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8"/>
  </p:notesMasterIdLst>
  <p:handoutMasterIdLst>
    <p:handoutMasterId r:id="rId19"/>
  </p:handoutMasterIdLst>
  <p:sldIdLst>
    <p:sldId id="322" r:id="rId2"/>
    <p:sldId id="331" r:id="rId3"/>
    <p:sldId id="330" r:id="rId4"/>
    <p:sldId id="283" r:id="rId5"/>
    <p:sldId id="317" r:id="rId6"/>
    <p:sldId id="300" r:id="rId7"/>
    <p:sldId id="323" r:id="rId8"/>
    <p:sldId id="325" r:id="rId9"/>
    <p:sldId id="329" r:id="rId10"/>
    <p:sldId id="327" r:id="rId11"/>
    <p:sldId id="328" r:id="rId12"/>
    <p:sldId id="324" r:id="rId13"/>
    <p:sldId id="320" r:id="rId14"/>
    <p:sldId id="321" r:id="rId15"/>
    <p:sldId id="289" r:id="rId16"/>
    <p:sldId id="29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116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68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3397A-325E-4E9D-AA8D-FE3D83C6A002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51C68-4F58-4B7A-842C-B6E8D6ED0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3557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93284-EA53-4D9F-9EBD-FD067B12762B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C3A13-A6FB-47E7-AC8F-CF1D55609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6471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3A13-A6FB-47E7-AC8F-CF1D55609A8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2C96-7B9A-4A67-8FD5-A12B9405122D}" type="datetime1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5156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8CCC-1B26-49F4-A85A-EFEC63049E74}" type="datetime1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0972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88FF-DB90-43A1-AFE2-2672B82DC87B}" type="datetime1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6018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C1ED-EB58-498B-8B86-8A6F01777AF9}" type="datetime1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1405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CE0A-C0D1-4B50-87E9-E69A4895F586}" type="datetime1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1492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A04B-DD03-46F0-B1B6-A17A72A0CA52}" type="datetime1">
              <a:rPr lang="en-US" smtClean="0"/>
              <a:pPr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8799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F055-A93A-491E-B8C9-C89BAB790DED}" type="datetime1">
              <a:rPr lang="en-US" smtClean="0"/>
              <a:pPr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2108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50A3-6920-4FF9-93AF-2AC37E33E517}" type="datetime1">
              <a:rPr lang="en-US" smtClean="0"/>
              <a:pPr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3403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6705600" y="5628706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রোসমা</a:t>
            </a:r>
            <a:endParaRPr lang="en-US" sz="4000" b="1" dirty="0">
              <a:solidFill>
                <a:schemeClr val="bg1">
                  <a:lumMod val="8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50639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BBEE-5B4A-4733-9279-041A4A8D50F5}" type="datetime1">
              <a:rPr lang="en-US" smtClean="0"/>
              <a:pPr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7092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3B03-65E4-4622-91B2-285A481A8F41}" type="datetime1">
              <a:rPr lang="en-US" smtClean="0"/>
              <a:pPr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474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9618E-C3A6-4E6D-91E7-B1C21A7BD1B4}" type="datetime1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wheel spokes="8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71800" y="2209800"/>
            <a:ext cx="2819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 err="1">
                <a:ln>
                  <a:solidFill>
                    <a:srgbClr val="CC00CC"/>
                  </a:solidFill>
                </a:ln>
                <a:solidFill>
                  <a:srgbClr val="C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3600" dirty="0">
              <a:ln>
                <a:solidFill>
                  <a:srgbClr val="CC00CC"/>
                </a:solidFill>
              </a:ln>
              <a:solidFill>
                <a:srgbClr val="C0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501942" y="966537"/>
            <a:ext cx="5959642" cy="1852863"/>
            <a:chOff x="1393658" y="-100263"/>
            <a:chExt cx="5959642" cy="1852863"/>
          </a:xfrm>
        </p:grpSpPr>
        <p:sp>
          <p:nvSpPr>
            <p:cNvPr id="4" name="Rectangle 3"/>
            <p:cNvSpPr/>
            <p:nvPr/>
          </p:nvSpPr>
          <p:spPr>
            <a:xfrm>
              <a:off x="1409700" y="1600200"/>
              <a:ext cx="5943600" cy="1524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93658" y="-100263"/>
              <a:ext cx="5943600" cy="16764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517984" y="2819400"/>
            <a:ext cx="5943600" cy="1808747"/>
            <a:chOff x="1389647" y="3810000"/>
            <a:chExt cx="5943600" cy="1808747"/>
          </a:xfrm>
        </p:grpSpPr>
        <p:sp>
          <p:nvSpPr>
            <p:cNvPr id="10" name="Rectangle 9"/>
            <p:cNvSpPr/>
            <p:nvPr/>
          </p:nvSpPr>
          <p:spPr>
            <a:xfrm>
              <a:off x="1389647" y="3810000"/>
              <a:ext cx="5943600" cy="1524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389647" y="3942347"/>
              <a:ext cx="5943600" cy="16764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Frame 1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82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rame 14"/>
          <p:cNvSpPr/>
          <p:nvPr/>
        </p:nvSpPr>
        <p:spPr>
          <a:xfrm>
            <a:off x="457200" y="304800"/>
            <a:ext cx="8229600" cy="6096000"/>
          </a:xfrm>
          <a:prstGeom prst="frame">
            <a:avLst>
              <a:gd name="adj1" fmla="val 7822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6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6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6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6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381000" y="152400"/>
            <a:ext cx="1981200" cy="3200400"/>
            <a:chOff x="381000" y="152400"/>
            <a:chExt cx="1981200" cy="3200400"/>
          </a:xfrm>
        </p:grpSpPr>
        <p:pic>
          <p:nvPicPr>
            <p:cNvPr id="2" name="Picture 2" descr="C:\Users\NAGPS\Desktop\hen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1000" y="152400"/>
              <a:ext cx="1981200" cy="1752600"/>
            </a:xfrm>
            <a:prstGeom prst="rect">
              <a:avLst/>
            </a:prstGeom>
            <a:noFill/>
          </p:spPr>
        </p:pic>
        <p:pic>
          <p:nvPicPr>
            <p:cNvPr id="3" name="Picture 4" descr="C:\Users\NAGPS\Desktop\duc2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1000" y="1905000"/>
              <a:ext cx="1981200" cy="1447800"/>
            </a:xfrm>
            <a:prstGeom prst="rect">
              <a:avLst/>
            </a:prstGeom>
            <a:noFill/>
          </p:spPr>
        </p:pic>
      </p:grpSp>
      <p:pic>
        <p:nvPicPr>
          <p:cNvPr id="6" name="Picture 4" descr="C:\Users\NAGPS\Desktop\duc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914400"/>
            <a:ext cx="1981200" cy="1447800"/>
          </a:xfrm>
          <a:prstGeom prst="rect">
            <a:avLst/>
          </a:prstGeom>
          <a:noFill/>
        </p:spPr>
      </p:pic>
      <p:pic>
        <p:nvPicPr>
          <p:cNvPr id="7" name="Picture 2" descr="C:\Users\NAGPS\Desktop\h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762000"/>
            <a:ext cx="1981200" cy="17526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28600" y="4648200"/>
            <a:ext cx="739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৩টি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৬৩৯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2667000" y="5334000"/>
            <a:ext cx="419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৩টি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-  ২৫৫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304800" y="5943600"/>
            <a:ext cx="7086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352800" y="6019800"/>
            <a:ext cx="381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৩৮৪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743200" y="1676400"/>
            <a:ext cx="6858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5867400" y="1524000"/>
            <a:ext cx="685800" cy="153988"/>
            <a:chOff x="5943600" y="1524000"/>
            <a:chExt cx="685800" cy="153988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5943600" y="1524000"/>
              <a:ext cx="68580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943600" y="1676400"/>
              <a:ext cx="68580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533400" y="3352800"/>
            <a:ext cx="7848600" cy="660975"/>
            <a:chOff x="533400" y="3657600"/>
            <a:chExt cx="7848600" cy="660975"/>
          </a:xfrm>
        </p:grpSpPr>
        <p:sp>
          <p:nvSpPr>
            <p:cNvPr id="14" name="Rectangle 13"/>
            <p:cNvSpPr/>
            <p:nvPr/>
          </p:nvSpPr>
          <p:spPr>
            <a:xfrm>
              <a:off x="533400" y="3657600"/>
              <a:ext cx="178927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৬৩৯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টাকা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6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86200" y="3733800"/>
              <a:ext cx="155844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২৫৫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টাকা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58000" y="3657600"/>
              <a:ext cx="15240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৩৮৪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টাকা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dirty="0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819400" y="3962400"/>
              <a:ext cx="68580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5715000" y="3886200"/>
              <a:ext cx="685800" cy="153988"/>
              <a:chOff x="5943600" y="1524000"/>
              <a:chExt cx="685800" cy="153988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5943600" y="1524000"/>
                <a:ext cx="685800" cy="158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943600" y="1676400"/>
                <a:ext cx="685800" cy="158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990600" y="4790182"/>
            <a:ext cx="6096000" cy="1077218"/>
            <a:chOff x="990600" y="4648200"/>
            <a:chExt cx="6096000" cy="1077218"/>
          </a:xfrm>
        </p:grpSpPr>
        <p:sp>
          <p:nvSpPr>
            <p:cNvPr id="2" name="Rectangle 1"/>
            <p:cNvSpPr/>
            <p:nvPr/>
          </p:nvSpPr>
          <p:spPr>
            <a:xfrm>
              <a:off x="990600" y="4648200"/>
              <a:ext cx="6096000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১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টি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মুরগির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দাম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= (৩৮৪          ৪ )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টাকা</a:t>
              </a:r>
              <a:endParaRPr lang="en-US" sz="3200" dirty="0" smtClean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                  = ৯৬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টাকা</a:t>
              </a:r>
              <a:endParaRPr lang="en-US" sz="3200" dirty="0"/>
            </a:p>
          </p:txBody>
        </p:sp>
        <p:sp>
          <p:nvSpPr>
            <p:cNvPr id="3" name="Division 2"/>
            <p:cNvSpPr/>
            <p:nvPr/>
          </p:nvSpPr>
          <p:spPr>
            <a:xfrm>
              <a:off x="4343400" y="4724400"/>
              <a:ext cx="685800" cy="457200"/>
            </a:xfrm>
            <a:prstGeom prst="mathDivide">
              <a:avLst>
                <a:gd name="adj1" fmla="val 1000"/>
                <a:gd name="adj2" fmla="val 5880"/>
                <a:gd name="adj3" fmla="val 1176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Division 4"/>
          <p:cNvSpPr/>
          <p:nvPr/>
        </p:nvSpPr>
        <p:spPr>
          <a:xfrm>
            <a:off x="2438400" y="1295400"/>
            <a:ext cx="685800" cy="457200"/>
          </a:xfrm>
          <a:prstGeom prst="mathDivide">
            <a:avLst>
              <a:gd name="adj1" fmla="val 1000"/>
              <a:gd name="adj2" fmla="val 5880"/>
              <a:gd name="adj3" fmla="val 11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2895600"/>
            <a:ext cx="2286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মুরগির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৩৮৪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2" descr="C:\Users\NAGPS\Desktop\he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838200"/>
            <a:ext cx="1219200" cy="1219200"/>
          </a:xfrm>
          <a:prstGeom prst="rect">
            <a:avLst/>
          </a:prstGeom>
          <a:noFill/>
        </p:spPr>
      </p:pic>
      <p:pic>
        <p:nvPicPr>
          <p:cNvPr id="12" name="Picture 2" descr="C:\Users\NAGPS\Desktop\he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838200"/>
            <a:ext cx="1219200" cy="1219200"/>
          </a:xfrm>
          <a:prstGeom prst="rect">
            <a:avLst/>
          </a:prstGeom>
          <a:noFill/>
        </p:spPr>
      </p:pic>
      <p:pic>
        <p:nvPicPr>
          <p:cNvPr id="13" name="Picture 2" descr="C:\Users\NAGPS\Desktop\he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838200"/>
            <a:ext cx="1219200" cy="1219200"/>
          </a:xfrm>
          <a:prstGeom prst="rect">
            <a:avLst/>
          </a:prstGeom>
          <a:noFill/>
        </p:spPr>
      </p:pic>
      <p:pic>
        <p:nvPicPr>
          <p:cNvPr id="14" name="Picture 2" descr="C:\Users\NAGPS\Desktop\he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914400"/>
            <a:ext cx="1219200" cy="1219200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3200400" y="22098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৯৬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b="1" dirty="0"/>
          </a:p>
        </p:txBody>
      </p:sp>
      <p:sp>
        <p:nvSpPr>
          <p:cNvPr id="17" name="Rectangle 16"/>
          <p:cNvSpPr/>
          <p:nvPr/>
        </p:nvSpPr>
        <p:spPr>
          <a:xfrm>
            <a:off x="4572000" y="22098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৯৬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6019800" y="22098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৯৬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b="1" dirty="0"/>
          </a:p>
        </p:txBody>
      </p:sp>
      <p:sp>
        <p:nvSpPr>
          <p:cNvPr id="19" name="Rectangle 18"/>
          <p:cNvSpPr/>
          <p:nvPr/>
        </p:nvSpPr>
        <p:spPr>
          <a:xfrm>
            <a:off x="7391400" y="22098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৯৬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b="1" dirty="0"/>
          </a:p>
        </p:txBody>
      </p:sp>
      <p:pic>
        <p:nvPicPr>
          <p:cNvPr id="4" name="Picture 2" descr="C:\Users\NAGPS\Desktop\h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57200"/>
            <a:ext cx="2209800" cy="2057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-0.01111 L 0.31667 -0.0111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1.11111E-6 L 0.45 -0.0111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" y="-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56667 -0.0111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" y="-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725 -0.0222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7002152" y="2296180"/>
            <a:ext cx="1684650" cy="523220"/>
          </a:xfrm>
          <a:prstGeom prst="rect">
            <a:avLst/>
          </a:prstGeom>
          <a:solidFill>
            <a:srgbClr val="FFC000"/>
          </a:solidFill>
          <a:ln w="38100">
            <a:solidFill>
              <a:srgbClr val="7030A0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24000" y="2819400"/>
            <a:ext cx="12527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/>
          </a:p>
        </p:txBody>
      </p:sp>
      <p:sp>
        <p:nvSpPr>
          <p:cNvPr id="20" name="Rectangle 19"/>
          <p:cNvSpPr/>
          <p:nvPr/>
        </p:nvSpPr>
        <p:spPr>
          <a:xfrm>
            <a:off x="304800" y="2844225"/>
            <a:ext cx="739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৩টি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৬৩৯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21" name="Rectangle 20"/>
          <p:cNvSpPr/>
          <p:nvPr/>
        </p:nvSpPr>
        <p:spPr>
          <a:xfrm>
            <a:off x="2743200" y="3530025"/>
            <a:ext cx="419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৩টি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-  ২৫৫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81000" y="4139625"/>
            <a:ext cx="7086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429000" y="4215825"/>
            <a:ext cx="381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৩৮৪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33" name="Rectangle 32"/>
          <p:cNvSpPr/>
          <p:nvPr/>
        </p:nvSpPr>
        <p:spPr>
          <a:xfrm>
            <a:off x="304800" y="228600"/>
            <a:ext cx="6477000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সমস্যাঃ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৬৩৯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১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৮৫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4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মুরগির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dirty="0"/>
          </a:p>
        </p:txBody>
      </p:sp>
      <p:sp>
        <p:nvSpPr>
          <p:cNvPr id="34" name="Rectangle 33"/>
          <p:cNvSpPr/>
          <p:nvPr/>
        </p:nvSpPr>
        <p:spPr>
          <a:xfrm>
            <a:off x="381000" y="1676400"/>
            <a:ext cx="46858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সমস্যাঃ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1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মুরগির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533400" y="5486400"/>
            <a:ext cx="6096000" cy="1077218"/>
            <a:chOff x="533400" y="5486400"/>
            <a:chExt cx="6096000" cy="1077218"/>
          </a:xfrm>
        </p:grpSpPr>
        <p:sp>
          <p:nvSpPr>
            <p:cNvPr id="35" name="Rectangle 34"/>
            <p:cNvSpPr/>
            <p:nvPr/>
          </p:nvSpPr>
          <p:spPr>
            <a:xfrm>
              <a:off x="533400" y="5486400"/>
              <a:ext cx="6096000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১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টি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মুরগির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দাম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= (৩৮৪          ৪ )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টাকা</a:t>
              </a:r>
              <a:endParaRPr lang="en-US" sz="3200" dirty="0" smtClean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                  = ৯৬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টাকা</a:t>
              </a:r>
              <a:endParaRPr lang="en-US" sz="3200" dirty="0"/>
            </a:p>
          </p:txBody>
        </p:sp>
        <p:sp>
          <p:nvSpPr>
            <p:cNvPr id="37" name="Division 36"/>
            <p:cNvSpPr/>
            <p:nvPr/>
          </p:nvSpPr>
          <p:spPr>
            <a:xfrm>
              <a:off x="3962400" y="5562600"/>
              <a:ext cx="685800" cy="457200"/>
            </a:xfrm>
            <a:prstGeom prst="mathDivide">
              <a:avLst>
                <a:gd name="adj1" fmla="val 1000"/>
                <a:gd name="adj2" fmla="val 5880"/>
                <a:gd name="adj3" fmla="val 1176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50" name="Picture 2" descr="E:\Tabassum pictur\titrk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8600"/>
            <a:ext cx="2305050" cy="19812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0" grpId="0"/>
      <p:bldP spid="21" grpId="0"/>
      <p:bldP spid="27" grpId="0"/>
      <p:bldP spid="33" grpId="0"/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183229" y="352501"/>
            <a:ext cx="2351171" cy="2105026"/>
            <a:chOff x="6554704" y="228600"/>
            <a:chExt cx="2351171" cy="2105026"/>
          </a:xfrm>
        </p:grpSpPr>
        <p:sp>
          <p:nvSpPr>
            <p:cNvPr id="2" name="Rounded Rectangle 1"/>
            <p:cNvSpPr/>
            <p:nvPr/>
          </p:nvSpPr>
          <p:spPr>
            <a:xfrm>
              <a:off x="6562725" y="283901"/>
              <a:ext cx="2343150" cy="1952626"/>
            </a:xfrm>
            <a:prstGeom prst="roundRect">
              <a:avLst>
                <a:gd name="adj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ame 2"/>
            <p:cNvSpPr/>
            <p:nvPr/>
          </p:nvSpPr>
          <p:spPr>
            <a:xfrm>
              <a:off x="6554704" y="228600"/>
              <a:ext cx="2343150" cy="2105026"/>
            </a:xfrm>
            <a:prstGeom prst="frame">
              <a:avLst>
                <a:gd name="adj1" fmla="val 71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648200" y="5486400"/>
            <a:ext cx="1676400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96টাকা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0" y="4038600"/>
            <a:ext cx="1752600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২৫৫ </a:t>
            </a:r>
            <a:r>
              <a:rPr lang="en-US" sz="2400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399" y="3276600"/>
            <a:ext cx="61722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৮৫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838198" y="4648200"/>
            <a:ext cx="69342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মুরগির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৩৮৪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1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মুরগির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32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07822" y="2219980"/>
            <a:ext cx="2897378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2800" b="1" spc="50" dirty="0" smtClean="0">
                <a:ln w="11430"/>
                <a:latin typeface="NikoshBAN" pitchFamily="2" charset="0"/>
                <a:cs typeface="NikoshBAN" pitchFamily="2" charset="0"/>
              </a:rPr>
              <a:t>বোর্ডে এসে উত্তর লিখঃ</a:t>
            </a:r>
            <a:endParaRPr lang="en-US" sz="2800" b="1" spc="50" dirty="0">
              <a:ln w="11430"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2000" y="4038600"/>
            <a:ext cx="17526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২৫৫ </a:t>
            </a:r>
            <a:r>
              <a:rPr lang="en-US" sz="2400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19400" y="4038600"/>
            <a:ext cx="1905000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২৮৫ </a:t>
            </a:r>
            <a:r>
              <a:rPr lang="en-US" sz="2400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4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29200" y="4038600"/>
            <a:ext cx="1676400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৩৫৫ </a:t>
            </a:r>
            <a:r>
              <a:rPr lang="en-US" sz="2400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34200" y="4038600"/>
            <a:ext cx="1600200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(ঘ)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৩৮৫ </a:t>
            </a:r>
            <a:r>
              <a:rPr lang="en-US" sz="2400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317750" y="503327"/>
            <a:ext cx="2711450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38200" y="5486400"/>
            <a:ext cx="1752600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৫৫ </a:t>
            </a:r>
            <a:r>
              <a:rPr lang="en-US" sz="2400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667000" y="5486400"/>
            <a:ext cx="1905000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৮৫ </a:t>
            </a:r>
            <a:r>
              <a:rPr lang="en-US" sz="2400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4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648200" y="5486400"/>
            <a:ext cx="1676400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96টাকা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400800" y="5486400"/>
            <a:ext cx="1600200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(ঘ)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10৫ </a:t>
            </a:r>
            <a:r>
              <a:rPr lang="en-US" sz="2400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0.62083 -0.411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0" y="-2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81481E-6 L 0.20833 -0.6446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0" y="-3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1828800"/>
            <a:ext cx="45720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প্রশ্নগুলোর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436771" y="336884"/>
            <a:ext cx="5410200" cy="12192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মৌখিক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447800" y="2743200"/>
            <a:ext cx="510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1524000" y="3657600"/>
            <a:ext cx="38876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৩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/>
          </a:p>
        </p:txBody>
      </p:sp>
      <p:sp>
        <p:nvSpPr>
          <p:cNvPr id="15" name="Rectangle 14"/>
          <p:cNvSpPr/>
          <p:nvPr/>
        </p:nvSpPr>
        <p:spPr>
          <a:xfrm>
            <a:off x="1524000" y="5410200"/>
            <a:ext cx="39132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৪। ১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মুরগির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/>
          </a:p>
        </p:txBody>
      </p:sp>
      <p:sp>
        <p:nvSpPr>
          <p:cNvPr id="16" name="Rectangle 15"/>
          <p:cNvSpPr/>
          <p:nvPr/>
        </p:nvSpPr>
        <p:spPr>
          <a:xfrm>
            <a:off x="1524000" y="4495800"/>
            <a:ext cx="40911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 ৪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মুরগির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3600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21" grpId="0"/>
      <p:bldP spid="14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3657600"/>
            <a:ext cx="8839200" cy="30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38200" y="4267200"/>
            <a:ext cx="6477000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সমস্যাঃ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চেয়ারের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টেবিলের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১৯৫০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১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টেবিলের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৪৫০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চেয়ারের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dirty="0"/>
          </a:p>
        </p:txBody>
      </p:sp>
      <p:pic>
        <p:nvPicPr>
          <p:cNvPr id="20" name="Picture 19" descr="C:\Users\ATAUR RAHMAN\Desktop\pesha\unnamed-fi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447800"/>
            <a:ext cx="2971800" cy="2438400"/>
          </a:xfrm>
          <a:prstGeom prst="rect">
            <a:avLst/>
          </a:prstGeom>
          <a:noFill/>
        </p:spPr>
      </p:pic>
      <p:sp>
        <p:nvSpPr>
          <p:cNvPr id="12" name="Rounded Rectangle 11"/>
          <p:cNvSpPr/>
          <p:nvPr/>
        </p:nvSpPr>
        <p:spPr>
          <a:xfrm>
            <a:off x="1866900" y="381000"/>
            <a:ext cx="4305300" cy="91440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362200" y="1828800"/>
            <a:ext cx="4256723" cy="2717047"/>
            <a:chOff x="381000" y="304800"/>
            <a:chExt cx="4256723" cy="2717047"/>
          </a:xfrm>
        </p:grpSpPr>
        <p:sp>
          <p:nvSpPr>
            <p:cNvPr id="3" name="TextBox 2"/>
            <p:cNvSpPr txBox="1"/>
            <p:nvPr/>
          </p:nvSpPr>
          <p:spPr>
            <a:xfrm>
              <a:off x="381000" y="304800"/>
              <a:ext cx="4256723" cy="137307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ধন্যবাদ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1000" y="1648777"/>
              <a:ext cx="4256723" cy="137307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সবাইকে</a:t>
              </a:r>
            </a:p>
          </p:txBody>
        </p:sp>
      </p:grpSp>
      <p:sp>
        <p:nvSpPr>
          <p:cNvPr id="4" name="Frame 3"/>
          <p:cNvSpPr/>
          <p:nvPr/>
        </p:nvSpPr>
        <p:spPr>
          <a:xfrm>
            <a:off x="2667000" y="1828800"/>
            <a:ext cx="3799523" cy="2717048"/>
          </a:xfrm>
          <a:prstGeom prst="frame">
            <a:avLst>
              <a:gd name="adj1" fmla="val 174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2" descr="E:\Tabassum pictur\download (17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407" y="1885398"/>
            <a:ext cx="2691793" cy="2574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Tabassum pictur\download (17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861335"/>
            <a:ext cx="2691793" cy="2574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304800" y="248651"/>
            <a:ext cx="9864681" cy="1187117"/>
            <a:chOff x="69819" y="248651"/>
            <a:chExt cx="9864681" cy="1187117"/>
          </a:xfrm>
        </p:grpSpPr>
        <p:sp>
          <p:nvSpPr>
            <p:cNvPr id="6" name="Heart 5"/>
            <p:cNvSpPr/>
            <p:nvPr/>
          </p:nvSpPr>
          <p:spPr>
            <a:xfrm>
              <a:off x="4303380" y="356936"/>
              <a:ext cx="1407780" cy="1066800"/>
            </a:xfrm>
            <a:prstGeom prst="hear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Heart 9"/>
            <p:cNvSpPr/>
            <p:nvPr/>
          </p:nvSpPr>
          <p:spPr>
            <a:xfrm>
              <a:off x="2895600" y="368968"/>
              <a:ext cx="1407780" cy="1066800"/>
            </a:xfrm>
            <a:prstGeom prst="hear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Heart 10"/>
            <p:cNvSpPr/>
            <p:nvPr/>
          </p:nvSpPr>
          <p:spPr>
            <a:xfrm>
              <a:off x="1487820" y="368968"/>
              <a:ext cx="1407780" cy="1066800"/>
            </a:xfrm>
            <a:prstGeom prst="hear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Heart 11"/>
            <p:cNvSpPr/>
            <p:nvPr/>
          </p:nvSpPr>
          <p:spPr>
            <a:xfrm>
              <a:off x="69819" y="368968"/>
              <a:ext cx="1407780" cy="1066800"/>
            </a:xfrm>
            <a:prstGeom prst="hear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Heart 12"/>
            <p:cNvSpPr/>
            <p:nvPr/>
          </p:nvSpPr>
          <p:spPr>
            <a:xfrm>
              <a:off x="5711160" y="320841"/>
              <a:ext cx="1407780" cy="1066800"/>
            </a:xfrm>
            <a:prstGeom prst="hear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Heart 13"/>
            <p:cNvSpPr/>
            <p:nvPr/>
          </p:nvSpPr>
          <p:spPr>
            <a:xfrm>
              <a:off x="7118940" y="284746"/>
              <a:ext cx="1407780" cy="1066800"/>
            </a:xfrm>
            <a:prstGeom prst="hear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Heart 14"/>
            <p:cNvSpPr/>
            <p:nvPr/>
          </p:nvSpPr>
          <p:spPr>
            <a:xfrm>
              <a:off x="8526720" y="248651"/>
              <a:ext cx="1407780" cy="1066800"/>
            </a:xfrm>
            <a:prstGeom prst="hear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-365580" y="5670883"/>
            <a:ext cx="9864681" cy="1187117"/>
            <a:chOff x="69819" y="248651"/>
            <a:chExt cx="9864681" cy="1187117"/>
          </a:xfrm>
          <a:solidFill>
            <a:srgbClr val="FF0066"/>
          </a:solidFill>
        </p:grpSpPr>
        <p:sp>
          <p:nvSpPr>
            <p:cNvPr id="17" name="Heart 16"/>
            <p:cNvSpPr/>
            <p:nvPr/>
          </p:nvSpPr>
          <p:spPr>
            <a:xfrm>
              <a:off x="4303380" y="356936"/>
              <a:ext cx="1407780" cy="1066800"/>
            </a:xfrm>
            <a:prstGeom prst="hear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Heart 17"/>
            <p:cNvSpPr/>
            <p:nvPr/>
          </p:nvSpPr>
          <p:spPr>
            <a:xfrm>
              <a:off x="2895600" y="368968"/>
              <a:ext cx="1407780" cy="1066800"/>
            </a:xfrm>
            <a:prstGeom prst="hear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Heart 18"/>
            <p:cNvSpPr/>
            <p:nvPr/>
          </p:nvSpPr>
          <p:spPr>
            <a:xfrm>
              <a:off x="1487820" y="368968"/>
              <a:ext cx="1407780" cy="1066800"/>
            </a:xfrm>
            <a:prstGeom prst="hear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Heart 19"/>
            <p:cNvSpPr/>
            <p:nvPr/>
          </p:nvSpPr>
          <p:spPr>
            <a:xfrm>
              <a:off x="69819" y="368968"/>
              <a:ext cx="1407780" cy="1066800"/>
            </a:xfrm>
            <a:prstGeom prst="hear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Heart 20"/>
            <p:cNvSpPr/>
            <p:nvPr/>
          </p:nvSpPr>
          <p:spPr>
            <a:xfrm>
              <a:off x="5711160" y="320841"/>
              <a:ext cx="1407780" cy="1066800"/>
            </a:xfrm>
            <a:prstGeom prst="hear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Heart 21"/>
            <p:cNvSpPr/>
            <p:nvPr/>
          </p:nvSpPr>
          <p:spPr>
            <a:xfrm>
              <a:off x="7118940" y="284746"/>
              <a:ext cx="1407780" cy="1066800"/>
            </a:xfrm>
            <a:prstGeom prst="hear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Heart 22"/>
            <p:cNvSpPr/>
            <p:nvPr/>
          </p:nvSpPr>
          <p:spPr>
            <a:xfrm>
              <a:off x="8526720" y="248651"/>
              <a:ext cx="1407780" cy="1066800"/>
            </a:xfrm>
            <a:prstGeom prst="hear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010400" y="0"/>
            <a:ext cx="2133600" cy="6858000"/>
            <a:chOff x="7010400" y="0"/>
            <a:chExt cx="2133600" cy="6858000"/>
          </a:xfrm>
        </p:grpSpPr>
        <p:sp>
          <p:nvSpPr>
            <p:cNvPr id="2" name="Isosceles Triangle 1"/>
            <p:cNvSpPr/>
            <p:nvPr/>
          </p:nvSpPr>
          <p:spPr>
            <a:xfrm>
              <a:off x="7924800" y="1905000"/>
              <a:ext cx="1219200" cy="4953000"/>
            </a:xfrm>
            <a:prstGeom prst="triangle">
              <a:avLst>
                <a:gd name="adj" fmla="val 100000"/>
              </a:avLst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Isosceles Triangle 2"/>
            <p:cNvSpPr/>
            <p:nvPr/>
          </p:nvSpPr>
          <p:spPr>
            <a:xfrm rot="10800000">
              <a:off x="7010400" y="0"/>
              <a:ext cx="2133600" cy="4381500"/>
            </a:xfrm>
            <a:prstGeom prst="triangle">
              <a:avLst>
                <a:gd name="adj" fmla="val 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 flipH="1">
            <a:off x="-76199" y="0"/>
            <a:ext cx="2286000" cy="6858000"/>
            <a:chOff x="6957391" y="0"/>
            <a:chExt cx="2186609" cy="6858000"/>
          </a:xfrm>
        </p:grpSpPr>
        <p:sp>
          <p:nvSpPr>
            <p:cNvPr id="6" name="Isosceles Triangle 5"/>
            <p:cNvSpPr/>
            <p:nvPr/>
          </p:nvSpPr>
          <p:spPr>
            <a:xfrm>
              <a:off x="7924800" y="1905000"/>
              <a:ext cx="1219200" cy="4953000"/>
            </a:xfrm>
            <a:prstGeom prst="triangle">
              <a:avLst>
                <a:gd name="adj" fmla="val 100000"/>
              </a:avLst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10800000">
              <a:off x="6957391" y="0"/>
              <a:ext cx="2186609" cy="4381500"/>
            </a:xfrm>
            <a:prstGeom prst="triangle">
              <a:avLst>
                <a:gd name="adj" fmla="val 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2" descr="C:\Users\DELL\Desktop\r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216" y="2190750"/>
            <a:ext cx="2458184" cy="306704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905000" y="981670"/>
            <a:ext cx="38440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u="sng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bn-BD" sz="5400" b="1" u="sng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u="sng" dirty="0"/>
          </a:p>
        </p:txBody>
      </p:sp>
      <p:sp>
        <p:nvSpPr>
          <p:cNvPr id="10" name="Rectangle 9"/>
          <p:cNvSpPr/>
          <p:nvPr/>
        </p:nvSpPr>
        <p:spPr>
          <a:xfrm>
            <a:off x="589816" y="2949475"/>
            <a:ext cx="5486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উম্মে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রোসমা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সিদ্দিকা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শিক্ষক  </a:t>
            </a: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পশ্চিম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চান্দনা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উপজ়েলাঃ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গাজীপুর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সদর</a:t>
            </a:r>
            <a:r>
              <a:rPr lang="bn-IN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জ়েলাঃ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গাজীপুর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IN" sz="24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ইমেইল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NikoshBAN" pitchFamily="2" charset="0"/>
              </a:rPr>
              <a:t>poshchimchandana@gmail.com</a:t>
            </a:r>
            <a:endParaRPr lang="bn-IN" sz="24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0724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49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29669" y="792051"/>
            <a:ext cx="22541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u="sng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</a:p>
        </p:txBody>
      </p:sp>
      <p:sp>
        <p:nvSpPr>
          <p:cNvPr id="5" name="Rectangle 4"/>
          <p:cNvSpPr/>
          <p:nvPr/>
        </p:nvSpPr>
        <p:spPr>
          <a:xfrm>
            <a:off x="990600" y="2438400"/>
            <a:ext cx="3810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৫</a:t>
            </a:r>
          </a:p>
          <a:p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যোগ,বিয়োগ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গুন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ভাগসংক্রান্ত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সমস্যা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৫০ মিনিট</a:t>
            </a:r>
          </a:p>
          <a:p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০৪/০৪/২০১৮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980902"/>
            <a:ext cx="2514600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1663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owchart: Alternate Process 16"/>
          <p:cNvSpPr/>
          <p:nvPr/>
        </p:nvSpPr>
        <p:spPr>
          <a:xfrm>
            <a:off x="609600" y="2667000"/>
            <a:ext cx="6857999" cy="1143000"/>
          </a:xfrm>
          <a:prstGeom prst="flowChartAlternateProcess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1। ১৪.২.১.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বিয়োগ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–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স্তরবিশিষ্ট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18" name="Flowchart: Alternate Process 17"/>
          <p:cNvSpPr/>
          <p:nvPr/>
        </p:nvSpPr>
        <p:spPr>
          <a:xfrm>
            <a:off x="2743200" y="398082"/>
            <a:ext cx="3429000" cy="897318"/>
          </a:xfrm>
          <a:prstGeom prst="flowChartAlternateProcess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b="1" dirty="0">
              <a:ln w="12700">
                <a:solidFill>
                  <a:srgbClr val="92D05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685800" y="1676400"/>
            <a:ext cx="4114800" cy="838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Flowchart: Alternate Process 22"/>
          <p:cNvSpPr/>
          <p:nvPr/>
        </p:nvSpPr>
        <p:spPr>
          <a:xfrm>
            <a:off x="609600" y="4038600"/>
            <a:ext cx="6858000" cy="1524000"/>
          </a:xfrm>
          <a:prstGeom prst="flowChartAlternateProcess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2। ১৪.২.২.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বিয়োগ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যেকোনো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স্তরবিশিষ্ট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সহজ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95400" y="5105400"/>
            <a:ext cx="5943600" cy="838200"/>
          </a:xfrm>
          <a:prstGeom prst="rect">
            <a:avLst/>
          </a:prstGeom>
          <a:noFill/>
          <a:ln w="5715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2" descr="C:\Users\NAGPS\Desktop\hen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800600" y="990600"/>
            <a:ext cx="3810000" cy="38862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3" descr="C:\Users\NAGPS\Desktop\03-pet-duc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423" y="990600"/>
            <a:ext cx="3988377" cy="3886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219200" y="5105400"/>
            <a:ext cx="6248400" cy="838200"/>
          </a:xfrm>
          <a:prstGeom prst="rect">
            <a:avLst/>
          </a:prstGeom>
          <a:noFill/>
          <a:ln w="57150">
            <a:noFill/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হাঁস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4"/>
          <p:cNvSpPr/>
          <p:nvPr/>
        </p:nvSpPr>
        <p:spPr>
          <a:xfrm>
            <a:off x="3124200" y="3327117"/>
            <a:ext cx="917902" cy="97976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4930" tIns="74930" rIns="74930" bIns="74930" numCol="1" spcCol="1270" anchor="ctr" anchorCtr="0">
            <a:noAutofit/>
          </a:bodyPr>
          <a:lstStyle/>
          <a:p>
            <a:pPr lvl="0" algn="ctr" defTabSz="2622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900" kern="1200"/>
          </a:p>
        </p:txBody>
      </p:sp>
      <p:grpSp>
        <p:nvGrpSpPr>
          <p:cNvPr id="18" name="Group 17"/>
          <p:cNvGrpSpPr/>
          <p:nvPr/>
        </p:nvGrpSpPr>
        <p:grpSpPr>
          <a:xfrm>
            <a:off x="2362200" y="1600200"/>
            <a:ext cx="4343400" cy="1295400"/>
            <a:chOff x="3124200" y="533400"/>
            <a:chExt cx="4343400" cy="1295400"/>
          </a:xfrm>
          <a:solidFill>
            <a:schemeClr val="bg1"/>
          </a:solidFill>
        </p:grpSpPr>
        <p:sp>
          <p:nvSpPr>
            <p:cNvPr id="2" name="Rectangle 1"/>
            <p:cNvSpPr/>
            <p:nvPr/>
          </p:nvSpPr>
          <p:spPr>
            <a:xfrm>
              <a:off x="3124200" y="533400"/>
              <a:ext cx="4343400" cy="1295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54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54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শিরোনাম</a:t>
              </a:r>
              <a:r>
                <a:rPr lang="en-US" sz="54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5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3429000" y="1066800"/>
              <a:ext cx="152400" cy="2286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086600" y="1066800"/>
              <a:ext cx="152400" cy="2286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itle 1"/>
          <p:cNvSpPr txBox="1">
            <a:spLocks/>
          </p:cNvSpPr>
          <p:nvPr/>
        </p:nvSpPr>
        <p:spPr>
          <a:xfrm>
            <a:off x="2209800" y="3532854"/>
            <a:ext cx="4953000" cy="838200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endParaRPr lang="en-US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38200" y="3810000"/>
            <a:ext cx="6858000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সমস্যাঃ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৪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৬৩৯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১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৮৫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মুরগির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000" dirty="0"/>
          </a:p>
        </p:txBody>
      </p:sp>
      <p:sp>
        <p:nvSpPr>
          <p:cNvPr id="20" name="Rectangle 19"/>
          <p:cNvSpPr/>
          <p:nvPr/>
        </p:nvSpPr>
        <p:spPr>
          <a:xfrm>
            <a:off x="914400" y="762000"/>
            <a:ext cx="6858000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বিয়োগ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গুন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–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স্তরবিশিষ্ট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419600" y="2286000"/>
            <a:ext cx="30480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৮৫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800" dirty="0"/>
          </a:p>
        </p:txBody>
      </p:sp>
      <p:pic>
        <p:nvPicPr>
          <p:cNvPr id="2051" name="Picture 3" descr="C:\Users\NAGPS\Desktop\duc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00200"/>
            <a:ext cx="3386667" cy="2438400"/>
          </a:xfrm>
          <a:prstGeom prst="rect">
            <a:avLst/>
          </a:prstGeom>
          <a:noFill/>
        </p:spPr>
      </p:pic>
      <p:sp>
        <p:nvSpPr>
          <p:cNvPr id="42" name="Rectangle 41"/>
          <p:cNvSpPr/>
          <p:nvPr/>
        </p:nvSpPr>
        <p:spPr>
          <a:xfrm>
            <a:off x="1219200" y="265093"/>
            <a:ext cx="65532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৮৫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8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3733800" y="5181600"/>
            <a:ext cx="4724400" cy="533400"/>
            <a:chOff x="3733800" y="5181600"/>
            <a:chExt cx="4724400" cy="533400"/>
          </a:xfrm>
        </p:grpSpPr>
        <p:grpSp>
          <p:nvGrpSpPr>
            <p:cNvPr id="53" name="Group 52"/>
            <p:cNvGrpSpPr/>
            <p:nvPr/>
          </p:nvGrpSpPr>
          <p:grpSpPr>
            <a:xfrm>
              <a:off x="5638800" y="5181600"/>
              <a:ext cx="2819400" cy="523220"/>
              <a:chOff x="4267200" y="3200400"/>
              <a:chExt cx="3048000" cy="52322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4267200" y="3200400"/>
                <a:ext cx="3048000" cy="5232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৮৫      ৩ = ২৫৫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টাকা</a:t>
                </a:r>
                <a:endParaRPr lang="en-US" sz="2800" dirty="0"/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>
                <a:off x="4876800" y="3352800"/>
                <a:ext cx="152398" cy="228600"/>
                <a:chOff x="4800602" y="1752600"/>
                <a:chExt cx="380999" cy="381000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4800600" y="1828800"/>
                  <a:ext cx="3810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10800000" flipV="1">
                  <a:off x="4800602" y="1752601"/>
                  <a:ext cx="380999" cy="38099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4" name="Rectangle 53"/>
            <p:cNvSpPr/>
            <p:nvPr/>
          </p:nvSpPr>
          <p:spPr>
            <a:xfrm>
              <a:off x="3733800" y="5191780"/>
              <a:ext cx="2057400" cy="52322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৩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টি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হাঁসের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দাম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28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810000" y="5130225"/>
            <a:ext cx="4495800" cy="584775"/>
            <a:chOff x="3810000" y="4191000"/>
            <a:chExt cx="4495800" cy="584775"/>
          </a:xfrm>
        </p:grpSpPr>
        <p:grpSp>
          <p:nvGrpSpPr>
            <p:cNvPr id="13" name="Group 12"/>
            <p:cNvGrpSpPr/>
            <p:nvPr/>
          </p:nvGrpSpPr>
          <p:grpSpPr>
            <a:xfrm>
              <a:off x="3810000" y="4191000"/>
              <a:ext cx="4495800" cy="584775"/>
              <a:chOff x="3657600" y="5130225"/>
              <a:chExt cx="4495800" cy="584775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3657600" y="5130225"/>
                <a:ext cx="4495800" cy="5847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 ৮৫     ৮৫      ৮৫ = ২৫৫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টাকা</a:t>
                </a:r>
                <a:endParaRPr lang="en-US" sz="3200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733800" y="5191780"/>
                <a:ext cx="2057400" cy="5232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800" dirty="0"/>
              </a:p>
            </p:txBody>
          </p:sp>
        </p:grpSp>
        <p:sp>
          <p:nvSpPr>
            <p:cNvPr id="26" name="Plus 25"/>
            <p:cNvSpPr/>
            <p:nvPr/>
          </p:nvSpPr>
          <p:spPr>
            <a:xfrm>
              <a:off x="4648200" y="4318575"/>
              <a:ext cx="304800" cy="381000"/>
            </a:xfrm>
            <a:prstGeom prst="mathPlus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Plus 26"/>
            <p:cNvSpPr/>
            <p:nvPr/>
          </p:nvSpPr>
          <p:spPr>
            <a:xfrm>
              <a:off x="5638800" y="4318575"/>
              <a:ext cx="304800" cy="381000"/>
            </a:xfrm>
            <a:prstGeom prst="mathPlus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Picture 3" descr="C:\Users\NAGPS\Desktop\duc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274805"/>
            <a:ext cx="1066800" cy="768096"/>
          </a:xfrm>
          <a:prstGeom prst="rect">
            <a:avLst/>
          </a:prstGeom>
          <a:noFill/>
        </p:spPr>
      </p:pic>
      <p:pic>
        <p:nvPicPr>
          <p:cNvPr id="20" name="Picture 3" descr="C:\Users\NAGPS\Desktop\duc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4362129"/>
            <a:ext cx="1066800" cy="768096"/>
          </a:xfrm>
          <a:prstGeom prst="rect">
            <a:avLst/>
          </a:prstGeom>
          <a:noFill/>
        </p:spPr>
      </p:pic>
      <p:pic>
        <p:nvPicPr>
          <p:cNvPr id="21" name="Picture 3" descr="C:\Users\NAGPS\Desktop\duc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5274805"/>
            <a:ext cx="1066800" cy="7680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81800" y="2895600"/>
            <a:ext cx="1752600" cy="523220"/>
          </a:xfrm>
          <a:prstGeom prst="rect">
            <a:avLst/>
          </a:prstGeom>
          <a:solidFill>
            <a:srgbClr val="FFC000"/>
          </a:solidFill>
          <a:ln w="38100">
            <a:solidFill>
              <a:srgbClr val="7030A0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কাজ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762000"/>
            <a:ext cx="60960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৮৫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609600" y="3134380"/>
            <a:ext cx="32004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৮৫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8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381000" y="3733800"/>
            <a:ext cx="5715000" cy="954107"/>
            <a:chOff x="381000" y="3733800"/>
            <a:chExt cx="5715000" cy="954107"/>
          </a:xfrm>
        </p:grpSpPr>
        <p:grpSp>
          <p:nvGrpSpPr>
            <p:cNvPr id="9" name="Group 51"/>
            <p:cNvGrpSpPr/>
            <p:nvPr/>
          </p:nvGrpSpPr>
          <p:grpSpPr>
            <a:xfrm>
              <a:off x="3048000" y="3886200"/>
              <a:ext cx="140968" cy="228600"/>
              <a:chOff x="4800607" y="1752600"/>
              <a:chExt cx="380999" cy="38100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 rot="16200000" flipH="1">
                <a:off x="4800600" y="1828800"/>
                <a:ext cx="381000" cy="2286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0800000" flipV="1">
                <a:off x="4800607" y="1752602"/>
                <a:ext cx="380999" cy="3809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ectangle 11"/>
            <p:cNvSpPr/>
            <p:nvPr/>
          </p:nvSpPr>
          <p:spPr>
            <a:xfrm>
              <a:off x="381000" y="3733800"/>
              <a:ext cx="5715000" cy="95410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৩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টি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হাঁসের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দাম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=(85   3)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টাকা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                    =255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টাকা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 </a:t>
              </a:r>
              <a:endParaRPr lang="en-US" sz="2800" dirty="0"/>
            </a:p>
          </p:txBody>
        </p:sp>
      </p:grpSp>
      <p:pic>
        <p:nvPicPr>
          <p:cNvPr id="1026" name="Picture 2" descr="E:\Tabassum pictur\images (16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94595"/>
            <a:ext cx="1924050" cy="23812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3015</TotalTime>
  <Words>483</Words>
  <Application>Microsoft Office PowerPoint</Application>
  <PresentationFormat>On-screen Show (4:3)</PresentationFormat>
  <Paragraphs>82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DELL</cp:lastModifiedBy>
  <cp:revision>368</cp:revision>
  <dcterms:created xsi:type="dcterms:W3CDTF">2006-08-16T00:00:00Z</dcterms:created>
  <dcterms:modified xsi:type="dcterms:W3CDTF">2021-01-08T11:10:01Z</dcterms:modified>
</cp:coreProperties>
</file>