
<file path=[Content_Types].xml><?xml version="1.0" encoding="utf-8"?>
<Types xmlns="http://schemas.openxmlformats.org/package/2006/content-types">
  <Default Extension="png" ContentType="image/png"/>
  <Default Extension="tmp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0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D3ED9-7A18-4DA7-AE44-00D3C02EAFBD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B1793-DF5C-4921-B93B-7624CE403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29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1793-DF5C-4921-B93B-7624CE403B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8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B1793-DF5C-4921-B93B-7624CE403B7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76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0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6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7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0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9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2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5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96540-1D0F-4D82-B458-AA1B90D1F442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0491E-5E3F-462C-A83F-41A39025C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2192000" cy="26468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16600" b="1" i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en-US" sz="16600" b="1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46878"/>
            <a:ext cx="12191999" cy="421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8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11 4.07407E-6 C 0.12708 4.07407E-6 0.22317 0.05601 0.22317 0.125 C 0.22317 0.19398 0.12708 0.25 0.00911 0.25 C -0.10873 0.25 -0.20404 0.19398 -0.20404 0.125 C -0.20404 0.05601 -0.10873 4.07407E-6 0.00911 4.07407E-6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0" y="0"/>
            <a:ext cx="12192000" cy="68580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তোমরা তিনজনের উচ্চতা মেপে গড় বের কর।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0" y="0"/>
            <a:ext cx="12191999" cy="6858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</a:p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কাকে বলে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00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741639" cy="740514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1294" y="2471035"/>
            <a:ext cx="102832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বাড়ীর সদস্যদের বয়সের গড় বের করে আগামীকাল দেখাবে।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2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&quot;No&quot; Symbol 1"/>
          <p:cNvSpPr/>
          <p:nvPr/>
        </p:nvSpPr>
        <p:spPr>
          <a:xfrm>
            <a:off x="0" y="0"/>
            <a:ext cx="12192001" cy="68580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2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8788" y="4129088"/>
            <a:ext cx="104632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শিক্ষক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পরিচিতি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আনিসা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সিদ্দিকা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</a:p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প্রধান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শিক্ষক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ছাতিয়াইন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কাজী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আঃ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জাহের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সঃ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প্রাঃ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বিঃ</a:t>
            </a:r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সদর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600" b="1" dirty="0" err="1" smtClean="0">
                <a:solidFill>
                  <a:schemeClr val="accent6">
                    <a:lumMod val="50000"/>
                  </a:schemeClr>
                </a:solidFill>
              </a:rPr>
              <a:t>ব্রাহ্মণবাড়িয়া</a:t>
            </a:r>
            <a:endParaRPr lang="en-US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0"/>
            <a:ext cx="6858000" cy="522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96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37" y="3371842"/>
            <a:ext cx="9526" cy="11431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574" y="0"/>
            <a:ext cx="359142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0"/>
            <a:ext cx="8600574" cy="73866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bn-BD" sz="3200" dirty="0" smtClean="0"/>
          </a:p>
          <a:p>
            <a:endParaRPr lang="bn-BD" sz="3200" dirty="0"/>
          </a:p>
          <a:p>
            <a:r>
              <a:rPr lang="bn-IN" sz="3200" dirty="0" smtClean="0"/>
              <a:t>পাঠ </a:t>
            </a:r>
            <a:r>
              <a:rPr lang="bn-IN" sz="3200" dirty="0"/>
              <a:t>পরিচিতি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</a:t>
            </a:r>
            <a:endParaRPr lang="bn-BD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720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97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371882" cy="56323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১৬.১.১ গড় কি তা বলতে পারবে</a:t>
            </a:r>
          </a:p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১৬.১.২ গড় নির্ণয় করতে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5400" i="1" dirty="0"/>
          </a:p>
          <a:p>
            <a:endParaRPr lang="bn-BD" sz="5400" i="1" dirty="0" smtClean="0"/>
          </a:p>
          <a:p>
            <a:endParaRPr lang="bn-BD" sz="5400" i="1" dirty="0"/>
          </a:p>
          <a:p>
            <a:endParaRPr lang="en-US" sz="54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28850"/>
            <a:ext cx="12371882" cy="482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41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/>
              <a:t>নিরাপদ পরিবেশ সৃষ্টিঃ</a:t>
            </a:r>
          </a:p>
          <a:p>
            <a:endParaRPr lang="bn-IN" sz="4400" dirty="0"/>
          </a:p>
          <a:p>
            <a:r>
              <a:rPr lang="bn-IN" sz="4400" dirty="0"/>
              <a:t>এক আর দুই</a:t>
            </a:r>
          </a:p>
          <a:p>
            <a:r>
              <a:rPr lang="bn-IN" sz="4400" dirty="0"/>
              <a:t>জবা আর জুই</a:t>
            </a:r>
          </a:p>
          <a:p>
            <a:r>
              <a:rPr lang="bn-IN" sz="4400" dirty="0"/>
              <a:t>                 তিন আর চার</a:t>
            </a:r>
          </a:p>
          <a:p>
            <a:r>
              <a:rPr lang="bn-IN" sz="4400" dirty="0"/>
              <a:t>                 মায়ের গলার হার</a:t>
            </a:r>
          </a:p>
          <a:p>
            <a:r>
              <a:rPr lang="bn-IN" sz="4400" dirty="0"/>
              <a:t>পাঁচ আর ছয়</a:t>
            </a:r>
          </a:p>
          <a:p>
            <a:r>
              <a:rPr lang="bn-IN" sz="4400" dirty="0"/>
              <a:t>বাঘ দেখে ভয়</a:t>
            </a:r>
          </a:p>
          <a:p>
            <a:r>
              <a:rPr lang="bn-IN" sz="4400" dirty="0"/>
              <a:t>                সাত আর আট</a:t>
            </a:r>
          </a:p>
          <a:p>
            <a:r>
              <a:rPr lang="bn-IN" sz="4400" dirty="0"/>
              <a:t>                পুকুরের ঘাট</a:t>
            </a:r>
            <a:endParaRPr lang="bn-IN" dirty="0"/>
          </a:p>
        </p:txBody>
      </p:sp>
    </p:spTree>
    <p:extLst>
      <p:ext uri="{BB962C8B-B14F-4D97-AF65-F5344CB8AC3E}">
        <p14:creationId xmlns:p14="http://schemas.microsoft.com/office/powerpoint/2010/main" val="46445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0013" y="0"/>
            <a:ext cx="12192000" cy="67403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bn-BD" sz="5400" dirty="0" smtClean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54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5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IN" sz="54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ঘোষণাঃ</a:t>
            </a:r>
          </a:p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 আমরা কোন ঘটনার কয়েকটি সংখ্যা থেকে একটি সংখ্যা দিয়ে কিভাবে অন্য সংখ্যাগুলোর তুলনা করা যায় তা শিখব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7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464" y="1478756"/>
            <a:ext cx="809937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গ্লাস</a:t>
            </a:r>
            <a:endParaRPr lang="bn-IN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জুস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তিনটি গ্লাসের জুস কে  একটি পাত্রে রাখিব।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ঐ পাত্র থেকে  সমান  তিনভাগে জুস ভাগ করিব।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715" y="0"/>
            <a:ext cx="2694873" cy="25003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064" y="2698251"/>
            <a:ext cx="5976936" cy="439337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0" y="-71739"/>
            <a:ext cx="1469036" cy="1098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12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-100013"/>
            <a:ext cx="12201525" cy="705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8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11497456" cy="58566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bn-BD" sz="4400" dirty="0" smtClean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4400" dirty="0" smtClean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৫</a:t>
                </a:r>
                <a:r>
                  <a:rPr lang="en-US" sz="44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 ৬, ৭ </a:t>
                </a:r>
                <a:r>
                  <a:rPr lang="en-US" sz="44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44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গড়</a:t>
                </a:r>
                <a:r>
                  <a:rPr lang="en-US" sz="44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44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</a:t>
                </a:r>
                <a:r>
                  <a:rPr lang="en-US" sz="4400" dirty="0">
                    <a:solidFill>
                      <a:schemeClr val="accent5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endParaRPr lang="en-US" dirty="0">
                  <a:solidFill>
                    <a:schemeClr val="accent5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আমরা </a:t>
                </a:r>
                <a:r>
                  <a:rPr lang="en-US" sz="2800" dirty="0" err="1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জানি</a:t>
                </a:r>
                <a:r>
                  <a:rPr lang="en-US" sz="28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r>
                  <a:rPr lang="en-US" sz="32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</a:t>
                </a:r>
                <a:r>
                  <a:rPr lang="en-US" sz="3200" dirty="0" err="1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গড়</a:t>
                </a:r>
                <a:r>
                  <a:rPr lang="en-US" sz="32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=</a:t>
                </a:r>
                <a:r>
                  <a:rPr lang="en-US" sz="3200" dirty="0" err="1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রাশিগুলোর</a:t>
                </a:r>
                <a:r>
                  <a:rPr lang="en-US" sz="32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যোগফল</a:t>
                </a:r>
                <a:r>
                  <a:rPr lang="en-US" sz="3200" dirty="0">
                    <a:solidFill>
                      <a:schemeClr val="accent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bn-IN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রাশিগুলোর</m:t>
                    </m:r>
                    <m:r>
                      <a:rPr lang="bn-IN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bn-IN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সংখ্যা</m:t>
                    </m:r>
                    <m:r>
                      <a:rPr lang="bn-IN" sz="32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bn-IN" sz="3200" dirty="0">
                  <a:solidFill>
                    <a:schemeClr val="accent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r>
                  <a:rPr lang="bn-IN" sz="4000" dirty="0">
                    <a:solidFill>
                      <a:schemeClr val="accent2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এখানে, রাশিগুলোর যোগফল </a:t>
                </a:r>
                <a14:m>
                  <m:oMath xmlns:m="http://schemas.openxmlformats.org/officeDocument/2006/math">
                    <m:r>
                      <a:rPr lang="bn-IN" sz="400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bn-IN" sz="4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৫</m:t>
                    </m:r>
                    <m:r>
                      <a:rPr lang="bn-IN" sz="4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bn-IN" sz="4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৬</m:t>
                    </m:r>
                    <m:r>
                      <a:rPr lang="bn-IN" sz="4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bn-IN" sz="4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৭</m:t>
                    </m:r>
                    <m:r>
                      <a:rPr lang="bn-IN" sz="4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bn-IN" sz="4000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১৮</m:t>
                    </m:r>
                  </m:oMath>
                </a14:m>
                <a:endParaRPr lang="bn-IN" sz="4000" b="0" dirty="0">
                  <a:solidFill>
                    <a:schemeClr val="accent2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4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</a:t>
                </a:r>
                <a:r>
                  <a:rPr lang="bn-IN" sz="4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রাশিগুলোর সংখ্যা    =৩</a:t>
                </a:r>
              </a:p>
              <a:p>
                <a:pPr/>
                <a:endParaRPr lang="bn-BD" sz="3600" i="1" dirty="0" smtClean="0">
                  <a:solidFill>
                    <a:srgbClr val="00B05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/>
                <a:endParaRPr lang="bn-BD" sz="3600" i="1" dirty="0">
                  <a:solidFill>
                    <a:srgbClr val="00B05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36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r>
                        <a:rPr lang="bn-IN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গড়</m:t>
                      </m:r>
                      <m:r>
                        <a:rPr lang="bn-IN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bn-IN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১৮</m:t>
                      </m:r>
                      <m:r>
                        <a:rPr lang="en-US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bn-IN" sz="36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৩</m:t>
                      </m:r>
                      <m:r>
                        <a:rPr lang="bn-IN" sz="36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bn-IN" sz="36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৬</m:t>
                      </m:r>
                    </m:oMath>
                  </m:oMathPara>
                </a14:m>
                <a:endParaRPr lang="bn-IN" sz="3600" b="0" dirty="0">
                  <a:solidFill>
                    <a:srgbClr val="00B050"/>
                  </a:solidFill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497456" cy="5856668"/>
              </a:xfrm>
              <a:prstGeom prst="rect">
                <a:avLst/>
              </a:prstGeom>
              <a:blipFill rotWithShape="0">
                <a:blip r:embed="rId2"/>
                <a:stretch>
                  <a:fillRect l="-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29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176</Words>
  <Application>Microsoft Office PowerPoint</Application>
  <PresentationFormat>Widescreen</PresentationFormat>
  <Paragraphs>61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41</cp:revision>
  <dcterms:created xsi:type="dcterms:W3CDTF">2018-04-09T03:34:20Z</dcterms:created>
  <dcterms:modified xsi:type="dcterms:W3CDTF">2021-01-08T06:15:40Z</dcterms:modified>
</cp:coreProperties>
</file>