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57" r:id="rId4"/>
    <p:sldId id="258" r:id="rId5"/>
    <p:sldId id="259" r:id="rId6"/>
    <p:sldId id="261" r:id="rId7"/>
    <p:sldId id="260" r:id="rId8"/>
    <p:sldId id="267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4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3D43F4-1E38-4C06-9D93-790942173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BEA359D-17A9-469E-866A-7B9BC53BE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159958-8B75-4749-B668-05BE9674E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08921-6895-4171-8109-1573DB05B13F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81E07C8-6F7A-4AB5-82E2-FCE094473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6C61560-E1A4-47FB-8B47-2A02D189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7758-48ED-4601-9816-0A33A8A94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8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AB6E3A-7ADF-42FC-A073-9044DFC46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480FD1D-B00E-4296-BA1F-C8AF0D33A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B128A9-6F02-4B35-8306-4ACEE5262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08921-6895-4171-8109-1573DB05B13F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E9D174-F063-4189-96C5-258B61B02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5B1133-5E35-4A0C-BB02-B775F3F0E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7758-48ED-4601-9816-0A33A8A94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06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1364277-0439-48B8-AB0D-AD6A75C73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89B8265-017A-478A-91C2-C1CE4545B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3E94C1-597F-40B7-B106-0BB4B1BE7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08921-6895-4171-8109-1573DB05B13F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A331A75-0D3F-4FAD-BF61-A754A5252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E1C7FF-E8C0-454D-BE73-EFF0B7B6C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7758-48ED-4601-9816-0A33A8A94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81138F-D5FA-47F5-9F26-926B503A2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F39528F-2354-4E9C-B478-C9E75459C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54A86D-8402-494E-AE76-A5491404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08921-6895-4171-8109-1573DB05B13F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7C0ABEA-C246-4850-8477-18B085CCF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790126A-3510-4313-BAEA-64417C55C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7758-48ED-4601-9816-0A33A8A94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24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51163F-8A04-4598-A352-F29789813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0AF0448-4F27-4A26-B2D8-DD189F8B3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4A2550-65B7-47EE-BE93-C8E7478B5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08921-6895-4171-8109-1573DB05B13F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A2459A7-F587-4866-995F-DED283AF8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581642-8E5C-4294-90E7-828BE7C36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7758-48ED-4601-9816-0A33A8A94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1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BE4B51-25C1-4162-B8A3-7543C480D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71AE46-08E3-43BA-ABE4-9E19CF6378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C4BD194-BCC0-44F9-9C14-60D514FD6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15A0CC-E05F-41E1-AC50-54D579279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08921-6895-4171-8109-1573DB05B13F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F91A738-0AF3-4669-BB2B-BE441AE4B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87D133C-2973-450A-9DCA-A6C59237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7758-48ED-4601-9816-0A33A8A94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6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C301E0-9BCC-4C6B-808C-4D6CBE21A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F77F812-118C-4923-AA25-B37BA095C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ABC3F3F-707D-4BB8-9C0C-E5D09E2AA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1DF2FDC-9C7B-4592-AE05-890F2F76D4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5225127-E4D5-457C-96D6-93ED26EB3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D1AA5AE-CEE6-4434-AB1E-0395F2E18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08921-6895-4171-8109-1573DB05B13F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3BB10B4-46EE-45E6-9187-21CFD794A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AC12E71-4377-4512-8177-CAFE784E0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7758-48ED-4601-9816-0A33A8A94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32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6D0EFA-A294-47E1-992C-BA054CF3F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20FA973-4D4F-4256-99FD-8338DA15C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08921-6895-4171-8109-1573DB05B13F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891CC34-309E-4D52-86A6-37763F569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2071A6D-122A-4488-A25B-A1132682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7758-48ED-4601-9816-0A33A8A94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6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A43CDBA-D3D4-4AFB-A7BF-2B5510C9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08921-6895-4171-8109-1573DB05B13F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0E38E01-7DF3-4562-9D61-7B28B92C7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2AA8516-A51C-473E-87A4-265AF376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7758-48ED-4601-9816-0A33A8A94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80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C1982F-CB69-4C55-9487-0135C162D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A3C1131-5848-4D9C-AA04-E1AC6003A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21E3522-8345-4839-BBAD-5CCBD8BEC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CB39672-FAFD-48B6-9B27-BF1263BFE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08921-6895-4171-8109-1573DB05B13F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D3F658C-F627-4140-90EA-0EF9D5221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7701174-D6EE-48C0-90D1-65802731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7758-48ED-4601-9816-0A33A8A94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52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F69142-38BB-4ECC-B847-A36B4C582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AE2EBBE-2B91-4CB3-BAF9-8CFDEF5629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761D99A-9463-4C7B-A6B3-624896212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8B4F3CC-88CC-42D9-94B5-B9A8BF24E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08921-6895-4171-8109-1573DB05B13F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7170220-44CB-43EE-8825-8D3C93548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89FD3EC-42D6-4B7D-87DF-5A10B42A7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47758-48ED-4601-9816-0A33A8A94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68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E14957B-7F3B-46D7-B6C1-61BC8FC21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1938C6C-B901-4B77-9CEC-F58D4ECE7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9FE3F6-9205-4E4A-9E2C-3E079944D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08921-6895-4171-8109-1573DB05B13F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2B5C15E-08FA-4054-89AC-9130C3F0C7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6ECBB3-0FC0-4C70-BB8C-94FFF4087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47758-48ED-4601-9816-0A33A8A94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0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CD3AFDA-A725-4B89-BC5C-EEF593670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245" y="848138"/>
            <a:ext cx="5446642" cy="538038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0B8F45D3-D6F9-4BB1-801E-B2B191136A56}"/>
              </a:ext>
            </a:extLst>
          </p:cNvPr>
          <p:cNvSpPr/>
          <p:nvPr/>
        </p:nvSpPr>
        <p:spPr>
          <a:xfrm rot="19362392">
            <a:off x="6274651" y="2137429"/>
            <a:ext cx="5841766" cy="25609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Good Morning</a:t>
            </a:r>
          </a:p>
        </p:txBody>
      </p:sp>
      <p:pic>
        <p:nvPicPr>
          <p:cNvPr id="7" name="Good Morning Song">
            <a:hlinkClick r:id="" action="ppaction://media"/>
            <a:extLst>
              <a:ext uri="{FF2B5EF4-FFF2-40B4-BE49-F238E27FC236}">
                <a16:creationId xmlns="" xmlns:a16="http://schemas.microsoft.com/office/drawing/2014/main" id="{E3173846-5649-4F88-B081-AF4F71DD9C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12904" y="61202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9E5A147-9F6E-4407-961F-8965605067F3}"/>
              </a:ext>
            </a:extLst>
          </p:cNvPr>
          <p:cNvSpPr txBox="1"/>
          <p:nvPr/>
        </p:nvSpPr>
        <p:spPr>
          <a:xfrm>
            <a:off x="4005796" y="326685"/>
            <a:ext cx="4361002" cy="101566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175">
            <a:solidFill>
              <a:srgbClr val="FF33CC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BEBE595-6094-465D-8CA8-D657F8B75DC9}"/>
              </a:ext>
            </a:extLst>
          </p:cNvPr>
          <p:cNvSpPr txBox="1"/>
          <p:nvPr/>
        </p:nvSpPr>
        <p:spPr>
          <a:xfrm>
            <a:off x="7572511" y="2247799"/>
            <a:ext cx="3664786" cy="193899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8575">
            <a:solidFill>
              <a:srgbClr val="FF33CC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Class:Play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Subject:English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Time:45 mins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00159C14-F74F-4F9A-9C17-9BA54B2F37F4}"/>
              </a:ext>
            </a:extLst>
          </p:cNvPr>
          <p:cNvSpPr txBox="1"/>
          <p:nvPr/>
        </p:nvSpPr>
        <p:spPr>
          <a:xfrm>
            <a:off x="513688" y="1959861"/>
            <a:ext cx="6038833" cy="3170099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28575">
            <a:solidFill>
              <a:srgbClr val="FF33CC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Mohammed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Hossain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Monipur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gps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Shahrasti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Chandpur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hossainmd603@gmail.com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62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1E830F5-458B-42FE-94FF-E10A9E98EE31}"/>
              </a:ext>
            </a:extLst>
          </p:cNvPr>
          <p:cNvSpPr/>
          <p:nvPr/>
        </p:nvSpPr>
        <p:spPr>
          <a:xfrm>
            <a:off x="3935896" y="463826"/>
            <a:ext cx="3922643" cy="7818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chemeClr val="accent2">
                    <a:lumMod val="50000"/>
                  </a:schemeClr>
                </a:solidFill>
              </a:rPr>
              <a:t>Look and Say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9A4DBB5-8705-4FD7-ABEC-17A6E491C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542" y="2196547"/>
            <a:ext cx="3922642" cy="34058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6477797-96C4-4D71-9980-2506FC7CE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644" y="1636643"/>
            <a:ext cx="3021494" cy="291879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3B422E17-EDB2-4C20-AFD9-2CCE8F18AD51}"/>
              </a:ext>
            </a:extLst>
          </p:cNvPr>
          <p:cNvSpPr/>
          <p:nvPr/>
        </p:nvSpPr>
        <p:spPr>
          <a:xfrm>
            <a:off x="8653669" y="4565372"/>
            <a:ext cx="848139" cy="10469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6F993BF7-A831-4640-866B-1321206B49B1}"/>
              </a:ext>
            </a:extLst>
          </p:cNvPr>
          <p:cNvSpPr/>
          <p:nvPr/>
        </p:nvSpPr>
        <p:spPr>
          <a:xfrm>
            <a:off x="9077738" y="4966251"/>
            <a:ext cx="1046920" cy="63610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6">
                    <a:lumMod val="50000"/>
                  </a:schemeClr>
                </a:solidFill>
              </a:rPr>
              <a:t>at</a:t>
            </a:r>
          </a:p>
        </p:txBody>
      </p:sp>
    </p:spTree>
    <p:extLst>
      <p:ext uri="{BB962C8B-B14F-4D97-AF65-F5344CB8AC3E}">
        <p14:creationId xmlns:p14="http://schemas.microsoft.com/office/powerpoint/2010/main" val="125708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429FBE10-843E-490E-B83C-2FCEFC5681E9}"/>
              </a:ext>
            </a:extLst>
          </p:cNvPr>
          <p:cNvSpPr/>
          <p:nvPr/>
        </p:nvSpPr>
        <p:spPr>
          <a:xfrm>
            <a:off x="3180523" y="212035"/>
            <a:ext cx="6115878" cy="88789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</a:rPr>
              <a:t>What they are called?</a:t>
            </a:r>
          </a:p>
        </p:txBody>
      </p:sp>
      <p:sp>
        <p:nvSpPr>
          <p:cNvPr id="6" name="Diamond 5">
            <a:extLst>
              <a:ext uri="{FF2B5EF4-FFF2-40B4-BE49-F238E27FC236}">
                <a16:creationId xmlns="" xmlns:a16="http://schemas.microsoft.com/office/drawing/2014/main" id="{B994BE5E-388F-48FE-802B-A6D69A7F4B63}"/>
              </a:ext>
            </a:extLst>
          </p:cNvPr>
          <p:cNvSpPr/>
          <p:nvPr/>
        </p:nvSpPr>
        <p:spPr>
          <a:xfrm>
            <a:off x="8335618" y="5082208"/>
            <a:ext cx="1921566" cy="781879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err="1">
                <a:solidFill>
                  <a:srgbClr val="0070C0"/>
                </a:solidFill>
              </a:rPr>
              <a:t>oll</a:t>
            </a:r>
            <a:endParaRPr lang="en-US" sz="4400" b="1" i="1" dirty="0">
              <a:solidFill>
                <a:srgbClr val="0070C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30E87E5-81E3-47E1-B5C5-D8C7C2C22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342" y="1736034"/>
            <a:ext cx="3869634" cy="32467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CE28205-76BF-4620-95A1-BC888D4E1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992" y="1563756"/>
            <a:ext cx="2928731" cy="263718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02661445-657C-4E56-BFAE-6349780F39D6}"/>
              </a:ext>
            </a:extLst>
          </p:cNvPr>
          <p:cNvSpPr/>
          <p:nvPr/>
        </p:nvSpPr>
        <p:spPr>
          <a:xfrm>
            <a:off x="8057322" y="4754216"/>
            <a:ext cx="1239079" cy="10005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C0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82900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CF33BCDF-F80A-429D-8919-E8E41F39D8A2}"/>
              </a:ext>
            </a:extLst>
          </p:cNvPr>
          <p:cNvSpPr/>
          <p:nvPr/>
        </p:nvSpPr>
        <p:spPr>
          <a:xfrm>
            <a:off x="3975652" y="384313"/>
            <a:ext cx="3988905" cy="7288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Look, Listen and Say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="" xmlns:a16="http://schemas.microsoft.com/office/drawing/2014/main" id="{1E4EDDAF-CACB-40D8-83BD-529CAFCB1830}"/>
              </a:ext>
            </a:extLst>
          </p:cNvPr>
          <p:cNvSpPr/>
          <p:nvPr/>
        </p:nvSpPr>
        <p:spPr>
          <a:xfrm>
            <a:off x="4943061" y="3190460"/>
            <a:ext cx="1590261" cy="477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AF6D322-5556-49B1-BCE1-B1559A738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574" y="1686339"/>
            <a:ext cx="3988905" cy="34853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E69CCDC-632C-4F7D-9FF6-2581105D1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122" y="1686339"/>
            <a:ext cx="3617842" cy="348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2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E5A6533-F102-41D1-B5FE-746B05E09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02" y="3896554"/>
            <a:ext cx="2143125" cy="2143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C0B9185-693C-44AC-BFE1-F1B6428CA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02" y="1550504"/>
            <a:ext cx="2619375" cy="191473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63D08CA0-26B0-4A46-96C1-6801A300FC2E}"/>
              </a:ext>
            </a:extLst>
          </p:cNvPr>
          <p:cNvSpPr/>
          <p:nvPr/>
        </p:nvSpPr>
        <p:spPr>
          <a:xfrm>
            <a:off x="7394713" y="1550504"/>
            <a:ext cx="4187687" cy="4489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D1457F0F-9A6A-463E-A1E9-B8C4DBB1DAB7}"/>
              </a:ext>
            </a:extLst>
          </p:cNvPr>
          <p:cNvSpPr/>
          <p:nvPr/>
        </p:nvSpPr>
        <p:spPr>
          <a:xfrm>
            <a:off x="2425148" y="248063"/>
            <a:ext cx="6228522" cy="7816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Look,listen</a:t>
            </a:r>
            <a:r>
              <a:rPr lang="en-US" sz="40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and say </a:t>
            </a:r>
          </a:p>
        </p:txBody>
      </p:sp>
    </p:spTree>
    <p:extLst>
      <p:ext uri="{BB962C8B-B14F-4D97-AF65-F5344CB8AC3E}">
        <p14:creationId xmlns:p14="http://schemas.microsoft.com/office/powerpoint/2010/main" val="69866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>
            <a:extLst>
              <a:ext uri="{FF2B5EF4-FFF2-40B4-BE49-F238E27FC236}">
                <a16:creationId xmlns="" xmlns:a16="http://schemas.microsoft.com/office/drawing/2014/main" id="{1B3E3A2F-AC92-4617-95D1-B7AF3DE088F1}"/>
              </a:ext>
            </a:extLst>
          </p:cNvPr>
          <p:cNvSpPr/>
          <p:nvPr/>
        </p:nvSpPr>
        <p:spPr>
          <a:xfrm>
            <a:off x="3511825" y="1672944"/>
            <a:ext cx="4850296" cy="496048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30615A9-1861-4D68-A711-E2B8F3C39B80}"/>
              </a:ext>
            </a:extLst>
          </p:cNvPr>
          <p:cNvSpPr/>
          <p:nvPr/>
        </p:nvSpPr>
        <p:spPr>
          <a:xfrm>
            <a:off x="3511825" y="593899"/>
            <a:ext cx="46117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chemeClr val="accent1">
                    <a:lumMod val="50000"/>
                  </a:schemeClr>
                </a:solidFill>
              </a:rPr>
              <a:t>Lesson Declaration</a:t>
            </a:r>
          </a:p>
        </p:txBody>
      </p:sp>
    </p:spTree>
    <p:extLst>
      <p:ext uri="{BB962C8B-B14F-4D97-AF65-F5344CB8AC3E}">
        <p14:creationId xmlns:p14="http://schemas.microsoft.com/office/powerpoint/2010/main" val="161400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1078C38-793E-424B-943A-0662A294C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06" y="3786808"/>
            <a:ext cx="1924879" cy="19248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07EA3B1-AB81-4A32-8787-535056352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05" y="2458071"/>
            <a:ext cx="1724025" cy="2657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FF26B07-4DEB-41F4-96E4-017A6EA07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72" y="4577798"/>
            <a:ext cx="1952625" cy="23431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E3C6D15-0838-496B-B1AA-81A644EA0CB8}"/>
              </a:ext>
            </a:extLst>
          </p:cNvPr>
          <p:cNvSpPr/>
          <p:nvPr/>
        </p:nvSpPr>
        <p:spPr>
          <a:xfrm>
            <a:off x="7831208" y="2014329"/>
            <a:ext cx="2439434" cy="2196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1E97C4FF-D749-4898-83C3-2C38CFCE31E7}"/>
              </a:ext>
            </a:extLst>
          </p:cNvPr>
          <p:cNvSpPr/>
          <p:nvPr/>
        </p:nvSpPr>
        <p:spPr>
          <a:xfrm>
            <a:off x="3273287" y="318052"/>
            <a:ext cx="5274365" cy="99391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</a:rPr>
              <a:t>Find The Letter</a:t>
            </a:r>
          </a:p>
        </p:txBody>
      </p:sp>
    </p:spTree>
    <p:extLst>
      <p:ext uri="{BB962C8B-B14F-4D97-AF65-F5344CB8AC3E}">
        <p14:creationId xmlns:p14="http://schemas.microsoft.com/office/powerpoint/2010/main" val="5982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4F5ABAB-0B1C-42F6-B5BC-6B8F534FEC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539" y="384314"/>
            <a:ext cx="8706678" cy="5552660"/>
          </a:xfrm>
          <a:prstGeom prst="rect">
            <a:avLst/>
          </a:prstGeom>
        </p:spPr>
      </p:pic>
      <p:pic>
        <p:nvPicPr>
          <p:cNvPr id="4" name="Goodbye song">
            <a:hlinkClick r:id="" action="ppaction://media"/>
            <a:extLst>
              <a:ext uri="{FF2B5EF4-FFF2-40B4-BE49-F238E27FC236}">
                <a16:creationId xmlns="" xmlns:a16="http://schemas.microsoft.com/office/drawing/2014/main" id="{A9CFEA97-2026-4C62-BBE4-480B05EE0C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59896" y="59369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3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45</Words>
  <Application>Microsoft Office PowerPoint</Application>
  <PresentationFormat>Custom</PresentationFormat>
  <Paragraphs>23</Paragraphs>
  <Slides>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  View</dc:creator>
  <cp:lastModifiedBy>COMPUTER GARDEN</cp:lastModifiedBy>
  <cp:revision>12</cp:revision>
  <dcterms:created xsi:type="dcterms:W3CDTF">2019-01-24T04:52:27Z</dcterms:created>
  <dcterms:modified xsi:type="dcterms:W3CDTF">2021-01-07T14:07:15Z</dcterms:modified>
</cp:coreProperties>
</file>