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86" r:id="rId4"/>
    <p:sldId id="287" r:id="rId5"/>
    <p:sldId id="288" r:id="rId6"/>
    <p:sldId id="263" r:id="rId7"/>
    <p:sldId id="289" r:id="rId8"/>
    <p:sldId id="290" r:id="rId9"/>
    <p:sldId id="291" r:id="rId10"/>
    <p:sldId id="294" r:id="rId11"/>
    <p:sldId id="270" r:id="rId12"/>
    <p:sldId id="292" r:id="rId13"/>
    <p:sldId id="293" r:id="rId14"/>
    <p:sldId id="279" r:id="rId15"/>
    <p:sldId id="282" r:id="rId16"/>
    <p:sldId id="299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0BC4B-A5AE-4B80-B671-C7E9A27899E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F6683-3B6F-4AC4-AECF-91331906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10D3A-79D1-4D3E-AA09-4701DA29D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8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1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0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6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2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6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1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05FF5-7477-422A-95FD-5FAFE15244E9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6E64-F9E1-4F6B-910E-1684BA0B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B452CA-3694-43C9-9452-20C88B30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F8A76C-B7C6-4397-BA4B-3D833203465F}"/>
              </a:ext>
            </a:extLst>
          </p:cNvPr>
          <p:cNvSpPr/>
          <p:nvPr/>
        </p:nvSpPr>
        <p:spPr>
          <a:xfrm>
            <a:off x="4585810" y="2800580"/>
            <a:ext cx="30203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_1518886821_1403032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6168788" cy="26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 মাড়াইকরণ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19200"/>
            <a:ext cx="5715000" cy="26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5487"/>
            <a:ext cx="6168788" cy="283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4025487"/>
            <a:ext cx="5715000" cy="28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F5598-4F0E-4758-8505-49243026853C}"/>
              </a:ext>
            </a:extLst>
          </p:cNvPr>
          <p:cNvSpPr txBox="1">
            <a:spLocks/>
          </p:cNvSpPr>
          <p:nvPr/>
        </p:nvSpPr>
        <p:spPr>
          <a:xfrm>
            <a:off x="457200" y="320040"/>
            <a:ext cx="115425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60316466-0CF6-4D7F-AF8C-918FC8F39F25}"/>
              </a:ext>
            </a:extLst>
          </p:cNvPr>
          <p:cNvSpPr/>
          <p:nvPr/>
        </p:nvSpPr>
        <p:spPr>
          <a:xfrm>
            <a:off x="245660" y="1885071"/>
            <a:ext cx="11754082" cy="3784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শ্রেণিতে উপস্থাপন করা হয়েছে এমন উপায় ছাড়া আর কোন কোন উপায়ে মাঠ ফসল মাড়াই করা যায় তা চিন্তা কর এবং লিখ।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 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ঝাড়াই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11" y="1207304"/>
            <a:ext cx="3745939" cy="4538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7304"/>
            <a:ext cx="3572739" cy="4538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22" y="1207303"/>
            <a:ext cx="4279778" cy="4538405"/>
          </a:xfrm>
          <a:prstGeom prst="rect">
            <a:avLst/>
          </a:prstGeom>
        </p:spPr>
      </p:pic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60316466-0CF6-4D7F-AF8C-918FC8F39F25}"/>
              </a:ext>
            </a:extLst>
          </p:cNvPr>
          <p:cNvSpPr/>
          <p:nvPr/>
        </p:nvSpPr>
        <p:spPr>
          <a:xfrm>
            <a:off x="1" y="5827594"/>
            <a:ext cx="12191998" cy="10304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কুলা, বাতাস বা শক্তিচালিত ফ্যানের সাহায্যে দানা ঝাড়াই করা হয়।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 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7301"/>
            <a:ext cx="3572739" cy="4538407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60316466-0CF6-4D7F-AF8C-918FC8F39F25}"/>
              </a:ext>
            </a:extLst>
          </p:cNvPr>
          <p:cNvSpPr/>
          <p:nvPr/>
        </p:nvSpPr>
        <p:spPr>
          <a:xfrm>
            <a:off x="1" y="5827594"/>
            <a:ext cx="12191998" cy="10304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দানা শুকিয়ে ঠান্ডা করে বস্তা ভর্তি করে দানা গুদাম ঘরে নিয়ে যেতে হয়। 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ice-plant.jpg"/>
          <p:cNvPicPr>
            <a:picLocks noChangeAspect="1"/>
          </p:cNvPicPr>
          <p:nvPr/>
        </p:nvPicPr>
        <p:blipFill>
          <a:blip r:embed="rId3"/>
          <a:srcRect b="7246"/>
          <a:stretch>
            <a:fillRect/>
          </a:stretch>
        </p:blipFill>
        <p:spPr>
          <a:xfrm>
            <a:off x="3773649" y="1201001"/>
            <a:ext cx="4102152" cy="454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12" y="1201000"/>
            <a:ext cx="4115288" cy="454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2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F5598-4F0E-4758-8505-49243026853C}"/>
              </a:ext>
            </a:extLst>
          </p:cNvPr>
          <p:cNvSpPr txBox="1">
            <a:spLocks/>
          </p:cNvSpPr>
          <p:nvPr/>
        </p:nvSpPr>
        <p:spPr>
          <a:xfrm>
            <a:off x="457200" y="320040"/>
            <a:ext cx="115425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  <a:p>
            <a:pPr algn="ctr"/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60316466-0CF6-4D7F-AF8C-918FC8F39F25}"/>
              </a:ext>
            </a:extLst>
          </p:cNvPr>
          <p:cNvSpPr/>
          <p:nvPr/>
        </p:nvSpPr>
        <p:spPr>
          <a:xfrm>
            <a:off x="0" y="2499220"/>
            <a:ext cx="12192000" cy="3784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মাঠ ফসল সংগ্রহ থেকে শুরু করে গুদামজাত করা পর্যন্ত কোন ধাপে কী করে হয় তা আলোচনা করে শ্রেণিতে উপস্থাপন কর।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0D6B54-B239-43E7-9819-9E74CB10A923}"/>
              </a:ext>
            </a:extLst>
          </p:cNvPr>
          <p:cNvSpPr txBox="1"/>
          <p:nvPr/>
        </p:nvSpPr>
        <p:spPr>
          <a:xfrm>
            <a:off x="2813538" y="506437"/>
            <a:ext cx="6119447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5B581B-854A-4674-9641-17F70390725C}"/>
              </a:ext>
            </a:extLst>
          </p:cNvPr>
          <p:cNvSpPr/>
          <p:nvPr/>
        </p:nvSpPr>
        <p:spPr>
          <a:xfrm>
            <a:off x="0" y="1927274"/>
            <a:ext cx="12191999" cy="49307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মাঠ ফসল কখন সংগ্রহ করতে হয়</a:t>
            </a:r>
            <a:r>
              <a:rPr lang="as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মাড়াই ও ঝাড়াই করার পর দানায় কমপক্ষে কয়টি রোদ দিতে হয়?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দানা ফসল কীসে সংরক্ষন করা যায়? 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আধুনিক যন্ত্র ছাড়া কীভাবে মাঠ ফসল ঝাড়াই করা যায়?</a:t>
            </a:r>
            <a:endParaRPr lang="as-IN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0D6B54-B239-43E7-9819-9E74CB10A923}"/>
              </a:ext>
            </a:extLst>
          </p:cNvPr>
          <p:cNvSpPr txBox="1"/>
          <p:nvPr/>
        </p:nvSpPr>
        <p:spPr>
          <a:xfrm>
            <a:off x="2813538" y="506437"/>
            <a:ext cx="6119447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5B581B-854A-4674-9641-17F70390725C}"/>
              </a:ext>
            </a:extLst>
          </p:cNvPr>
          <p:cNvSpPr/>
          <p:nvPr/>
        </p:nvSpPr>
        <p:spPr>
          <a:xfrm>
            <a:off x="0" y="1927274"/>
            <a:ext cx="12191999" cy="49307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মাঠ ফসল সংগ্রহ করার উপায়গুলো লিখে আনবে।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EB7E00-4C0E-44A7-974F-10DD79F35115}"/>
              </a:ext>
            </a:extLst>
          </p:cNvPr>
          <p:cNvSpPr txBox="1"/>
          <p:nvPr/>
        </p:nvSpPr>
        <p:spPr>
          <a:xfrm>
            <a:off x="486072" y="2209679"/>
            <a:ext cx="108039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6097" y="365125"/>
            <a:ext cx="10919291" cy="6011036"/>
            <a:chOff x="436097" y="365125"/>
            <a:chExt cx="10919291" cy="6011036"/>
          </a:xfrm>
        </p:grpSpPr>
        <p:sp>
          <p:nvSpPr>
            <p:cNvPr id="18" name="Title 1">
              <a:extLst>
                <a:ext uri="{FF2B5EF4-FFF2-40B4-BE49-F238E27FC236}">
                  <a16:creationId xmlns:a16="http://schemas.microsoft.com/office/drawing/2014/main" xmlns="" id="{1EF39C70-2A42-4E53-9328-E38F5DCD39A9}"/>
                </a:ext>
              </a:extLst>
            </p:cNvPr>
            <p:cNvSpPr txBox="1">
              <a:spLocks/>
            </p:cNvSpPr>
            <p:nvPr/>
          </p:nvSpPr>
          <p:spPr>
            <a:xfrm>
              <a:off x="839788" y="365125"/>
              <a:ext cx="1051560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BD" sz="6000" b="1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পরিচিতি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B9DCEDA-1AE2-4A13-921C-2FBDBCDA7630}"/>
                </a:ext>
              </a:extLst>
            </p:cNvPr>
            <p:cNvSpPr txBox="1"/>
            <p:nvPr/>
          </p:nvSpPr>
          <p:spPr>
            <a:xfrm>
              <a:off x="436097" y="1113182"/>
              <a:ext cx="6380469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BD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পরিচিতি</a:t>
              </a:r>
            </a:p>
            <a:p>
              <a:pPr algn="ctr"/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শাহীনুজ্জামান</a:t>
              </a:r>
            </a:p>
            <a:p>
              <a:pPr algn="ctr"/>
              <a:r>
                <a:rPr lang="bn-BD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4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রী</a:t>
              </a:r>
              <a:r>
                <a:rPr lang="bn-BD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</a:p>
            <a:p>
              <a:pPr algn="ctr"/>
              <a:r>
                <a:rPr lang="bn-BD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আজমপুর মাধ্যমিক বিদ্যালয়</a:t>
              </a:r>
            </a:p>
            <a:p>
              <a:pPr algn="ctr"/>
              <a:r>
                <a:rPr lang="bn-BD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মিরপুর,কুষ্টিয়া।</a:t>
              </a:r>
              <a:endPara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নং-০১৭৩৭৩৮৫৫৫৬</a:t>
              </a:r>
              <a:endPara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shahinuzzamanahs@gmail.com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63F066D6-F09D-451C-977D-6EB5BB13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921" y="2438745"/>
              <a:ext cx="1569331" cy="146600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E05ABFA-925E-441B-9516-AC33CF98BB06}"/>
                </a:ext>
              </a:extLst>
            </p:cNvPr>
            <p:cNvSpPr txBox="1"/>
            <p:nvPr/>
          </p:nvSpPr>
          <p:spPr>
            <a:xfrm>
              <a:off x="6843376" y="983675"/>
              <a:ext cx="3995225" cy="520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BD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</a:p>
            <a:p>
              <a:pPr algn="ctr"/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শ্রেনিঃ</a:t>
              </a:r>
              <a:r>
                <a:rPr lang="bn-IN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8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কৃষি শিক্ষা</a:t>
              </a:r>
            </a:p>
            <a:p>
              <a:pPr algn="ctr"/>
              <a:r>
                <a:rPr lang="bn-BD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৫ম অধ্যায়</a:t>
              </a:r>
            </a:p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কৃষিজ</a:t>
              </a:r>
              <a:r>
                <a: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</a:t>
              </a:r>
              <a:r>
                <a:rPr lang="bn-IN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ৎপাদন</a:t>
              </a:r>
              <a:endPara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C8E0B0D-F564-472D-8316-F78862725506}"/>
                </a:ext>
              </a:extLst>
            </p:cNvPr>
            <p:cNvCxnSpPr>
              <a:cxnSpLocks/>
            </p:cNvCxnSpPr>
            <p:nvPr/>
          </p:nvCxnSpPr>
          <p:spPr>
            <a:xfrm>
              <a:off x="6654018" y="1533378"/>
              <a:ext cx="0" cy="483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80B0DF32-5DCE-4226-B525-9D083B01C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799" y="2459700"/>
              <a:ext cx="1267066" cy="125024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0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443"/>
            <a:ext cx="4265686" cy="519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82" y="1530444"/>
            <a:ext cx="3784600" cy="5199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8" y="1530443"/>
            <a:ext cx="3825922" cy="519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443"/>
            <a:ext cx="4265686" cy="519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82" y="1530444"/>
            <a:ext cx="3784600" cy="5199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8" y="1530442"/>
            <a:ext cx="3825922" cy="519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C43ED9-C89E-4F06-B4CE-95036D51E7F8}"/>
              </a:ext>
            </a:extLst>
          </p:cNvPr>
          <p:cNvSpPr txBox="1"/>
          <p:nvPr/>
        </p:nvSpPr>
        <p:spPr>
          <a:xfrm>
            <a:off x="491319" y="2228671"/>
            <a:ext cx="1128669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মাঠ ফসল সংগ্রহ ও বাছাই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021D80-94F3-4558-9CD7-826A1F5B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41" y="308854"/>
            <a:ext cx="5458266" cy="132556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EBDFEB-37E0-4E11-8998-4CDC44AB6D82}"/>
              </a:ext>
            </a:extLst>
          </p:cNvPr>
          <p:cNvSpPr txBox="1"/>
          <p:nvPr/>
        </p:nvSpPr>
        <p:spPr>
          <a:xfrm>
            <a:off x="1064525" y="2574388"/>
            <a:ext cx="10263117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শিক্ষার্থীরা-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মাঠ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ফসল কাটার সময় সম্পর্কে বলতে 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মাঠ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ফসল মাড়াইকরণ ও ঝাড়াই করার পদ্ধতি বর্ননা করতে 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মাঠ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ফসল শুকানোর পদ্ধতি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E19B35D2-680A-4B11-848B-2C3935296169}"/>
              </a:ext>
            </a:extLst>
          </p:cNvPr>
          <p:cNvSpPr/>
          <p:nvPr/>
        </p:nvSpPr>
        <p:spPr>
          <a:xfrm>
            <a:off x="1176998" y="3282571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BC1EBEAC-776B-4DBC-A152-2373630C636D}"/>
              </a:ext>
            </a:extLst>
          </p:cNvPr>
          <p:cNvSpPr/>
          <p:nvPr/>
        </p:nvSpPr>
        <p:spPr>
          <a:xfrm>
            <a:off x="1174651" y="4370367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8FE6642A-E3E8-40AD-B703-7353984D8858}"/>
              </a:ext>
            </a:extLst>
          </p:cNvPr>
          <p:cNvSpPr/>
          <p:nvPr/>
        </p:nvSpPr>
        <p:spPr>
          <a:xfrm>
            <a:off x="1179498" y="3809723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76215" cy="5240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3" y="0"/>
            <a:ext cx="3412507" cy="5240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7" y="0"/>
            <a:ext cx="3889612" cy="5240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60316466-0CF6-4D7F-AF8C-918FC8F39F25}"/>
              </a:ext>
            </a:extLst>
          </p:cNvPr>
          <p:cNvSpPr/>
          <p:nvPr/>
        </p:nvSpPr>
        <p:spPr>
          <a:xfrm>
            <a:off x="1" y="5240740"/>
            <a:ext cx="12191998" cy="16172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 ফসল নিবিড় পরিচর্যা ছাড়াও মাঠে চাষাবাদ করা যায় তাকে মাঠ ফসল বলে।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 ফসল সংগ্রহ ও বাছাই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xmlns="" id="{60316466-0CF6-4D7F-AF8C-918FC8F39F25}"/>
              </a:ext>
            </a:extLst>
          </p:cNvPr>
          <p:cNvSpPr/>
          <p:nvPr/>
        </p:nvSpPr>
        <p:spPr>
          <a:xfrm>
            <a:off x="1" y="5240740"/>
            <a:ext cx="12191998" cy="16172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মাঠ ফসল পাকার পর কাটা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</a:t>
            </a:r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শুরু করে ভোক্তার কাছে পৌঁছানো পর্যন্ত অনেক ধাপ পার হয়ে আসতে হয়।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1" y="1222656"/>
            <a:ext cx="4026091" cy="392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43" y="1222656"/>
            <a:ext cx="3607558" cy="392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full_1518886821_14030325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22656"/>
            <a:ext cx="4175039" cy="392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8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51692"/>
            <a:ext cx="3798626" cy="389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73" y="1251692"/>
            <a:ext cx="3767131" cy="389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4" y="1251692"/>
            <a:ext cx="3998794" cy="389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 সময়ে ফসল কাটা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60316466-0CF6-4D7F-AF8C-918FC8F39F25}"/>
              </a:ext>
            </a:extLst>
          </p:cNvPr>
          <p:cNvSpPr/>
          <p:nvPr/>
        </p:nvSpPr>
        <p:spPr>
          <a:xfrm>
            <a:off x="1" y="5240740"/>
            <a:ext cx="12191998" cy="16172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ফসল পাকার পর ফসল সংগ্রহ করতে হবে। ফসল কাঁচি দিয়ে বা যন্ত্রের সাহায্যে কাটা যায়।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284</Words>
  <Application>Microsoft Office PowerPoint</Application>
  <PresentationFormat>Widescreen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36</cp:revision>
  <dcterms:created xsi:type="dcterms:W3CDTF">2021-01-09T03:03:28Z</dcterms:created>
  <dcterms:modified xsi:type="dcterms:W3CDTF">2021-01-09T06:10:22Z</dcterms:modified>
</cp:coreProperties>
</file>