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58" r:id="rId3"/>
    <p:sldId id="259" r:id="rId4"/>
    <p:sldId id="27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ID ZIA" initials="SZ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2172" autoAdjust="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>
        <p:guide orient="horz" pos="2160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1EB94-9B3E-4C94-85AA-69C2F0A1D2B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709F3-52D7-4F33-ACE2-50E5D3973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4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09F3-52D7-4F33-ACE2-50E5D3973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5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শশ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09F3-52D7-4F33-ACE2-50E5D39730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ঢ়।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09F3-52D7-4F33-ACE2-50E5D39730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3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9A47-E3E9-4EA7-8445-E7A11543A47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E7F3-612B-4E68-A42D-C29FAAD8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9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9A47-E3E9-4EA7-8445-E7A11543A47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E7F3-612B-4E68-A42D-C29FAAD8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7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9A47-E3E9-4EA7-8445-E7A11543A47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E7F3-612B-4E68-A42D-C29FAAD8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9A47-E3E9-4EA7-8445-E7A11543A47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E7F3-612B-4E68-A42D-C29FAAD8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3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9A47-E3E9-4EA7-8445-E7A11543A47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E7F3-612B-4E68-A42D-C29FAAD8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7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9A47-E3E9-4EA7-8445-E7A11543A47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E7F3-612B-4E68-A42D-C29FAAD8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9A47-E3E9-4EA7-8445-E7A11543A47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E7F3-612B-4E68-A42D-C29FAAD8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0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9A47-E3E9-4EA7-8445-E7A11543A47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E7F3-612B-4E68-A42D-C29FAAD8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9A47-E3E9-4EA7-8445-E7A11543A47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E7F3-612B-4E68-A42D-C29FAAD8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9A47-E3E9-4EA7-8445-E7A11543A47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E7F3-612B-4E68-A42D-C29FAAD8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3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9A47-E3E9-4EA7-8445-E7A11543A47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E7F3-612B-4E68-A42D-C29FAAD8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5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9A47-E3E9-4EA7-8445-E7A11543A47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E7F3-612B-4E68-A42D-C29FAAD8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81" y="838200"/>
            <a:ext cx="7843838" cy="5181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81362" y="2631758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13925" y="838200"/>
            <a:ext cx="437744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250713" y="838201"/>
            <a:ext cx="39481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93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460856" y="720294"/>
            <a:ext cx="4141694" cy="1075765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/>
              <a:t>  সমাধান</a:t>
            </a:r>
            <a:endParaRPr lang="bn-IN" sz="4000" dirty="0"/>
          </a:p>
        </p:txBody>
      </p:sp>
      <p:sp>
        <p:nvSpPr>
          <p:cNvPr id="4" name="Rectangle 3"/>
          <p:cNvSpPr/>
          <p:nvPr/>
        </p:nvSpPr>
        <p:spPr>
          <a:xfrm>
            <a:off x="1460856" y="2022531"/>
            <a:ext cx="8584291" cy="3323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bn-IN" dirty="0"/>
          </a:p>
          <a:p>
            <a:pPr algn="just"/>
            <a:r>
              <a:rPr lang="en-US" sz="4000" dirty="0" smtClean="0"/>
              <a:t>  </a:t>
            </a:r>
            <a:r>
              <a:rPr lang="bn-IN" sz="4000" dirty="0" smtClean="0"/>
              <a:t>ইন্টারনেটের </a:t>
            </a:r>
            <a:r>
              <a:rPr lang="bn-IN" sz="4000" dirty="0"/>
              <a:t>মাধ্যমে সহজেই চাকুরীর বিজ্ঞাপন পাওয়া যায়</a:t>
            </a:r>
            <a:r>
              <a:rPr lang="bn-IN" sz="4000" dirty="0" smtClean="0"/>
              <a:t>।</a:t>
            </a:r>
            <a:r>
              <a:rPr lang="en-US" sz="4000" dirty="0" smtClean="0"/>
              <a:t> </a:t>
            </a:r>
            <a:r>
              <a:rPr lang="bn-IN" sz="4000" dirty="0" smtClean="0"/>
              <a:t>তা </a:t>
            </a:r>
            <a:r>
              <a:rPr lang="bn-IN" sz="4000" dirty="0"/>
              <a:t>ছাড়া </a:t>
            </a:r>
            <a:r>
              <a:rPr lang="bn-IN" sz="4000" dirty="0" smtClean="0"/>
              <a:t>অনলাইনের মাধ্যমে </a:t>
            </a:r>
            <a:r>
              <a:rPr lang="bn-IN" sz="4000" dirty="0"/>
              <a:t>চাকুরীর জন্য সহজেই </a:t>
            </a:r>
            <a:r>
              <a:rPr lang="bn-IN" sz="4000" dirty="0" smtClean="0"/>
              <a:t>ঘরে বসে </a:t>
            </a:r>
            <a:r>
              <a:rPr lang="bn-IN" sz="4000" dirty="0"/>
              <a:t>দরখাস্ত পাঠানো হয়।</a:t>
            </a:r>
            <a:br>
              <a:rPr lang="bn-IN" sz="4000" dirty="0"/>
            </a:br>
            <a:endParaRPr lang="en-US" sz="4000" dirty="0" smtClean="0"/>
          </a:p>
          <a:p>
            <a:pPr algn="just"/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4157" y="3159274"/>
            <a:ext cx="10217426" cy="26966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IN" dirty="0" smtClean="0"/>
              <a:t>     </a:t>
            </a:r>
            <a:br>
              <a:rPr lang="bn-IN" dirty="0" smtClean="0"/>
            </a:br>
            <a:r>
              <a:rPr lang="bn-IN" dirty="0"/>
              <a:t>তথ্য ও যোগাযোগ </a:t>
            </a:r>
            <a:r>
              <a:rPr lang="bn-IN" dirty="0" smtClean="0"/>
              <a:t>প্রযুক্তির </a:t>
            </a:r>
            <a:r>
              <a:rPr lang="bn-IN" dirty="0"/>
              <a:t>গুরুত্ব বর্ণনা কর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908167" y="796419"/>
            <a:ext cx="4195482" cy="1755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/>
              <a:t>কর্ম -৩</a:t>
            </a:r>
            <a:endParaRPr lang="en-US" sz="5400" dirty="0"/>
          </a:p>
        </p:txBody>
      </p:sp>
      <p:sp>
        <p:nvSpPr>
          <p:cNvPr id="5" name="Flowchart: Terminator 4"/>
          <p:cNvSpPr/>
          <p:nvPr/>
        </p:nvSpPr>
        <p:spPr>
          <a:xfrm>
            <a:off x="5421699" y="854309"/>
            <a:ext cx="5551102" cy="1996467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/>
              <a:t>জোড়ায় কাজ     </a:t>
            </a:r>
            <a:r>
              <a:rPr lang="bn-IN" sz="3600" dirty="0" smtClean="0"/>
              <a:t>১০ মিনিট</a:t>
            </a:r>
            <a:r>
              <a:rPr lang="bn-IN" dirty="0"/>
              <a:t/>
            </a:r>
            <a:br>
              <a:rPr lang="bn-IN" dirty="0"/>
            </a:b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89" y="365124"/>
            <a:ext cx="10515600" cy="1325563"/>
          </a:xfrm>
        </p:spPr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1089212" y="676545"/>
            <a:ext cx="4235824" cy="1176805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/>
              <a:t>সমাধানঃ</a:t>
            </a:r>
            <a:endParaRPr lang="en-US" sz="6600" dirty="0"/>
          </a:p>
        </p:txBody>
      </p:sp>
      <p:sp>
        <p:nvSpPr>
          <p:cNvPr id="4" name="Rounded Rectangle 3"/>
          <p:cNvSpPr/>
          <p:nvPr/>
        </p:nvSpPr>
        <p:spPr>
          <a:xfrm>
            <a:off x="781878" y="1918391"/>
            <a:ext cx="10522226" cy="423493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/>
              <a:t>উৎপাদনের ক্ষেত্রে কোন শ্রমিকের প্রযোজন হবেনা ।</a:t>
            </a:r>
          </a:p>
          <a:p>
            <a:r>
              <a:rPr lang="bn-IN" sz="3600" dirty="0" smtClean="0"/>
              <a:t>কোন </a:t>
            </a:r>
            <a:r>
              <a:rPr lang="bn-IN" sz="3600" dirty="0"/>
              <a:t>দোকান থাকবে না । ধরে বসেই গ্রাহকেরা তাদের প্রযোজনীয় দ্রব্য পেয়ে যাবে ।</a:t>
            </a:r>
          </a:p>
          <a:p>
            <a:r>
              <a:rPr lang="bn-IN" sz="3600" dirty="0"/>
              <a:t>অফিসে কোন গেটম্যান, পিয়ন থাকবে না । সকল কাজ রোবট  দ্বারা সম্পুন হবে।</a:t>
            </a:r>
          </a:p>
          <a:p>
            <a:r>
              <a:rPr lang="bn-IN" sz="3600" dirty="0"/>
              <a:t>এটি এম কাডের মাধ্যমে সহজেই ব্যাংকিং সেবা পাওয়া যায়।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33892" y="649357"/>
            <a:ext cx="6996856" cy="137265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/>
              <a:t>মূল্যায়ন  ৩মিনিট</a:t>
            </a:r>
            <a:endParaRPr lang="en-US" sz="8000" dirty="0"/>
          </a:p>
        </p:txBody>
      </p:sp>
      <p:sp>
        <p:nvSpPr>
          <p:cNvPr id="8" name="Rectangle 7"/>
          <p:cNvSpPr/>
          <p:nvPr/>
        </p:nvSpPr>
        <p:spPr>
          <a:xfrm>
            <a:off x="1869566" y="2154694"/>
            <a:ext cx="8719930" cy="38799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dirty="0" smtClean="0"/>
              <a:t>কোনটি আবিস্কারের ফলে ঘরে বসেই অসিসের কাজ করার সম্ভাবনা সৃষ্টি হয়েছে</a:t>
            </a:r>
          </a:p>
          <a:p>
            <a:pPr algn="ctr"/>
            <a:r>
              <a:rPr lang="bn-IN" sz="2800" dirty="0" smtClean="0"/>
              <a:t>ক, ইন্টারনেট খ, কম্পিউটার গ, মোবাইল ঘ, অপটিক্যাল ফাইবার </a:t>
            </a: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bn-IN" sz="2800" dirty="0" smtClean="0"/>
              <a:t>তথ্য </a:t>
            </a:r>
            <a:r>
              <a:rPr lang="bn-IN" sz="2800" dirty="0"/>
              <a:t>ও যোগাযোগ </a:t>
            </a:r>
            <a:r>
              <a:rPr lang="bn-IN" sz="2800" dirty="0" smtClean="0"/>
              <a:t>প্রযুক্তির ব্যবহারের ফলে ?</a:t>
            </a:r>
          </a:p>
          <a:p>
            <a:pPr algn="ctr"/>
            <a:r>
              <a:rPr lang="bn-IN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)  </a:t>
            </a:r>
            <a:r>
              <a:rPr lang="bn-IN" sz="2800" dirty="0" smtClean="0"/>
              <a:t>মানুষ অনেক দক্ষ হতে পারে </a:t>
            </a:r>
            <a:r>
              <a:rPr lang="en-US" sz="2800" dirty="0" smtClean="0"/>
              <a:t> ii) </a:t>
            </a:r>
            <a:r>
              <a:rPr lang="bn-IN" sz="2800" dirty="0" smtClean="0"/>
              <a:t>বিপদজনক কাজগুলো রোবট দ্বারা করবেন </a:t>
            </a:r>
          </a:p>
          <a:p>
            <a:pPr algn="ctr"/>
            <a:r>
              <a:rPr lang="en-US" sz="2800" dirty="0" smtClean="0"/>
              <a:t>iii) </a:t>
            </a:r>
            <a:r>
              <a:rPr lang="bn-IN" sz="2800" dirty="0" smtClean="0"/>
              <a:t>অনেক কাজ ঘরে বসেই করা সম্ভব।</a:t>
            </a:r>
            <a:r>
              <a:rPr lang="en-US" sz="2800" dirty="0" smtClean="0"/>
              <a:t> </a:t>
            </a:r>
          </a:p>
          <a:p>
            <a:pPr algn="ctr"/>
            <a:r>
              <a:rPr lang="bn-IN" sz="2800" dirty="0" smtClean="0"/>
              <a:t>নীচের কোনটি সঠিক</a:t>
            </a:r>
          </a:p>
          <a:p>
            <a:pPr algn="ctr"/>
            <a:r>
              <a:rPr lang="bn-IN" sz="2800" dirty="0"/>
              <a:t>ক</a:t>
            </a:r>
            <a:r>
              <a:rPr lang="bn-IN" sz="2800" dirty="0" smtClean="0"/>
              <a:t> </a:t>
            </a:r>
            <a:r>
              <a:rPr lang="en-US" sz="2800" dirty="0" err="1" smtClean="0"/>
              <a:t>i</a:t>
            </a:r>
            <a:r>
              <a:rPr lang="bn-IN" sz="2800" dirty="0"/>
              <a:t> </a:t>
            </a:r>
            <a:r>
              <a:rPr lang="bn-IN" sz="2800" dirty="0" smtClean="0"/>
              <a:t>খ) </a:t>
            </a:r>
            <a:r>
              <a:rPr lang="en-US" sz="2800" dirty="0" err="1" smtClean="0"/>
              <a:t>i</a:t>
            </a:r>
            <a:r>
              <a:rPr lang="bn-IN" sz="2800" dirty="0" smtClean="0"/>
              <a:t>, ও</a:t>
            </a:r>
            <a:r>
              <a:rPr lang="bn-IN" sz="2800" dirty="0"/>
              <a:t> </a:t>
            </a:r>
            <a:r>
              <a:rPr lang="en-US" sz="2800" dirty="0" smtClean="0"/>
              <a:t> ii</a:t>
            </a:r>
            <a:r>
              <a:rPr lang="bn-IN" sz="2800" dirty="0" smtClean="0"/>
              <a:t> গ)</a:t>
            </a:r>
            <a:r>
              <a:rPr lang="en-US" sz="2800" dirty="0"/>
              <a:t> </a:t>
            </a:r>
            <a:r>
              <a:rPr lang="en-US" sz="2800" dirty="0" smtClean="0"/>
              <a:t>ii</a:t>
            </a:r>
            <a:r>
              <a:rPr lang="bn-IN" sz="2800" dirty="0" smtClean="0"/>
              <a:t> ও </a:t>
            </a:r>
            <a:r>
              <a:rPr lang="en-US" sz="2800" dirty="0" smtClean="0"/>
              <a:t>iii</a:t>
            </a:r>
            <a:r>
              <a:rPr lang="bn-IN" sz="2800" dirty="0" smtClean="0"/>
              <a:t> ঘ)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bn-IN" sz="2800" dirty="0"/>
              <a:t>,</a:t>
            </a:r>
            <a:r>
              <a:rPr lang="en-US" sz="2800" dirty="0"/>
              <a:t> </a:t>
            </a:r>
            <a:r>
              <a:rPr lang="bn-IN" sz="2800" dirty="0" smtClean="0"/>
              <a:t>‌</a:t>
            </a:r>
            <a:r>
              <a:rPr lang="en-US" sz="2800" dirty="0" smtClean="0"/>
              <a:t> ii</a:t>
            </a:r>
            <a:r>
              <a:rPr lang="bn-IN" sz="2800" dirty="0" smtClean="0"/>
              <a:t>, </a:t>
            </a:r>
            <a:r>
              <a:rPr lang="en-US" sz="2800" dirty="0" smtClean="0"/>
              <a:t>iii</a:t>
            </a:r>
            <a:endParaRPr lang="bn-IN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7226" y="831435"/>
            <a:ext cx="7625316" cy="121906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bn-IN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বাড়ির কাজঃ 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" name="Flowchart: Delay 4"/>
          <p:cNvSpPr/>
          <p:nvPr/>
        </p:nvSpPr>
        <p:spPr>
          <a:xfrm>
            <a:off x="1339702" y="2275367"/>
            <a:ext cx="9165265" cy="3721396"/>
          </a:xfrm>
          <a:prstGeom prst="flowChartDela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/>
              <a:t>তথ্য ও যোগাযোগ </a:t>
            </a:r>
            <a:r>
              <a:rPr lang="bn-IN" sz="4000" dirty="0" smtClean="0"/>
              <a:t>প্রযুক্তি </a:t>
            </a:r>
            <a:r>
              <a:rPr lang="bn-IN" sz="4000" dirty="0"/>
              <a:t>ব্যবসায় ভবিষ্যতে  আর কোন কোন ক্ষেত্রে পরির্বতন আনবে বলে তোমাদের মনে হয়? তার</a:t>
            </a:r>
            <a:r>
              <a:rPr lang="en-US" sz="4000" dirty="0"/>
              <a:t> </a:t>
            </a:r>
            <a:r>
              <a:rPr lang="bn-IN" sz="4000" dirty="0"/>
              <a:t>একটি তালিকা তৈরী কর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2177281" y="1782834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          </a:t>
            </a:r>
            <a:r>
              <a:rPr lang="bn-IN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143000"/>
            <a:ext cx="3048000" cy="4191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54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368" y="1290061"/>
            <a:ext cx="1502765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/>
              <a:t>সব্বাইকে </a:t>
            </a:r>
            <a:endParaRPr lang="bn-IN" sz="4800" dirty="0"/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75" y="1143001"/>
            <a:ext cx="55718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35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5810" y="1812069"/>
            <a:ext cx="5141843" cy="3507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blipFill>
                  <a:blip r:embed="rId2"/>
                  <a:tile tx="0" ty="0" sx="100000" sy="100000" flip="none" algn="tl"/>
                </a:blipFill>
              </a:rPr>
              <a:t>শ্রেণীঃ অষ্টম</a:t>
            </a:r>
          </a:p>
          <a:p>
            <a:r>
              <a:rPr lang="bn-IN" sz="3200" dirty="0">
                <a:blipFill>
                  <a:blip r:embed="rId2"/>
                  <a:tile tx="0" ty="0" sx="100000" sy="100000" flip="none" algn="tl"/>
                </a:blipFill>
              </a:rPr>
              <a:t>বিষয়ঃ </a:t>
            </a:r>
            <a:r>
              <a:rPr lang="bn-IN" sz="3200" dirty="0" smtClean="0">
                <a:blipFill>
                  <a:blip r:embed="rId2"/>
                  <a:tile tx="0" ty="0" sx="100000" sy="100000" flip="none" algn="tl"/>
                </a:blipFill>
              </a:rPr>
              <a:t>তথ্য </a:t>
            </a:r>
            <a:r>
              <a:rPr lang="bn-IN" sz="3200" dirty="0">
                <a:blipFill>
                  <a:blip r:embed="rId2"/>
                  <a:tile tx="0" ty="0" sx="100000" sy="100000" flip="none" algn="tl"/>
                </a:blipFill>
              </a:rPr>
              <a:t>ও যোগাযোগের </a:t>
            </a:r>
            <a:r>
              <a:rPr lang="bn-IN" sz="3200" dirty="0" smtClean="0">
                <a:blipFill>
                  <a:blip r:embed="rId2"/>
                  <a:tile tx="0" ty="0" sx="100000" sy="100000" flip="none" algn="tl"/>
                </a:blipFill>
              </a:rPr>
              <a:t>গুরুত্ব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</a:endParaRPr>
          </a:p>
          <a:p>
            <a:r>
              <a:rPr lang="bn-IN" sz="3200" dirty="0" smtClean="0">
                <a:blipFill>
                  <a:blip r:embed="rId2"/>
                  <a:tile tx="0" ty="0" sx="100000" sy="100000" flip="none" algn="tl"/>
                </a:blipFill>
              </a:rPr>
              <a:t>অধ্যায়ঃ- </a:t>
            </a:r>
            <a:r>
              <a:rPr lang="bn-IN" sz="3200" dirty="0">
                <a:blipFill>
                  <a:blip r:embed="rId2"/>
                  <a:tile tx="0" ty="0" sx="100000" sy="100000" flip="none" algn="tl"/>
                </a:blipFill>
              </a:rPr>
              <a:t>প্রথম </a:t>
            </a:r>
          </a:p>
          <a:p>
            <a:endParaRPr lang="en-US" sz="32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31"/>
          <a:stretch/>
        </p:blipFill>
        <p:spPr>
          <a:xfrm>
            <a:off x="1272209" y="655749"/>
            <a:ext cx="266019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1"/>
          <a:stretch/>
        </p:blipFill>
        <p:spPr>
          <a:xfrm>
            <a:off x="8695716" y="3398078"/>
            <a:ext cx="2230591" cy="2008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39" y="3443898"/>
            <a:ext cx="1539623" cy="18304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38" y="3443898"/>
            <a:ext cx="3398437" cy="15919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1764406" y="2776205"/>
            <a:ext cx="20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কম্পিউটার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7844" y="5406888"/>
            <a:ext cx="213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হেড </a:t>
            </a:r>
            <a:r>
              <a:rPr lang="bn-IN" dirty="0"/>
              <a:t>ফোণ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5538" y="5312179"/>
            <a:ext cx="275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এটি এম মেসিন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17" y="777233"/>
            <a:ext cx="2230591" cy="24685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83692" y="5419901"/>
            <a:ext cx="131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মোবাইল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38" y="655748"/>
            <a:ext cx="2906941" cy="22764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9" name="Rounded Rectangle 18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697091" y="888903"/>
            <a:ext cx="10526232" cy="1700734"/>
          </a:xfrm>
          <a:prstGeom prst="triangle">
            <a:avLst>
              <a:gd name="adj" fmla="val 5060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/>
              <a:t>আজকের</a:t>
            </a:r>
            <a:r>
              <a:rPr lang="bn-IN" sz="5400" dirty="0"/>
              <a:t> পাঠ</a:t>
            </a:r>
            <a:endParaRPr lang="en-US" sz="5400" dirty="0"/>
          </a:p>
        </p:txBody>
      </p:sp>
      <p:sp>
        <p:nvSpPr>
          <p:cNvPr id="5" name="Horizontal Scroll 4"/>
          <p:cNvSpPr/>
          <p:nvPr/>
        </p:nvSpPr>
        <p:spPr>
          <a:xfrm>
            <a:off x="1008054" y="3237986"/>
            <a:ext cx="10215269" cy="19104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তথ্য ও যোগাযোগ প্রযুক্তির </a:t>
            </a:r>
            <a:r>
              <a:rPr lang="bn-IN" sz="4400" dirty="0" smtClean="0"/>
              <a:t> গুরুত্ব</a:t>
            </a:r>
            <a:endParaRPr lang="en-US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0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74440" y="1430658"/>
            <a:ext cx="10677757" cy="34858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200" dirty="0" smtClean="0">
              <a:solidFill>
                <a:srgbClr val="FF0000"/>
              </a:solidFill>
            </a:endParaRPr>
          </a:p>
          <a:p>
            <a:r>
              <a:rPr lang="bn-IN" sz="3200" dirty="0" smtClean="0">
                <a:solidFill>
                  <a:srgbClr val="FF0000"/>
                </a:solidFill>
              </a:rPr>
              <a:t>এই </a:t>
            </a:r>
            <a:r>
              <a:rPr lang="bn-IN" sz="3200" dirty="0">
                <a:solidFill>
                  <a:srgbClr val="FF0000"/>
                </a:solidFill>
              </a:rPr>
              <a:t>পাঠ শেষে </a:t>
            </a:r>
            <a:r>
              <a:rPr lang="bn-IN" sz="3200" dirty="0" smtClean="0">
                <a:solidFill>
                  <a:srgbClr val="FF0000"/>
                </a:solidFill>
              </a:rPr>
              <a:t>শিক্ষার্থীরা -</a:t>
            </a:r>
            <a:endParaRPr lang="bn-IN" sz="3200" dirty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dirty="0" smtClean="0"/>
              <a:t>তথ্য </a:t>
            </a:r>
            <a:r>
              <a:rPr lang="bn-IN" sz="3200" dirty="0"/>
              <a:t>প্রযুক্তি কি বলতে পারবে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dirty="0"/>
              <a:t>তথ্য ও যোগাযোগ প্রযুক্তির মাধ্যমে কর্মসংস্থানের সুযোগ  সম্পর্কে ব্যাখ্যা করতে পারবে 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dirty="0"/>
              <a:t>তথ্য ও যোগাযোগের গুরুত্ব বর্ণনা করতে পারবে ।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9390"/>
          </a:xfrm>
        </p:spPr>
        <p:txBody>
          <a:bodyPr/>
          <a:lstStyle/>
          <a:p>
            <a:r>
              <a:rPr lang="bn-IN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নীচের ছবিগুলো </a:t>
            </a:r>
            <a:r>
              <a:rPr lang="bn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কিসের ছবি ।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321" y="1814116"/>
            <a:ext cx="3955311" cy="22095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2696"/>
            <a:ext cx="3322570" cy="1847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49" y="1912696"/>
            <a:ext cx="3098299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" y="4311301"/>
            <a:ext cx="3128722" cy="1347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89" y="4055302"/>
            <a:ext cx="3949210" cy="1891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9496" y="4311301"/>
            <a:ext cx="2920410" cy="1493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" y="109769"/>
            <a:ext cx="10515600" cy="1325563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591" y="3401631"/>
            <a:ext cx="6516757" cy="905326"/>
          </a:xfrm>
        </p:spPr>
        <p:txBody>
          <a:bodyPr/>
          <a:lstStyle/>
          <a:p>
            <a:pPr marL="0" indent="0">
              <a:buNone/>
            </a:pPr>
            <a:r>
              <a:rPr lang="bn-IN" sz="4400" dirty="0" smtClean="0"/>
              <a:t> তথ্য </a:t>
            </a:r>
            <a:r>
              <a:rPr lang="bn-IN" sz="4400" dirty="0"/>
              <a:t>ও যোগাযোগ প্রযুক্তি </a:t>
            </a:r>
            <a:r>
              <a:rPr lang="bn-IN" sz="4400" dirty="0" smtClean="0"/>
              <a:t>কি</a:t>
            </a:r>
            <a:r>
              <a:rPr lang="bn-IN" sz="4400" dirty="0"/>
              <a:t> </a:t>
            </a:r>
            <a:r>
              <a:rPr lang="bn-IN" sz="4400" dirty="0" smtClean="0"/>
              <a:t>।</a:t>
            </a: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590651" y="904900"/>
            <a:ext cx="3451411" cy="1715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/>
              <a:t>কর্ম -১</a:t>
            </a:r>
            <a:endParaRPr lang="en-US" sz="5400" dirty="0"/>
          </a:p>
        </p:txBody>
      </p:sp>
      <p:sp>
        <p:nvSpPr>
          <p:cNvPr id="8" name="Flowchart: Terminator 7"/>
          <p:cNvSpPr/>
          <p:nvPr/>
        </p:nvSpPr>
        <p:spPr>
          <a:xfrm>
            <a:off x="5365376" y="1149675"/>
            <a:ext cx="5898776" cy="1575596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একক কাজ       ৩</a:t>
            </a:r>
            <a:r>
              <a:rPr lang="bn-IN" sz="3200" dirty="0" smtClean="0"/>
              <a:t> মিনিট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823012" y="3030071"/>
            <a:ext cx="45719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40972" y="2910304"/>
            <a:ext cx="9586054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bn-IN" dirty="0"/>
          </a:p>
          <a:p>
            <a:pPr algn="just"/>
            <a:r>
              <a:rPr lang="bn-IN" sz="4000" dirty="0" smtClean="0"/>
              <a:t>যে প্রযুক্তির মাধ্যমে </a:t>
            </a:r>
            <a:r>
              <a:rPr lang="bn-IN" sz="4000" dirty="0"/>
              <a:t>আমরা </a:t>
            </a:r>
            <a:r>
              <a:rPr lang="bn-IN" sz="4000" dirty="0" smtClean="0"/>
              <a:t>তথ্যের আদান প্রদান করে থাকি তাই তথ্য ও যোগাযোগ প্রযুক্তি।   </a:t>
            </a:r>
            <a:endParaRPr lang="en-US" sz="4000" dirty="0"/>
          </a:p>
        </p:txBody>
      </p:sp>
      <p:sp>
        <p:nvSpPr>
          <p:cNvPr id="6" name="Pentagon 5"/>
          <p:cNvSpPr/>
          <p:nvPr/>
        </p:nvSpPr>
        <p:spPr>
          <a:xfrm>
            <a:off x="4027102" y="931730"/>
            <a:ext cx="3567951" cy="1326777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/>
              <a:t>সমাধান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3845" y="1358848"/>
            <a:ext cx="8574156" cy="443198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</a:t>
            </a:r>
            <a:endParaRPr lang="bn-IN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bn-IN" sz="4800" dirty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bn-IN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কর্মসংস্থানে ও কর্মপ্রাপ্তিতে তথ্য ও যোগাযোগ প্রযুক্তির বিকাশ ব্যাখ্যা কর । 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725851" y="1054048"/>
            <a:ext cx="3460376" cy="1667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/>
              <a:t>কর্ম -</a:t>
            </a:r>
            <a:r>
              <a:rPr lang="bn-IN" sz="5400" dirty="0" smtClean="0"/>
              <a:t>২</a:t>
            </a:r>
            <a:endParaRPr lang="en-US" sz="5400" dirty="0"/>
          </a:p>
        </p:txBody>
      </p:sp>
      <p:sp>
        <p:nvSpPr>
          <p:cNvPr id="5" name="Flowchart: Terminator 4"/>
          <p:cNvSpPr/>
          <p:nvPr/>
        </p:nvSpPr>
        <p:spPr>
          <a:xfrm>
            <a:off x="5396754" y="1160649"/>
            <a:ext cx="5271247" cy="1748118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/>
              <a:t>দলগতকাজ </a:t>
            </a:r>
            <a:r>
              <a:rPr lang="bn-IN" sz="2400" dirty="0"/>
              <a:t>   </a:t>
            </a:r>
            <a:r>
              <a:rPr lang="bn-IN" sz="4000" dirty="0" smtClean="0"/>
              <a:t>১০ </a:t>
            </a:r>
            <a:r>
              <a:rPr lang="bn-IN" sz="3600" dirty="0" smtClean="0"/>
              <a:t>মিনিট</a:t>
            </a:r>
            <a:endParaRPr lang="bn-IN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-61538" y="-26503"/>
            <a:ext cx="12253538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7310314" y="2605792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4338513" y="2833175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50988" y="6209900"/>
            <a:ext cx="12561039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726</Words>
  <Application>Microsoft Office PowerPoint</Application>
  <PresentationFormat>Widescreen</PresentationFormat>
  <Paragraphs>133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নীচের ছবিগুলো কিসের ছবি । </vt:lpstr>
      <vt:lpstr>          </vt:lpstr>
      <vt:lpstr>PowerPoint Presentation</vt:lpstr>
      <vt:lpstr>PowerPoint Presentation</vt:lpstr>
      <vt:lpstr>PowerPoint Presentation</vt:lpstr>
      <vt:lpstr>      তথ্য ও যোগাযোগ প্রযুক্তির গুরুত্ব বর্ণনা কর 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SHAHID ZIA</dc:creator>
  <cp:lastModifiedBy>User</cp:lastModifiedBy>
  <cp:revision>151</cp:revision>
  <dcterms:created xsi:type="dcterms:W3CDTF">2015-02-10T03:49:25Z</dcterms:created>
  <dcterms:modified xsi:type="dcterms:W3CDTF">2021-01-08T12:43:16Z</dcterms:modified>
</cp:coreProperties>
</file>