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1" r:id="rId4"/>
    <p:sldId id="279" r:id="rId5"/>
    <p:sldId id="283" r:id="rId6"/>
    <p:sldId id="281" r:id="rId7"/>
    <p:sldId id="258" r:id="rId8"/>
    <p:sldId id="262" r:id="rId9"/>
    <p:sldId id="263" r:id="rId10"/>
    <p:sldId id="282" r:id="rId11"/>
    <p:sldId id="264" r:id="rId12"/>
    <p:sldId id="265" r:id="rId13"/>
    <p:sldId id="266" r:id="rId14"/>
    <p:sldId id="267" r:id="rId15"/>
    <p:sldId id="269" r:id="rId16"/>
    <p:sldId id="271" r:id="rId17"/>
    <p:sldId id="272" r:id="rId18"/>
    <p:sldId id="276" r:id="rId19"/>
    <p:sldId id="277" r:id="rId20"/>
    <p:sldId id="278" r:id="rId21"/>
    <p:sldId id="280" r:id="rId22"/>
    <p:sldId id="273"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7.jpeg"/><Relationship Id="rId5" Type="http://schemas.openxmlformats.org/officeDocument/2006/relationships/image" Target="../media/image15.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5B362-6D2B-4508-A307-C91E56ABF95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FC11828-55A5-4847-8100-7FA248FDBF06}">
      <dgm:prSet phldrT="[Text]"/>
      <dgm:spPr>
        <a:blipFill rotWithShape="0">
          <a:blip xmlns:r="http://schemas.openxmlformats.org/officeDocument/2006/relationships" r:embed="rId1"/>
          <a:stretch>
            <a:fillRect/>
          </a:stretch>
        </a:blipFill>
      </dgm:spPr>
      <dgm:t>
        <a:bodyPr/>
        <a:lstStyle/>
        <a:p>
          <a:r>
            <a:rPr lang="bn-IN" dirty="0" smtClean="0">
              <a:solidFill>
                <a:srgbClr val="FF0000"/>
              </a:solidFill>
              <a:latin typeface="NikoshBAN" pitchFamily="2" charset="0"/>
              <a:cs typeface="NikoshBAN" pitchFamily="2" charset="0"/>
            </a:rPr>
            <a:t>সংক্রামক রোগ কিভাবে ছড়ায়</a:t>
          </a:r>
          <a:endParaRPr lang="en-US" dirty="0">
            <a:solidFill>
              <a:srgbClr val="FF0000"/>
            </a:solidFill>
            <a:latin typeface="NikoshBAN" pitchFamily="2" charset="0"/>
            <a:cs typeface="NikoshBAN" pitchFamily="2" charset="0"/>
          </a:endParaRPr>
        </a:p>
      </dgm:t>
    </dgm:pt>
    <dgm:pt modelId="{C395401B-0EE8-4D23-BB4B-2CEEF587103D}" type="parTrans" cxnId="{388834EA-BD66-4EFB-A44A-F39833800424}">
      <dgm:prSet/>
      <dgm:spPr/>
      <dgm:t>
        <a:bodyPr/>
        <a:lstStyle/>
        <a:p>
          <a:endParaRPr lang="en-US"/>
        </a:p>
      </dgm:t>
    </dgm:pt>
    <dgm:pt modelId="{AD21DF80-42F8-48C5-9BA1-5F3810408F82}" type="sibTrans" cxnId="{388834EA-BD66-4EFB-A44A-F39833800424}">
      <dgm:prSet/>
      <dgm:spPr/>
      <dgm:t>
        <a:bodyPr/>
        <a:lstStyle/>
        <a:p>
          <a:endParaRPr lang="en-US"/>
        </a:p>
      </dgm:t>
    </dgm:pt>
    <dgm:pt modelId="{5A9D4A66-593E-4EFD-89EF-991E739DF6A8}">
      <dgm:prSet phldrT="[Text]" custT="1"/>
      <dgm:spPr>
        <a:blipFill rotWithShape="0">
          <a:blip xmlns:r="http://schemas.openxmlformats.org/officeDocument/2006/relationships" r:embed="rId2"/>
          <a:stretch>
            <a:fillRect/>
          </a:stretch>
        </a:blipFill>
      </dgm:spPr>
      <dgm:t>
        <a:bodyPr/>
        <a:lstStyle/>
        <a:p>
          <a:r>
            <a:rPr lang="bn-IN" sz="2800" dirty="0" smtClean="0">
              <a:solidFill>
                <a:srgbClr val="FF0000"/>
              </a:solidFill>
              <a:latin typeface="NikoshBAN" pitchFamily="2" charset="0"/>
              <a:cs typeface="NikoshBAN" pitchFamily="2" charset="0"/>
            </a:rPr>
            <a:t>হাঁচি-কাশির মাধ্যমে</a:t>
          </a:r>
          <a:endParaRPr lang="en-US" sz="2800" dirty="0">
            <a:solidFill>
              <a:srgbClr val="FF0000"/>
            </a:solidFill>
            <a:latin typeface="NikoshBAN" pitchFamily="2" charset="0"/>
            <a:cs typeface="NikoshBAN" pitchFamily="2" charset="0"/>
          </a:endParaRPr>
        </a:p>
      </dgm:t>
    </dgm:pt>
    <dgm:pt modelId="{05C0A031-E2C7-4675-B7C1-9457E2708B0D}" type="parTrans" cxnId="{0CA86E65-14A5-4A6A-8023-A8A05B717875}">
      <dgm:prSet/>
      <dgm:spPr/>
      <dgm:t>
        <a:bodyPr/>
        <a:lstStyle/>
        <a:p>
          <a:endParaRPr lang="en-US">
            <a:solidFill>
              <a:srgbClr val="FFFF00"/>
            </a:solidFill>
          </a:endParaRPr>
        </a:p>
      </dgm:t>
    </dgm:pt>
    <dgm:pt modelId="{276E9A6D-46CA-4618-B44E-FB8356B700DA}" type="sibTrans" cxnId="{0CA86E65-14A5-4A6A-8023-A8A05B717875}">
      <dgm:prSet/>
      <dgm:spPr/>
      <dgm:t>
        <a:bodyPr/>
        <a:lstStyle/>
        <a:p>
          <a:endParaRPr lang="en-US"/>
        </a:p>
      </dgm:t>
    </dgm:pt>
    <dgm:pt modelId="{A36CB1C7-F620-4044-B138-5E585B36D19A}">
      <dgm:prSet phldrT="[Text]" custT="1"/>
      <dgm:spPr>
        <a:blipFill rotWithShape="0">
          <a:blip xmlns:r="http://schemas.openxmlformats.org/officeDocument/2006/relationships" r:embed="rId3"/>
          <a:stretch>
            <a:fillRect/>
          </a:stretch>
        </a:blipFill>
      </dgm:spPr>
      <dgm:t>
        <a:bodyPr/>
        <a:lstStyle/>
        <a:p>
          <a:r>
            <a:rPr lang="bn-IN" sz="2800" dirty="0" smtClean="0">
              <a:solidFill>
                <a:srgbClr val="FF0000"/>
              </a:solidFill>
              <a:latin typeface="NikoshBAN" pitchFamily="2" charset="0"/>
              <a:cs typeface="NikoshBAN" pitchFamily="2" charset="0"/>
            </a:rPr>
            <a:t>সংক্রমিত ব্যাক্তির ব্যবহৃত জিনিস ব্যবহার</a:t>
          </a:r>
          <a:endParaRPr lang="en-US" sz="2800" dirty="0">
            <a:solidFill>
              <a:srgbClr val="FF0000"/>
            </a:solidFill>
            <a:latin typeface="NikoshBAN" pitchFamily="2" charset="0"/>
            <a:cs typeface="NikoshBAN" pitchFamily="2" charset="0"/>
          </a:endParaRPr>
        </a:p>
      </dgm:t>
    </dgm:pt>
    <dgm:pt modelId="{588BDAAB-8531-49CE-8D62-E008264748D9}" type="parTrans" cxnId="{D321843F-9BA5-4EBA-BE92-41A3E5539998}">
      <dgm:prSet/>
      <dgm:spPr/>
      <dgm:t>
        <a:bodyPr/>
        <a:lstStyle/>
        <a:p>
          <a:endParaRPr lang="en-US">
            <a:solidFill>
              <a:srgbClr val="FFFF00"/>
            </a:solidFill>
          </a:endParaRPr>
        </a:p>
      </dgm:t>
    </dgm:pt>
    <dgm:pt modelId="{CC460B18-5559-4366-9CEC-C9D3A2C80CCC}" type="sibTrans" cxnId="{D321843F-9BA5-4EBA-BE92-41A3E5539998}">
      <dgm:prSet/>
      <dgm:spPr/>
      <dgm:t>
        <a:bodyPr/>
        <a:lstStyle/>
        <a:p>
          <a:endParaRPr lang="en-US"/>
        </a:p>
      </dgm:t>
    </dgm:pt>
    <dgm:pt modelId="{9C0F9288-93D9-48C4-B6F5-2461C03C7252}">
      <dgm:prSet phldrT="[Text]" custT="1"/>
      <dgm:spPr>
        <a:blipFill rotWithShape="0">
          <a:blip xmlns:r="http://schemas.openxmlformats.org/officeDocument/2006/relationships" r:embed="rId4"/>
          <a:stretch>
            <a:fillRect/>
          </a:stretch>
        </a:blipFill>
      </dgm:spPr>
      <dgm:t>
        <a:bodyPr/>
        <a:lstStyle/>
        <a:p>
          <a:r>
            <a:rPr lang="bn-IN" sz="2400" dirty="0" smtClean="0">
              <a:solidFill>
                <a:srgbClr val="FF0000"/>
              </a:solidFill>
              <a:latin typeface="NikoshBAN" pitchFamily="2" charset="0"/>
              <a:cs typeface="NikoshBAN" pitchFamily="2" charset="0"/>
            </a:rPr>
            <a:t>মশার মত পোকামাকড় বা কুকুরের মতো প্রাণীর কামড়ের মাধ্যমে</a:t>
          </a:r>
          <a:endParaRPr lang="en-US" sz="2400" dirty="0">
            <a:solidFill>
              <a:srgbClr val="FF0000"/>
            </a:solidFill>
            <a:latin typeface="NikoshBAN" pitchFamily="2" charset="0"/>
            <a:cs typeface="NikoshBAN" pitchFamily="2" charset="0"/>
          </a:endParaRPr>
        </a:p>
      </dgm:t>
    </dgm:pt>
    <dgm:pt modelId="{B70C4E5A-1379-4E36-8F64-8C51BD40D207}" type="parTrans" cxnId="{BC1BB017-4516-49B4-BA66-1937B43CAEA8}">
      <dgm:prSet/>
      <dgm:spPr/>
      <dgm:t>
        <a:bodyPr/>
        <a:lstStyle/>
        <a:p>
          <a:endParaRPr lang="en-US">
            <a:solidFill>
              <a:srgbClr val="FFFF00"/>
            </a:solidFill>
          </a:endParaRPr>
        </a:p>
      </dgm:t>
    </dgm:pt>
    <dgm:pt modelId="{8EFFFEDE-EE7F-41A4-8F12-D4E47569BF80}" type="sibTrans" cxnId="{BC1BB017-4516-49B4-BA66-1937B43CAEA8}">
      <dgm:prSet/>
      <dgm:spPr/>
      <dgm:t>
        <a:bodyPr/>
        <a:lstStyle/>
        <a:p>
          <a:endParaRPr lang="en-US"/>
        </a:p>
      </dgm:t>
    </dgm:pt>
    <dgm:pt modelId="{F47B2633-1393-4DC1-950B-3060DB216517}">
      <dgm:prSet phldrT="[Text]" custT="1"/>
      <dgm:spPr>
        <a:blipFill rotWithShape="0">
          <a:blip xmlns:r="http://schemas.openxmlformats.org/officeDocument/2006/relationships" r:embed="rId5"/>
          <a:stretch>
            <a:fillRect/>
          </a:stretch>
        </a:blipFill>
      </dgm:spPr>
      <dgm:t>
        <a:bodyPr/>
        <a:lstStyle/>
        <a:p>
          <a:r>
            <a:rPr lang="bn-IN" sz="2800" dirty="0" smtClean="0">
              <a:solidFill>
                <a:srgbClr val="FF0000"/>
              </a:solidFill>
              <a:latin typeface="NikoshBAN" pitchFamily="2" charset="0"/>
              <a:cs typeface="NikoshBAN" pitchFamily="2" charset="0"/>
            </a:rPr>
            <a:t>দূষিত খাদ্য গ্রহণ এবং দূষিত পানি পানের মাধ্যমে</a:t>
          </a:r>
          <a:endParaRPr lang="en-US" sz="2800" dirty="0">
            <a:solidFill>
              <a:srgbClr val="FF0000"/>
            </a:solidFill>
            <a:latin typeface="NikoshBAN" pitchFamily="2" charset="0"/>
            <a:cs typeface="NikoshBAN" pitchFamily="2" charset="0"/>
          </a:endParaRPr>
        </a:p>
      </dgm:t>
    </dgm:pt>
    <dgm:pt modelId="{F4773F35-72FF-49F7-8C46-608A6387F93E}" type="parTrans" cxnId="{F1BDC820-17FD-464A-B46E-A806A1CD243C}">
      <dgm:prSet/>
      <dgm:spPr/>
      <dgm:t>
        <a:bodyPr/>
        <a:lstStyle/>
        <a:p>
          <a:endParaRPr lang="en-US">
            <a:solidFill>
              <a:srgbClr val="FFFF00"/>
            </a:solidFill>
          </a:endParaRPr>
        </a:p>
      </dgm:t>
    </dgm:pt>
    <dgm:pt modelId="{60BBE80A-0385-4498-90B3-B199A2402317}" type="sibTrans" cxnId="{F1BDC820-17FD-464A-B46E-A806A1CD243C}">
      <dgm:prSet/>
      <dgm:spPr/>
      <dgm:t>
        <a:bodyPr/>
        <a:lstStyle/>
        <a:p>
          <a:endParaRPr lang="en-US"/>
        </a:p>
      </dgm:t>
    </dgm:pt>
    <dgm:pt modelId="{BB390305-DB39-46EC-A34A-5441975413E8}" type="pres">
      <dgm:prSet presAssocID="{1B25B362-6D2B-4508-A307-C91E56ABF950}" presName="cycle" presStyleCnt="0">
        <dgm:presLayoutVars>
          <dgm:chMax val="1"/>
          <dgm:dir/>
          <dgm:animLvl val="ctr"/>
          <dgm:resizeHandles val="exact"/>
        </dgm:presLayoutVars>
      </dgm:prSet>
      <dgm:spPr/>
      <dgm:t>
        <a:bodyPr/>
        <a:lstStyle/>
        <a:p>
          <a:endParaRPr lang="en-US"/>
        </a:p>
      </dgm:t>
    </dgm:pt>
    <dgm:pt modelId="{CEAFD5B9-CF64-4581-B376-24E311FFC98E}" type="pres">
      <dgm:prSet presAssocID="{2FC11828-55A5-4847-8100-7FA248FDBF06}" presName="centerShape" presStyleLbl="node0" presStyleIdx="0" presStyleCnt="1" custScaleX="119493" custScaleY="107377"/>
      <dgm:spPr/>
      <dgm:t>
        <a:bodyPr/>
        <a:lstStyle/>
        <a:p>
          <a:endParaRPr lang="en-US"/>
        </a:p>
      </dgm:t>
    </dgm:pt>
    <dgm:pt modelId="{260BD3AF-B51E-4FBC-901B-197E09E536CE}" type="pres">
      <dgm:prSet presAssocID="{05C0A031-E2C7-4675-B7C1-9457E2708B0D}" presName="Name9" presStyleLbl="parChTrans1D2" presStyleIdx="0" presStyleCnt="4"/>
      <dgm:spPr/>
      <dgm:t>
        <a:bodyPr/>
        <a:lstStyle/>
        <a:p>
          <a:endParaRPr lang="en-US"/>
        </a:p>
      </dgm:t>
    </dgm:pt>
    <dgm:pt modelId="{10DBA69A-AA23-446B-B337-4AF84842B9D0}" type="pres">
      <dgm:prSet presAssocID="{05C0A031-E2C7-4675-B7C1-9457E2708B0D}" presName="connTx" presStyleLbl="parChTrans1D2" presStyleIdx="0" presStyleCnt="4"/>
      <dgm:spPr/>
      <dgm:t>
        <a:bodyPr/>
        <a:lstStyle/>
        <a:p>
          <a:endParaRPr lang="en-US"/>
        </a:p>
      </dgm:t>
    </dgm:pt>
    <dgm:pt modelId="{9CD64444-20C2-464F-AA91-74E10B2679D8}" type="pres">
      <dgm:prSet presAssocID="{5A9D4A66-593E-4EFD-89EF-991E739DF6A8}" presName="node" presStyleLbl="node1" presStyleIdx="0" presStyleCnt="4" custScaleX="165745" custScaleY="99118" custRadScaleRad="103171" custRadScaleInc="-260">
        <dgm:presLayoutVars>
          <dgm:bulletEnabled val="1"/>
        </dgm:presLayoutVars>
      </dgm:prSet>
      <dgm:spPr/>
      <dgm:t>
        <a:bodyPr/>
        <a:lstStyle/>
        <a:p>
          <a:endParaRPr lang="en-US"/>
        </a:p>
      </dgm:t>
    </dgm:pt>
    <dgm:pt modelId="{CE38B293-B2FE-40B4-AEFD-B856D864BEDA}" type="pres">
      <dgm:prSet presAssocID="{588BDAAB-8531-49CE-8D62-E008264748D9}" presName="Name9" presStyleLbl="parChTrans1D2" presStyleIdx="1" presStyleCnt="4"/>
      <dgm:spPr/>
      <dgm:t>
        <a:bodyPr/>
        <a:lstStyle/>
        <a:p>
          <a:endParaRPr lang="en-US"/>
        </a:p>
      </dgm:t>
    </dgm:pt>
    <dgm:pt modelId="{B6AF34E1-F9DD-4239-BB8E-97D5F3CEDC92}" type="pres">
      <dgm:prSet presAssocID="{588BDAAB-8531-49CE-8D62-E008264748D9}" presName="connTx" presStyleLbl="parChTrans1D2" presStyleIdx="1" presStyleCnt="4"/>
      <dgm:spPr/>
      <dgm:t>
        <a:bodyPr/>
        <a:lstStyle/>
        <a:p>
          <a:endParaRPr lang="en-US"/>
        </a:p>
      </dgm:t>
    </dgm:pt>
    <dgm:pt modelId="{84415DDB-CFC0-4469-A3F7-178EC7A6C073}" type="pres">
      <dgm:prSet presAssocID="{A36CB1C7-F620-4044-B138-5E585B36D19A}" presName="node" presStyleLbl="node1" presStyleIdx="1" presStyleCnt="4" custScaleX="161341" custScaleY="165196" custRadScaleRad="119070" custRadScaleInc="-3392">
        <dgm:presLayoutVars>
          <dgm:bulletEnabled val="1"/>
        </dgm:presLayoutVars>
      </dgm:prSet>
      <dgm:spPr/>
      <dgm:t>
        <a:bodyPr/>
        <a:lstStyle/>
        <a:p>
          <a:endParaRPr lang="en-US"/>
        </a:p>
      </dgm:t>
    </dgm:pt>
    <dgm:pt modelId="{C4EF3E74-842C-4BBD-B6C4-B6A69613624C}" type="pres">
      <dgm:prSet presAssocID="{B70C4E5A-1379-4E36-8F64-8C51BD40D207}" presName="Name9" presStyleLbl="parChTrans1D2" presStyleIdx="2" presStyleCnt="4"/>
      <dgm:spPr/>
      <dgm:t>
        <a:bodyPr/>
        <a:lstStyle/>
        <a:p>
          <a:endParaRPr lang="en-US"/>
        </a:p>
      </dgm:t>
    </dgm:pt>
    <dgm:pt modelId="{637AEF21-CD20-4865-9D04-6E1A42952F89}" type="pres">
      <dgm:prSet presAssocID="{B70C4E5A-1379-4E36-8F64-8C51BD40D207}" presName="connTx" presStyleLbl="parChTrans1D2" presStyleIdx="2" presStyleCnt="4"/>
      <dgm:spPr/>
      <dgm:t>
        <a:bodyPr/>
        <a:lstStyle/>
        <a:p>
          <a:endParaRPr lang="en-US"/>
        </a:p>
      </dgm:t>
    </dgm:pt>
    <dgm:pt modelId="{63FB906C-A4FD-45E9-ADDE-8AF3653B306A}" type="pres">
      <dgm:prSet presAssocID="{9C0F9288-93D9-48C4-B6F5-2461C03C7252}" presName="node" presStyleLbl="node1" presStyleIdx="2" presStyleCnt="4" custScaleX="223564" custScaleY="120041" custRadScaleRad="96829" custRadScaleInc="277">
        <dgm:presLayoutVars>
          <dgm:bulletEnabled val="1"/>
        </dgm:presLayoutVars>
      </dgm:prSet>
      <dgm:spPr/>
      <dgm:t>
        <a:bodyPr/>
        <a:lstStyle/>
        <a:p>
          <a:endParaRPr lang="en-US"/>
        </a:p>
      </dgm:t>
    </dgm:pt>
    <dgm:pt modelId="{BE02EDE7-E324-454A-90C1-26040CFAE4E0}" type="pres">
      <dgm:prSet presAssocID="{F4773F35-72FF-49F7-8C46-608A6387F93E}" presName="Name9" presStyleLbl="parChTrans1D2" presStyleIdx="3" presStyleCnt="4"/>
      <dgm:spPr/>
      <dgm:t>
        <a:bodyPr/>
        <a:lstStyle/>
        <a:p>
          <a:endParaRPr lang="en-US"/>
        </a:p>
      </dgm:t>
    </dgm:pt>
    <dgm:pt modelId="{DAF1415F-8233-4424-9E82-762B909DD205}" type="pres">
      <dgm:prSet presAssocID="{F4773F35-72FF-49F7-8C46-608A6387F93E}" presName="connTx" presStyleLbl="parChTrans1D2" presStyleIdx="3" presStyleCnt="4"/>
      <dgm:spPr/>
      <dgm:t>
        <a:bodyPr/>
        <a:lstStyle/>
        <a:p>
          <a:endParaRPr lang="en-US"/>
        </a:p>
      </dgm:t>
    </dgm:pt>
    <dgm:pt modelId="{D7B1AF1C-8FCE-4100-ADC3-547C3DC41631}" type="pres">
      <dgm:prSet presAssocID="{F47B2633-1393-4DC1-950B-3060DB216517}" presName="node" presStyleLbl="node1" presStyleIdx="3" presStyleCnt="4" custScaleX="161341" custScaleY="165196" custRadScaleRad="118859" custRadScaleInc="3398">
        <dgm:presLayoutVars>
          <dgm:bulletEnabled val="1"/>
        </dgm:presLayoutVars>
      </dgm:prSet>
      <dgm:spPr/>
      <dgm:t>
        <a:bodyPr/>
        <a:lstStyle/>
        <a:p>
          <a:endParaRPr lang="en-US"/>
        </a:p>
      </dgm:t>
    </dgm:pt>
  </dgm:ptLst>
  <dgm:cxnLst>
    <dgm:cxn modelId="{05471F62-4CC9-44C2-BA3F-9AD4F25E7D60}" type="presOf" srcId="{2FC11828-55A5-4847-8100-7FA248FDBF06}" destId="{CEAFD5B9-CF64-4581-B376-24E311FFC98E}" srcOrd="0" destOrd="0" presId="urn:microsoft.com/office/officeart/2005/8/layout/radial1"/>
    <dgm:cxn modelId="{7683DDBE-C3E5-4559-8146-832CE5B20C41}" type="presOf" srcId="{05C0A031-E2C7-4675-B7C1-9457E2708B0D}" destId="{260BD3AF-B51E-4FBC-901B-197E09E536CE}" srcOrd="0" destOrd="0" presId="urn:microsoft.com/office/officeart/2005/8/layout/radial1"/>
    <dgm:cxn modelId="{866F2503-6744-477D-A64A-EF3D7E125182}" type="presOf" srcId="{F47B2633-1393-4DC1-950B-3060DB216517}" destId="{D7B1AF1C-8FCE-4100-ADC3-547C3DC41631}" srcOrd="0" destOrd="0" presId="urn:microsoft.com/office/officeart/2005/8/layout/radial1"/>
    <dgm:cxn modelId="{B2290A5C-2602-48C9-84AB-E883B3884C09}" type="presOf" srcId="{5A9D4A66-593E-4EFD-89EF-991E739DF6A8}" destId="{9CD64444-20C2-464F-AA91-74E10B2679D8}" srcOrd="0" destOrd="0" presId="urn:microsoft.com/office/officeart/2005/8/layout/radial1"/>
    <dgm:cxn modelId="{483AB704-4625-4276-BD80-D1978027971A}" type="presOf" srcId="{B70C4E5A-1379-4E36-8F64-8C51BD40D207}" destId="{C4EF3E74-842C-4BBD-B6C4-B6A69613624C}" srcOrd="0" destOrd="0" presId="urn:microsoft.com/office/officeart/2005/8/layout/radial1"/>
    <dgm:cxn modelId="{FDAFCCF5-C6D9-43BF-B082-50EA1DFF0FD1}" type="presOf" srcId="{F4773F35-72FF-49F7-8C46-608A6387F93E}" destId="{DAF1415F-8233-4424-9E82-762B909DD205}" srcOrd="1" destOrd="0" presId="urn:microsoft.com/office/officeart/2005/8/layout/radial1"/>
    <dgm:cxn modelId="{9AB871A3-F8B5-43F6-9726-5CD04B0F3D7B}" type="presOf" srcId="{F4773F35-72FF-49F7-8C46-608A6387F93E}" destId="{BE02EDE7-E324-454A-90C1-26040CFAE4E0}" srcOrd="0" destOrd="0" presId="urn:microsoft.com/office/officeart/2005/8/layout/radial1"/>
    <dgm:cxn modelId="{796D286C-E01B-4CE3-A731-731C3ACC3CDD}" type="presOf" srcId="{588BDAAB-8531-49CE-8D62-E008264748D9}" destId="{B6AF34E1-F9DD-4239-BB8E-97D5F3CEDC92}" srcOrd="1" destOrd="0" presId="urn:microsoft.com/office/officeart/2005/8/layout/radial1"/>
    <dgm:cxn modelId="{FD24E24D-C331-47A1-904F-C3617A2770C5}" type="presOf" srcId="{9C0F9288-93D9-48C4-B6F5-2461C03C7252}" destId="{63FB906C-A4FD-45E9-ADDE-8AF3653B306A}" srcOrd="0" destOrd="0" presId="urn:microsoft.com/office/officeart/2005/8/layout/radial1"/>
    <dgm:cxn modelId="{D321843F-9BA5-4EBA-BE92-41A3E5539998}" srcId="{2FC11828-55A5-4847-8100-7FA248FDBF06}" destId="{A36CB1C7-F620-4044-B138-5E585B36D19A}" srcOrd="1" destOrd="0" parTransId="{588BDAAB-8531-49CE-8D62-E008264748D9}" sibTransId="{CC460B18-5559-4366-9CEC-C9D3A2C80CCC}"/>
    <dgm:cxn modelId="{F1BDC820-17FD-464A-B46E-A806A1CD243C}" srcId="{2FC11828-55A5-4847-8100-7FA248FDBF06}" destId="{F47B2633-1393-4DC1-950B-3060DB216517}" srcOrd="3" destOrd="0" parTransId="{F4773F35-72FF-49F7-8C46-608A6387F93E}" sibTransId="{60BBE80A-0385-4498-90B3-B199A2402317}"/>
    <dgm:cxn modelId="{BA785359-6089-4B00-B1B8-F58BEF8B8B93}" type="presOf" srcId="{1B25B362-6D2B-4508-A307-C91E56ABF950}" destId="{BB390305-DB39-46EC-A34A-5441975413E8}" srcOrd="0" destOrd="0" presId="urn:microsoft.com/office/officeart/2005/8/layout/radial1"/>
    <dgm:cxn modelId="{B0EA1C12-1C90-4CED-911C-0DBBC30C848F}" type="presOf" srcId="{B70C4E5A-1379-4E36-8F64-8C51BD40D207}" destId="{637AEF21-CD20-4865-9D04-6E1A42952F89}" srcOrd="1" destOrd="0" presId="urn:microsoft.com/office/officeart/2005/8/layout/radial1"/>
    <dgm:cxn modelId="{BC1BB017-4516-49B4-BA66-1937B43CAEA8}" srcId="{2FC11828-55A5-4847-8100-7FA248FDBF06}" destId="{9C0F9288-93D9-48C4-B6F5-2461C03C7252}" srcOrd="2" destOrd="0" parTransId="{B70C4E5A-1379-4E36-8F64-8C51BD40D207}" sibTransId="{8EFFFEDE-EE7F-41A4-8F12-D4E47569BF80}"/>
    <dgm:cxn modelId="{8E274493-73C7-4340-AA48-030E59CEAE11}" type="presOf" srcId="{A36CB1C7-F620-4044-B138-5E585B36D19A}" destId="{84415DDB-CFC0-4469-A3F7-178EC7A6C073}" srcOrd="0" destOrd="0" presId="urn:microsoft.com/office/officeart/2005/8/layout/radial1"/>
    <dgm:cxn modelId="{0CA86E65-14A5-4A6A-8023-A8A05B717875}" srcId="{2FC11828-55A5-4847-8100-7FA248FDBF06}" destId="{5A9D4A66-593E-4EFD-89EF-991E739DF6A8}" srcOrd="0" destOrd="0" parTransId="{05C0A031-E2C7-4675-B7C1-9457E2708B0D}" sibTransId="{276E9A6D-46CA-4618-B44E-FB8356B700DA}"/>
    <dgm:cxn modelId="{75BCC942-535A-4191-90A1-E6FA5FBC030C}" type="presOf" srcId="{05C0A031-E2C7-4675-B7C1-9457E2708B0D}" destId="{10DBA69A-AA23-446B-B337-4AF84842B9D0}" srcOrd="1" destOrd="0" presId="urn:microsoft.com/office/officeart/2005/8/layout/radial1"/>
    <dgm:cxn modelId="{388834EA-BD66-4EFB-A44A-F39833800424}" srcId="{1B25B362-6D2B-4508-A307-C91E56ABF950}" destId="{2FC11828-55A5-4847-8100-7FA248FDBF06}" srcOrd="0" destOrd="0" parTransId="{C395401B-0EE8-4D23-BB4B-2CEEF587103D}" sibTransId="{AD21DF80-42F8-48C5-9BA1-5F3810408F82}"/>
    <dgm:cxn modelId="{7CF9DE57-3054-4C8E-B749-601B377D9A7C}" type="presOf" srcId="{588BDAAB-8531-49CE-8D62-E008264748D9}" destId="{CE38B293-B2FE-40B4-AEFD-B856D864BEDA}" srcOrd="0" destOrd="0" presId="urn:microsoft.com/office/officeart/2005/8/layout/radial1"/>
    <dgm:cxn modelId="{67A0EBD4-C885-4A62-9331-F392BA37ADB7}" type="presParOf" srcId="{BB390305-DB39-46EC-A34A-5441975413E8}" destId="{CEAFD5B9-CF64-4581-B376-24E311FFC98E}" srcOrd="0" destOrd="0" presId="urn:microsoft.com/office/officeart/2005/8/layout/radial1"/>
    <dgm:cxn modelId="{6B0F4797-3341-4C0F-82A1-BFA2607D92AD}" type="presParOf" srcId="{BB390305-DB39-46EC-A34A-5441975413E8}" destId="{260BD3AF-B51E-4FBC-901B-197E09E536CE}" srcOrd="1" destOrd="0" presId="urn:microsoft.com/office/officeart/2005/8/layout/radial1"/>
    <dgm:cxn modelId="{02BC85AD-4355-47BB-B023-3C88B5602C02}" type="presParOf" srcId="{260BD3AF-B51E-4FBC-901B-197E09E536CE}" destId="{10DBA69A-AA23-446B-B337-4AF84842B9D0}" srcOrd="0" destOrd="0" presId="urn:microsoft.com/office/officeart/2005/8/layout/radial1"/>
    <dgm:cxn modelId="{5C3D523E-0CCB-470A-BF93-3596E2B84D28}" type="presParOf" srcId="{BB390305-DB39-46EC-A34A-5441975413E8}" destId="{9CD64444-20C2-464F-AA91-74E10B2679D8}" srcOrd="2" destOrd="0" presId="urn:microsoft.com/office/officeart/2005/8/layout/radial1"/>
    <dgm:cxn modelId="{529AB07C-A220-4626-B8DC-1789C9F549EE}" type="presParOf" srcId="{BB390305-DB39-46EC-A34A-5441975413E8}" destId="{CE38B293-B2FE-40B4-AEFD-B856D864BEDA}" srcOrd="3" destOrd="0" presId="urn:microsoft.com/office/officeart/2005/8/layout/radial1"/>
    <dgm:cxn modelId="{237FE917-545D-4BC5-8F6D-9B635532A100}" type="presParOf" srcId="{CE38B293-B2FE-40B4-AEFD-B856D864BEDA}" destId="{B6AF34E1-F9DD-4239-BB8E-97D5F3CEDC92}" srcOrd="0" destOrd="0" presId="urn:microsoft.com/office/officeart/2005/8/layout/radial1"/>
    <dgm:cxn modelId="{4B646311-E6D8-436D-A94C-0C12F1B18753}" type="presParOf" srcId="{BB390305-DB39-46EC-A34A-5441975413E8}" destId="{84415DDB-CFC0-4469-A3F7-178EC7A6C073}" srcOrd="4" destOrd="0" presId="urn:microsoft.com/office/officeart/2005/8/layout/radial1"/>
    <dgm:cxn modelId="{EBFAD2B1-58C4-4125-929E-958C5CBCFEDC}" type="presParOf" srcId="{BB390305-DB39-46EC-A34A-5441975413E8}" destId="{C4EF3E74-842C-4BBD-B6C4-B6A69613624C}" srcOrd="5" destOrd="0" presId="urn:microsoft.com/office/officeart/2005/8/layout/radial1"/>
    <dgm:cxn modelId="{B7BEF8B1-27E4-42F5-94FC-1E8D9D15F5EF}" type="presParOf" srcId="{C4EF3E74-842C-4BBD-B6C4-B6A69613624C}" destId="{637AEF21-CD20-4865-9D04-6E1A42952F89}" srcOrd="0" destOrd="0" presId="urn:microsoft.com/office/officeart/2005/8/layout/radial1"/>
    <dgm:cxn modelId="{E3B70F91-A5FE-49A4-B4A4-070EEE683703}" type="presParOf" srcId="{BB390305-DB39-46EC-A34A-5441975413E8}" destId="{63FB906C-A4FD-45E9-ADDE-8AF3653B306A}" srcOrd="6" destOrd="0" presId="urn:microsoft.com/office/officeart/2005/8/layout/radial1"/>
    <dgm:cxn modelId="{BAE6232E-0EE0-4425-B1F7-66F2211D7F33}" type="presParOf" srcId="{BB390305-DB39-46EC-A34A-5441975413E8}" destId="{BE02EDE7-E324-454A-90C1-26040CFAE4E0}" srcOrd="7" destOrd="0" presId="urn:microsoft.com/office/officeart/2005/8/layout/radial1"/>
    <dgm:cxn modelId="{F82A99EF-87B5-4F2B-A97D-1BB8E458C5A9}" type="presParOf" srcId="{BE02EDE7-E324-454A-90C1-26040CFAE4E0}" destId="{DAF1415F-8233-4424-9E82-762B909DD205}" srcOrd="0" destOrd="0" presId="urn:microsoft.com/office/officeart/2005/8/layout/radial1"/>
    <dgm:cxn modelId="{FC77F3FB-6A13-4589-84C9-A5244514D48E}" type="presParOf" srcId="{BB390305-DB39-46EC-A34A-5441975413E8}" destId="{D7B1AF1C-8FCE-4100-ADC3-547C3DC41631}" srcOrd="8" destOrd="0" presId="urn:microsoft.com/office/officeart/2005/8/layout/radial1"/>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759C1-6D58-43CF-B02F-405367A09E52}" type="datetimeFigureOut">
              <a:rPr lang="en-US" smtClean="0"/>
              <a:pPr/>
              <a:t>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36D09-A147-4D0F-B035-4D5EF3B26D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36D09-A147-4D0F-B035-4D5EF3B26D3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efd7d4c2ac351cf7282cee700a89458.gif"/>
          <p:cNvPicPr>
            <a:picLocks noChangeAspect="1"/>
          </p:cNvPicPr>
          <p:nvPr/>
        </p:nvPicPr>
        <p:blipFill>
          <a:blip r:embed="rId2"/>
          <a:stretch>
            <a:fillRect/>
          </a:stretch>
        </p:blipFill>
        <p:spPr>
          <a:xfrm>
            <a:off x="1" y="0"/>
            <a:ext cx="9143999" cy="6857999"/>
          </a:xfrm>
          <a:prstGeom prst="rect">
            <a:avLst/>
          </a:prstGeom>
          <a:ln w="76200">
            <a:solidFill>
              <a:schemeClr val="tx1"/>
            </a:solidFill>
          </a:ln>
        </p:spPr>
      </p:pic>
      <p:sp>
        <p:nvSpPr>
          <p:cNvPr id="5" name="TextBox 4"/>
          <p:cNvSpPr txBox="1"/>
          <p:nvPr/>
        </p:nvSpPr>
        <p:spPr>
          <a:xfrm>
            <a:off x="838200" y="1066800"/>
            <a:ext cx="7543800" cy="1569660"/>
          </a:xfrm>
          <a:prstGeom prst="rect">
            <a:avLst/>
          </a:prstGeom>
          <a:noFill/>
        </p:spPr>
        <p:txBody>
          <a:bodyPr wrap="square" rtlCol="0">
            <a:spAutoFit/>
          </a:bodyPr>
          <a:lstStyle/>
          <a:p>
            <a:r>
              <a:rPr lang="bn-IN" sz="9600" dirty="0" smtClean="0">
                <a:solidFill>
                  <a:srgbClr val="FFC000"/>
                </a:solidFill>
                <a:latin typeface="NikoshBAN" pitchFamily="2" charset="0"/>
                <a:cs typeface="NikoshBAN" pitchFamily="2" charset="0"/>
              </a:rPr>
              <a:t>সবাইকে স্বাগতম</a:t>
            </a:r>
            <a:endParaRPr lang="en-US" sz="9600" dirty="0">
              <a:solidFill>
                <a:srgbClr val="FFC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graphicEl>
                                              <a:dgm id="{CEAFD5B9-CF64-4581-B376-24E311FFC98E}"/>
                                            </p:graphicEl>
                                          </p:spTgt>
                                        </p:tgtEl>
                                        <p:attrNameLst>
                                          <p:attrName>style.visibility</p:attrName>
                                        </p:attrNameLst>
                                      </p:cBhvr>
                                      <p:to>
                                        <p:strVal val="visible"/>
                                      </p:to>
                                    </p:set>
                                    <p:animEffect transition="in" filter="diamond(in)">
                                      <p:cBhvr>
                                        <p:cTn id="7" dur="2000"/>
                                        <p:tgtEl>
                                          <p:spTgt spid="2">
                                            <p:graphicEl>
                                              <a:dgm id="{CEAFD5B9-CF64-4581-B376-24E311FFC9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graphicEl>
                                              <a:dgm id="{260BD3AF-B51E-4FBC-901B-197E09E536CE}"/>
                                            </p:graphicEl>
                                          </p:spTgt>
                                        </p:tgtEl>
                                        <p:attrNameLst>
                                          <p:attrName>style.visibility</p:attrName>
                                        </p:attrNameLst>
                                      </p:cBhvr>
                                      <p:to>
                                        <p:strVal val="visible"/>
                                      </p:to>
                                    </p:set>
                                    <p:animEffect transition="in" filter="diamond(in)">
                                      <p:cBhvr>
                                        <p:cTn id="12" dur="2000"/>
                                        <p:tgtEl>
                                          <p:spTgt spid="2">
                                            <p:graphicEl>
                                              <a:dgm id="{260BD3AF-B51E-4FBC-901B-197E09E536CE}"/>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
                                            <p:graphicEl>
                                              <a:dgm id="{9CD64444-20C2-464F-AA91-74E10B2679D8}"/>
                                            </p:graphicEl>
                                          </p:spTgt>
                                        </p:tgtEl>
                                        <p:attrNameLst>
                                          <p:attrName>style.visibility</p:attrName>
                                        </p:attrNameLst>
                                      </p:cBhvr>
                                      <p:to>
                                        <p:strVal val="visible"/>
                                      </p:to>
                                    </p:set>
                                    <p:animEffect transition="in" filter="diamond(in)">
                                      <p:cBhvr>
                                        <p:cTn id="15" dur="2000"/>
                                        <p:tgtEl>
                                          <p:spTgt spid="2">
                                            <p:graphicEl>
                                              <a:dgm id="{9CD64444-20C2-464F-AA91-74E10B2679D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
                                            <p:graphicEl>
                                              <a:dgm id="{CE38B293-B2FE-40B4-AEFD-B856D864BEDA}"/>
                                            </p:graphicEl>
                                          </p:spTgt>
                                        </p:tgtEl>
                                        <p:attrNameLst>
                                          <p:attrName>style.visibility</p:attrName>
                                        </p:attrNameLst>
                                      </p:cBhvr>
                                      <p:to>
                                        <p:strVal val="visible"/>
                                      </p:to>
                                    </p:set>
                                    <p:animEffect transition="in" filter="diamond(in)">
                                      <p:cBhvr>
                                        <p:cTn id="20" dur="2000"/>
                                        <p:tgtEl>
                                          <p:spTgt spid="2">
                                            <p:graphicEl>
                                              <a:dgm id="{CE38B293-B2FE-40B4-AEFD-B856D864BEDA}"/>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
                                            <p:graphicEl>
                                              <a:dgm id="{84415DDB-CFC0-4469-A3F7-178EC7A6C073}"/>
                                            </p:graphicEl>
                                          </p:spTgt>
                                        </p:tgtEl>
                                        <p:attrNameLst>
                                          <p:attrName>style.visibility</p:attrName>
                                        </p:attrNameLst>
                                      </p:cBhvr>
                                      <p:to>
                                        <p:strVal val="visible"/>
                                      </p:to>
                                    </p:set>
                                    <p:animEffect transition="in" filter="diamond(in)">
                                      <p:cBhvr>
                                        <p:cTn id="23" dur="2000"/>
                                        <p:tgtEl>
                                          <p:spTgt spid="2">
                                            <p:graphicEl>
                                              <a:dgm id="{84415DDB-CFC0-4469-A3F7-178EC7A6C07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
                                            <p:graphicEl>
                                              <a:dgm id="{C4EF3E74-842C-4BBD-B6C4-B6A69613624C}"/>
                                            </p:graphicEl>
                                          </p:spTgt>
                                        </p:tgtEl>
                                        <p:attrNameLst>
                                          <p:attrName>style.visibility</p:attrName>
                                        </p:attrNameLst>
                                      </p:cBhvr>
                                      <p:to>
                                        <p:strVal val="visible"/>
                                      </p:to>
                                    </p:set>
                                    <p:animEffect transition="in" filter="diamond(in)">
                                      <p:cBhvr>
                                        <p:cTn id="28" dur="2000"/>
                                        <p:tgtEl>
                                          <p:spTgt spid="2">
                                            <p:graphicEl>
                                              <a:dgm id="{C4EF3E74-842C-4BBD-B6C4-B6A69613624C}"/>
                                            </p:graphic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
                                            <p:graphicEl>
                                              <a:dgm id="{63FB906C-A4FD-45E9-ADDE-8AF3653B306A}"/>
                                            </p:graphicEl>
                                          </p:spTgt>
                                        </p:tgtEl>
                                        <p:attrNameLst>
                                          <p:attrName>style.visibility</p:attrName>
                                        </p:attrNameLst>
                                      </p:cBhvr>
                                      <p:to>
                                        <p:strVal val="visible"/>
                                      </p:to>
                                    </p:set>
                                    <p:animEffect transition="in" filter="diamond(in)">
                                      <p:cBhvr>
                                        <p:cTn id="31" dur="2000"/>
                                        <p:tgtEl>
                                          <p:spTgt spid="2">
                                            <p:graphicEl>
                                              <a:dgm id="{63FB906C-A4FD-45E9-ADDE-8AF3653B306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
                                            <p:graphicEl>
                                              <a:dgm id="{BE02EDE7-E324-454A-90C1-26040CFAE4E0}"/>
                                            </p:graphicEl>
                                          </p:spTgt>
                                        </p:tgtEl>
                                        <p:attrNameLst>
                                          <p:attrName>style.visibility</p:attrName>
                                        </p:attrNameLst>
                                      </p:cBhvr>
                                      <p:to>
                                        <p:strVal val="visible"/>
                                      </p:to>
                                    </p:set>
                                    <p:animEffect transition="in" filter="diamond(in)">
                                      <p:cBhvr>
                                        <p:cTn id="36" dur="2000"/>
                                        <p:tgtEl>
                                          <p:spTgt spid="2">
                                            <p:graphicEl>
                                              <a:dgm id="{BE02EDE7-E324-454A-90C1-26040CFAE4E0}"/>
                                            </p:graphic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2">
                                            <p:graphicEl>
                                              <a:dgm id="{D7B1AF1C-8FCE-4100-ADC3-547C3DC41631}"/>
                                            </p:graphicEl>
                                          </p:spTgt>
                                        </p:tgtEl>
                                        <p:attrNameLst>
                                          <p:attrName>style.visibility</p:attrName>
                                        </p:attrNameLst>
                                      </p:cBhvr>
                                      <p:to>
                                        <p:strVal val="visible"/>
                                      </p:to>
                                    </p:set>
                                    <p:animEffect transition="in" filter="diamond(in)">
                                      <p:cBhvr>
                                        <p:cTn id="39" dur="2000"/>
                                        <p:tgtEl>
                                          <p:spTgt spid="2">
                                            <p:graphicEl>
                                              <a:dgm id="{D7B1AF1C-8FCE-4100-ADC3-547C3DC416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r>
              <a:rPr lang="bn-IN" sz="4800" dirty="0" smtClean="0">
                <a:latin typeface="NikoshBAN" pitchFamily="2" charset="0"/>
                <a:cs typeface="NikoshBAN" pitchFamily="2" charset="0"/>
              </a:rPr>
              <a:t>বিভিন্ন ধরনের সংক্রামক রোগ যেমন-বায়ুবাহিত রোগ ,পানিবাহিত রোগ,ছোঁয়াচে রোগ,প্রাণী ও পোকামাকড়বাহিত সংক্রামক রোগ ।</a:t>
            </a: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endParaRPr lang="en-US" sz="4800" dirty="0">
              <a:latin typeface="NikoshBAN" pitchFamily="2" charset="0"/>
              <a:cs typeface="NikoshBAN" pitchFamily="2" charset="0"/>
            </a:endParaRPr>
          </a:p>
        </p:txBody>
      </p:sp>
      <p:pic>
        <p:nvPicPr>
          <p:cNvPr id="3" name="Picture 2" descr="2f0etjm.gif"/>
          <p:cNvPicPr>
            <a:picLocks noChangeAspect="1"/>
          </p:cNvPicPr>
          <p:nvPr/>
        </p:nvPicPr>
        <p:blipFill>
          <a:blip r:embed="rId2"/>
          <a:stretch>
            <a:fillRect/>
          </a:stretch>
        </p:blipFill>
        <p:spPr>
          <a:xfrm>
            <a:off x="152400" y="4648200"/>
            <a:ext cx="8991600" cy="200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pPr algn="ctr"/>
            <a:r>
              <a:rPr lang="bn-IN" sz="4800" dirty="0" smtClean="0">
                <a:latin typeface="NikoshBAN" pitchFamily="2" charset="0"/>
                <a:cs typeface="NikoshBAN" pitchFamily="2" charset="0"/>
              </a:rPr>
              <a:t>বায়ুবাহিত রোগ কি?</a:t>
            </a: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pPr algn="ctr"/>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endParaRPr lang="en-US" sz="4800" dirty="0">
              <a:latin typeface="NikoshBAN" pitchFamily="2" charset="0"/>
              <a:cs typeface="NikoshBAN" pitchFamily="2" charset="0"/>
            </a:endParaRPr>
          </a:p>
        </p:txBody>
      </p:sp>
      <p:sp>
        <p:nvSpPr>
          <p:cNvPr id="4" name="TextBox 3"/>
          <p:cNvSpPr txBox="1"/>
          <p:nvPr/>
        </p:nvSpPr>
        <p:spPr>
          <a:xfrm>
            <a:off x="0" y="0"/>
            <a:ext cx="9144000" cy="6863417"/>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bn-IN" sz="4400" dirty="0" smtClean="0">
              <a:latin typeface="NikoshBAN" pitchFamily="2" charset="0"/>
              <a:cs typeface="NikoshBAN" pitchFamily="2" charset="0"/>
            </a:endParaRPr>
          </a:p>
          <a:p>
            <a:endParaRPr lang="bn-IN" sz="4400" dirty="0" smtClean="0">
              <a:latin typeface="NikoshBAN" pitchFamily="2" charset="0"/>
              <a:cs typeface="NikoshBAN" pitchFamily="2" charset="0"/>
            </a:endParaRPr>
          </a:p>
          <a:p>
            <a:r>
              <a:rPr lang="bn-IN" sz="4400" dirty="0" smtClean="0">
                <a:latin typeface="NikoshBAN" pitchFamily="2" charset="0"/>
                <a:cs typeface="NikoshBAN" pitchFamily="2" charset="0"/>
              </a:rPr>
              <a:t>যে সকল রোগ যা হাঁচি-কাশি বা কথাবার্তা বলার সময় বায়ুতে জীবাণূ ছড়ানোর মাধ্যমে হয়ে থাকে,তাকে বায়ুবাহিত রোগ বলে।</a:t>
            </a:r>
          </a:p>
          <a:p>
            <a:endParaRPr lang="bn-IN" sz="4400" dirty="0" smtClean="0">
              <a:latin typeface="NikoshBAN" pitchFamily="2" charset="0"/>
              <a:cs typeface="NikoshBAN" pitchFamily="2" charset="0"/>
            </a:endParaRPr>
          </a:p>
          <a:p>
            <a:endParaRPr lang="bn-IN" sz="4400" dirty="0" smtClean="0">
              <a:latin typeface="NikoshBAN" pitchFamily="2" charset="0"/>
              <a:cs typeface="NikoshBAN" pitchFamily="2" charset="0"/>
            </a:endParaRPr>
          </a:p>
          <a:p>
            <a:endParaRPr lang="bn-IN" sz="4400" dirty="0" smtClean="0">
              <a:latin typeface="NikoshBAN" pitchFamily="2" charset="0"/>
              <a:cs typeface="NikoshBAN" pitchFamily="2" charset="0"/>
            </a:endParaRPr>
          </a:p>
          <a:p>
            <a:endParaRPr lang="bn-IN" sz="4400" dirty="0" smtClean="0">
              <a:latin typeface="NikoshBAN" pitchFamily="2" charset="0"/>
              <a:cs typeface="NikoshBAN" pitchFamily="2" charset="0"/>
            </a:endParaRPr>
          </a:p>
          <a:p>
            <a:endParaRPr lang="en-US" sz="4400" dirty="0">
              <a:latin typeface="NikoshBAN" pitchFamily="2" charset="0"/>
              <a:cs typeface="NikoshBAN" pitchFamily="2" charset="0"/>
            </a:endParaRPr>
          </a:p>
        </p:txBody>
      </p:sp>
      <p:pic>
        <p:nvPicPr>
          <p:cNvPr id="5" name="Picture 4" descr="Grass_Transparent_Clipart.png"/>
          <p:cNvPicPr>
            <a:picLocks noChangeAspect="1"/>
          </p:cNvPicPr>
          <p:nvPr/>
        </p:nvPicPr>
        <p:blipFill>
          <a:blip r:embed="rId2"/>
          <a:stretch>
            <a:fillRect/>
          </a:stretch>
        </p:blipFill>
        <p:spPr>
          <a:xfrm>
            <a:off x="4191000" y="4514850"/>
            <a:ext cx="4953000" cy="2343150"/>
          </a:xfrm>
          <a:prstGeom prst="rect">
            <a:avLst/>
          </a:prstGeom>
        </p:spPr>
      </p:pic>
      <p:pic>
        <p:nvPicPr>
          <p:cNvPr id="6" name="Picture 5" descr="Grass_Transparent_Clipart.png"/>
          <p:cNvPicPr>
            <a:picLocks noChangeAspect="1"/>
          </p:cNvPicPr>
          <p:nvPr/>
        </p:nvPicPr>
        <p:blipFill>
          <a:blip r:embed="rId2"/>
          <a:stretch>
            <a:fillRect/>
          </a:stretch>
        </p:blipFill>
        <p:spPr>
          <a:xfrm>
            <a:off x="0" y="4514850"/>
            <a:ext cx="4953000" cy="2343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cken-pox-5.jpg"/>
          <p:cNvPicPr>
            <a:picLocks noChangeAspect="1"/>
          </p:cNvPicPr>
          <p:nvPr/>
        </p:nvPicPr>
        <p:blipFill>
          <a:blip r:embed="rId2"/>
          <a:stretch>
            <a:fillRect/>
          </a:stretch>
        </p:blipFill>
        <p:spPr>
          <a:xfrm>
            <a:off x="3429000" y="3581400"/>
            <a:ext cx="2133599" cy="3276600"/>
          </a:xfrm>
          <a:prstGeom prst="rect">
            <a:avLst/>
          </a:prstGeom>
          <a:ln w="76200">
            <a:solidFill>
              <a:schemeClr val="tx1"/>
            </a:solidFill>
          </a:ln>
        </p:spPr>
      </p:pic>
      <p:pic>
        <p:nvPicPr>
          <p:cNvPr id="4" name="Picture 3" descr="chicken-pox-new.jpg"/>
          <p:cNvPicPr>
            <a:picLocks noChangeAspect="1"/>
          </p:cNvPicPr>
          <p:nvPr/>
        </p:nvPicPr>
        <p:blipFill>
          <a:blip r:embed="rId3"/>
          <a:stretch>
            <a:fillRect/>
          </a:stretch>
        </p:blipFill>
        <p:spPr>
          <a:xfrm>
            <a:off x="0" y="0"/>
            <a:ext cx="4267200" cy="3505200"/>
          </a:xfrm>
          <a:prstGeom prst="rect">
            <a:avLst/>
          </a:prstGeom>
          <a:ln w="76200">
            <a:solidFill>
              <a:schemeClr val="tx1"/>
            </a:solidFill>
          </a:ln>
        </p:spPr>
      </p:pic>
      <p:pic>
        <p:nvPicPr>
          <p:cNvPr id="6" name="Picture 5" descr="FRgEqsi.jpg"/>
          <p:cNvPicPr>
            <a:picLocks noChangeAspect="1"/>
          </p:cNvPicPr>
          <p:nvPr/>
        </p:nvPicPr>
        <p:blipFill>
          <a:blip r:embed="rId4"/>
          <a:stretch>
            <a:fillRect/>
          </a:stretch>
        </p:blipFill>
        <p:spPr>
          <a:xfrm>
            <a:off x="0" y="3581400"/>
            <a:ext cx="3424719" cy="3276600"/>
          </a:xfrm>
          <a:prstGeom prst="rect">
            <a:avLst/>
          </a:prstGeom>
          <a:ln w="76200">
            <a:solidFill>
              <a:schemeClr val="tx1"/>
            </a:solidFill>
          </a:ln>
        </p:spPr>
      </p:pic>
      <p:pic>
        <p:nvPicPr>
          <p:cNvPr id="7" name="Picture 6" descr="ইনফ্লুয়েঞ্জা.jpg"/>
          <p:cNvPicPr>
            <a:picLocks noChangeAspect="1"/>
          </p:cNvPicPr>
          <p:nvPr/>
        </p:nvPicPr>
        <p:blipFill>
          <a:blip r:embed="rId5"/>
          <a:stretch>
            <a:fillRect/>
          </a:stretch>
        </p:blipFill>
        <p:spPr>
          <a:xfrm>
            <a:off x="5562600" y="3581400"/>
            <a:ext cx="3581400" cy="3276600"/>
          </a:xfrm>
          <a:prstGeom prst="rect">
            <a:avLst/>
          </a:prstGeom>
          <a:ln w="76200">
            <a:solidFill>
              <a:schemeClr val="tx1"/>
            </a:solidFill>
          </a:ln>
        </p:spPr>
      </p:pic>
      <p:pic>
        <p:nvPicPr>
          <p:cNvPr id="8" name="Picture 7" descr="untitled-11_276507.jpg"/>
          <p:cNvPicPr>
            <a:picLocks noChangeAspect="1"/>
          </p:cNvPicPr>
          <p:nvPr/>
        </p:nvPicPr>
        <p:blipFill>
          <a:blip r:embed="rId6"/>
          <a:stretch>
            <a:fillRect/>
          </a:stretch>
        </p:blipFill>
        <p:spPr>
          <a:xfrm>
            <a:off x="4343400" y="0"/>
            <a:ext cx="4800600" cy="3505200"/>
          </a:xfrm>
          <a:prstGeom prst="rect">
            <a:avLst/>
          </a:prstGeom>
          <a:ln w="76200">
            <a:solidFill>
              <a:schemeClr val="tx1"/>
            </a:solidFill>
          </a:ln>
        </p:spPr>
      </p:pic>
      <p:sp>
        <p:nvSpPr>
          <p:cNvPr id="9" name="TextBox 8"/>
          <p:cNvSpPr txBox="1"/>
          <p:nvPr/>
        </p:nvSpPr>
        <p:spPr>
          <a:xfrm>
            <a:off x="838200" y="609600"/>
            <a:ext cx="2971800" cy="923330"/>
          </a:xfrm>
          <a:prstGeom prst="rect">
            <a:avLst/>
          </a:prstGeom>
          <a:noFill/>
        </p:spPr>
        <p:txBody>
          <a:bodyPr wrap="square" rtlCol="0">
            <a:spAutoFit/>
          </a:bodyPr>
          <a:lstStyle/>
          <a:p>
            <a:r>
              <a:rPr lang="bn-IN" sz="5400" b="1" dirty="0" smtClean="0">
                <a:latin typeface="NikoshBAN" pitchFamily="2" charset="0"/>
                <a:cs typeface="NikoshBAN" pitchFamily="2" charset="0"/>
              </a:rPr>
              <a:t>হাম</a:t>
            </a:r>
            <a:endParaRPr lang="en-US" sz="5400" b="1" dirty="0">
              <a:latin typeface="NikoshBAN" pitchFamily="2" charset="0"/>
              <a:cs typeface="NikoshBAN" pitchFamily="2" charset="0"/>
            </a:endParaRPr>
          </a:p>
        </p:txBody>
      </p:sp>
      <p:sp>
        <p:nvSpPr>
          <p:cNvPr id="10" name="TextBox 9"/>
          <p:cNvSpPr txBox="1"/>
          <p:nvPr/>
        </p:nvSpPr>
        <p:spPr>
          <a:xfrm>
            <a:off x="4876800" y="914400"/>
            <a:ext cx="2971800" cy="923330"/>
          </a:xfrm>
          <a:prstGeom prst="rect">
            <a:avLst/>
          </a:prstGeom>
          <a:noFill/>
        </p:spPr>
        <p:txBody>
          <a:bodyPr wrap="square" rtlCol="0">
            <a:spAutoFit/>
          </a:bodyPr>
          <a:lstStyle/>
          <a:p>
            <a:r>
              <a:rPr lang="bn-IN" sz="5400" b="1" dirty="0" smtClean="0">
                <a:latin typeface="NikoshBAN" pitchFamily="2" charset="0"/>
                <a:cs typeface="NikoshBAN" pitchFamily="2" charset="0"/>
              </a:rPr>
              <a:t>যক্ষা</a:t>
            </a:r>
            <a:endParaRPr lang="en-US" sz="5400" b="1" dirty="0">
              <a:latin typeface="NikoshBAN" pitchFamily="2" charset="0"/>
              <a:cs typeface="NikoshBAN" pitchFamily="2" charset="0"/>
            </a:endParaRPr>
          </a:p>
        </p:txBody>
      </p:sp>
      <p:sp>
        <p:nvSpPr>
          <p:cNvPr id="11" name="TextBox 10"/>
          <p:cNvSpPr txBox="1"/>
          <p:nvPr/>
        </p:nvSpPr>
        <p:spPr>
          <a:xfrm>
            <a:off x="0" y="5029200"/>
            <a:ext cx="2971800" cy="923330"/>
          </a:xfrm>
          <a:prstGeom prst="rect">
            <a:avLst/>
          </a:prstGeom>
          <a:noFill/>
        </p:spPr>
        <p:txBody>
          <a:bodyPr wrap="square" rtlCol="0">
            <a:spAutoFit/>
          </a:bodyPr>
          <a:lstStyle/>
          <a:p>
            <a:r>
              <a:rPr lang="bn-IN" sz="5400" b="1" dirty="0" smtClean="0">
                <a:solidFill>
                  <a:srgbClr val="FF0000"/>
                </a:solidFill>
                <a:latin typeface="NikoshBAN" pitchFamily="2" charset="0"/>
                <a:cs typeface="NikoshBAN" pitchFamily="2" charset="0"/>
              </a:rPr>
              <a:t>সোয়াইন ফ্লু</a:t>
            </a:r>
            <a:endParaRPr lang="en-US" sz="5400" b="1" dirty="0">
              <a:solidFill>
                <a:srgbClr val="FF0000"/>
              </a:solidFill>
              <a:latin typeface="NikoshBAN" pitchFamily="2" charset="0"/>
              <a:cs typeface="NikoshBAN" pitchFamily="2" charset="0"/>
            </a:endParaRPr>
          </a:p>
        </p:txBody>
      </p:sp>
      <p:sp>
        <p:nvSpPr>
          <p:cNvPr id="12" name="TextBox 11"/>
          <p:cNvSpPr txBox="1"/>
          <p:nvPr/>
        </p:nvSpPr>
        <p:spPr>
          <a:xfrm>
            <a:off x="5867400" y="4876800"/>
            <a:ext cx="2971800" cy="923330"/>
          </a:xfrm>
          <a:prstGeom prst="rect">
            <a:avLst/>
          </a:prstGeom>
          <a:noFill/>
        </p:spPr>
        <p:txBody>
          <a:bodyPr wrap="square" rtlCol="0">
            <a:spAutoFit/>
          </a:bodyPr>
          <a:lstStyle/>
          <a:p>
            <a:r>
              <a:rPr lang="bn-IN" sz="5400" b="1" dirty="0" smtClean="0">
                <a:solidFill>
                  <a:srgbClr val="FF0000"/>
                </a:solidFill>
                <a:latin typeface="NikoshBAN" pitchFamily="2" charset="0"/>
                <a:cs typeface="NikoshBAN" pitchFamily="2" charset="0"/>
              </a:rPr>
              <a:t>ইনফ্লুয়েঞ্জা</a:t>
            </a:r>
            <a:endParaRPr lang="en-US" sz="5400" b="1" dirty="0">
              <a:solidFill>
                <a:srgbClr val="FF0000"/>
              </a:solidFill>
              <a:latin typeface="NikoshBAN" pitchFamily="2" charset="0"/>
              <a:cs typeface="NikoshBAN" pitchFamily="2" charset="0"/>
            </a:endParaRPr>
          </a:p>
        </p:txBody>
      </p:sp>
      <p:sp>
        <p:nvSpPr>
          <p:cNvPr id="13" name="TextBox 12"/>
          <p:cNvSpPr txBox="1"/>
          <p:nvPr/>
        </p:nvSpPr>
        <p:spPr>
          <a:xfrm>
            <a:off x="3429000" y="4953000"/>
            <a:ext cx="2971800" cy="923330"/>
          </a:xfrm>
          <a:prstGeom prst="rect">
            <a:avLst/>
          </a:prstGeom>
          <a:noFill/>
        </p:spPr>
        <p:txBody>
          <a:bodyPr wrap="square" rtlCol="0">
            <a:spAutoFit/>
          </a:bodyPr>
          <a:lstStyle/>
          <a:p>
            <a:r>
              <a:rPr lang="bn-IN" sz="5400" b="1" dirty="0" smtClean="0">
                <a:solidFill>
                  <a:srgbClr val="FF0000"/>
                </a:solidFill>
                <a:latin typeface="NikoshBAN" pitchFamily="2" charset="0"/>
                <a:cs typeface="NikoshBAN" pitchFamily="2" charset="0"/>
              </a:rPr>
              <a:t>গুটিবসন্ত</a:t>
            </a:r>
            <a:endParaRPr lang="en-US" sz="54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2000"/>
                                        <p:tgtEl>
                                          <p:spTgt spid="9"/>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2000"/>
                                        <p:tgtEl>
                                          <p:spTgt spid="10"/>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2000"/>
                                        <p:tgtEl>
                                          <p:spTgt spid="11"/>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4)">
                                      <p:cBhvr>
                                        <p:cTn id="33" dur="2000"/>
                                        <p:tgtEl>
                                          <p:spTgt spid="13"/>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4)">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r>
              <a:rPr lang="bn-IN" sz="4800" dirty="0" smtClean="0">
                <a:latin typeface="NikoshBAN" pitchFamily="2" charset="0"/>
                <a:cs typeface="NikoshBAN" pitchFamily="2" charset="0"/>
              </a:rPr>
              <a:t>যে সকল রোগ যা জীবাণুযুক্ত দূষিত পানির মাধ্যমে বিস্তার লাভ করে তাকে পানিবাহিত রোগ বলে। </a:t>
            </a: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p:txBody>
      </p:sp>
      <p:pic>
        <p:nvPicPr>
          <p:cNvPr id="3" name="Picture 2" descr="animated-butterfly-image-0017.gif"/>
          <p:cNvPicPr>
            <a:picLocks noChangeAspect="1"/>
          </p:cNvPicPr>
          <p:nvPr/>
        </p:nvPicPr>
        <p:blipFill>
          <a:blip r:embed="rId2"/>
          <a:stretch>
            <a:fillRect/>
          </a:stretch>
        </p:blipFill>
        <p:spPr>
          <a:xfrm>
            <a:off x="0" y="4724400"/>
            <a:ext cx="2133600" cy="2133600"/>
          </a:xfrm>
          <a:prstGeom prst="rect">
            <a:avLst/>
          </a:prstGeom>
        </p:spPr>
      </p:pic>
      <p:pic>
        <p:nvPicPr>
          <p:cNvPr id="4" name="Picture 3" descr="animated-butterfly-image-0017.gif"/>
          <p:cNvPicPr>
            <a:picLocks noChangeAspect="1"/>
          </p:cNvPicPr>
          <p:nvPr/>
        </p:nvPicPr>
        <p:blipFill>
          <a:blip r:embed="rId2"/>
          <a:stretch>
            <a:fillRect/>
          </a:stretch>
        </p:blipFill>
        <p:spPr>
          <a:xfrm>
            <a:off x="2438400" y="4724400"/>
            <a:ext cx="2133600" cy="2133600"/>
          </a:xfrm>
          <a:prstGeom prst="rect">
            <a:avLst/>
          </a:prstGeom>
        </p:spPr>
      </p:pic>
      <p:pic>
        <p:nvPicPr>
          <p:cNvPr id="5" name="Picture 4" descr="animated-butterfly-image-0017.gif"/>
          <p:cNvPicPr>
            <a:picLocks noChangeAspect="1"/>
          </p:cNvPicPr>
          <p:nvPr/>
        </p:nvPicPr>
        <p:blipFill>
          <a:blip r:embed="rId2"/>
          <a:stretch>
            <a:fillRect/>
          </a:stretch>
        </p:blipFill>
        <p:spPr>
          <a:xfrm>
            <a:off x="4800600" y="4724400"/>
            <a:ext cx="2133600" cy="2133600"/>
          </a:xfrm>
          <a:prstGeom prst="rect">
            <a:avLst/>
          </a:prstGeom>
        </p:spPr>
      </p:pic>
      <p:pic>
        <p:nvPicPr>
          <p:cNvPr id="6" name="Picture 5" descr="animated-butterfly-image-0017.gif"/>
          <p:cNvPicPr>
            <a:picLocks noChangeAspect="1"/>
          </p:cNvPicPr>
          <p:nvPr/>
        </p:nvPicPr>
        <p:blipFill>
          <a:blip r:embed="rId2"/>
          <a:stretch>
            <a:fillRect/>
          </a:stretch>
        </p:blipFill>
        <p:spPr>
          <a:xfrm>
            <a:off x="7239000" y="4724400"/>
            <a:ext cx="2133600" cy="2133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ush-diarrhea-17301.jpg"/>
          <p:cNvPicPr>
            <a:picLocks noChangeAspect="1"/>
          </p:cNvPicPr>
          <p:nvPr/>
        </p:nvPicPr>
        <p:blipFill>
          <a:blip r:embed="rId2"/>
          <a:stretch>
            <a:fillRect/>
          </a:stretch>
        </p:blipFill>
        <p:spPr>
          <a:xfrm>
            <a:off x="0" y="0"/>
            <a:ext cx="4267200" cy="3238500"/>
          </a:xfrm>
          <a:prstGeom prst="rect">
            <a:avLst/>
          </a:prstGeom>
          <a:ln w="76200">
            <a:solidFill>
              <a:srgbClr val="00B050"/>
            </a:solidFill>
          </a:ln>
        </p:spPr>
      </p:pic>
      <p:pic>
        <p:nvPicPr>
          <p:cNvPr id="4" name="Picture 3" descr="টাইফয়েড-জ্বরের-কারণ-ও-প্রতিকার-500x264.jpg"/>
          <p:cNvPicPr>
            <a:picLocks noChangeAspect="1"/>
          </p:cNvPicPr>
          <p:nvPr/>
        </p:nvPicPr>
        <p:blipFill>
          <a:blip r:embed="rId3"/>
          <a:stretch>
            <a:fillRect/>
          </a:stretch>
        </p:blipFill>
        <p:spPr>
          <a:xfrm>
            <a:off x="4953001" y="3276600"/>
            <a:ext cx="4191000" cy="3581400"/>
          </a:xfrm>
          <a:prstGeom prst="rect">
            <a:avLst/>
          </a:prstGeom>
          <a:ln w="76200">
            <a:solidFill>
              <a:srgbClr val="00B050"/>
            </a:solidFill>
          </a:ln>
        </p:spPr>
      </p:pic>
      <p:pic>
        <p:nvPicPr>
          <p:cNvPr id="5" name="Picture 4" descr="ibs-4.gif"/>
          <p:cNvPicPr>
            <a:picLocks noChangeAspect="1"/>
          </p:cNvPicPr>
          <p:nvPr/>
        </p:nvPicPr>
        <p:blipFill>
          <a:blip r:embed="rId4"/>
          <a:stretch>
            <a:fillRect/>
          </a:stretch>
        </p:blipFill>
        <p:spPr>
          <a:xfrm>
            <a:off x="0" y="3286125"/>
            <a:ext cx="2381250" cy="3571875"/>
          </a:xfrm>
          <a:prstGeom prst="rect">
            <a:avLst/>
          </a:prstGeom>
          <a:ln w="76200">
            <a:solidFill>
              <a:srgbClr val="00B050"/>
            </a:solidFill>
          </a:ln>
        </p:spPr>
      </p:pic>
      <p:pic>
        <p:nvPicPr>
          <p:cNvPr id="6" name="Picture 5" descr="cholera in haiti.jpg"/>
          <p:cNvPicPr>
            <a:picLocks noChangeAspect="1"/>
          </p:cNvPicPr>
          <p:nvPr/>
        </p:nvPicPr>
        <p:blipFill>
          <a:blip r:embed="rId5"/>
          <a:stretch>
            <a:fillRect/>
          </a:stretch>
        </p:blipFill>
        <p:spPr>
          <a:xfrm>
            <a:off x="4267200" y="0"/>
            <a:ext cx="4876800" cy="3276600"/>
          </a:xfrm>
          <a:prstGeom prst="rect">
            <a:avLst/>
          </a:prstGeom>
          <a:ln w="76200">
            <a:solidFill>
              <a:srgbClr val="00B050"/>
            </a:solidFill>
          </a:ln>
        </p:spPr>
      </p:pic>
      <p:pic>
        <p:nvPicPr>
          <p:cNvPr id="7" name="Picture 6" descr="dirghodiner_amashoy.jpg"/>
          <p:cNvPicPr>
            <a:picLocks noChangeAspect="1"/>
          </p:cNvPicPr>
          <p:nvPr/>
        </p:nvPicPr>
        <p:blipFill>
          <a:blip r:embed="rId6"/>
          <a:stretch>
            <a:fillRect/>
          </a:stretch>
        </p:blipFill>
        <p:spPr>
          <a:xfrm>
            <a:off x="2362200" y="3276600"/>
            <a:ext cx="2566988" cy="3581399"/>
          </a:xfrm>
          <a:prstGeom prst="rect">
            <a:avLst/>
          </a:prstGeom>
          <a:ln w="76200">
            <a:solidFill>
              <a:srgbClr val="00B050"/>
            </a:solidFill>
          </a:ln>
        </p:spPr>
      </p:pic>
      <p:sp>
        <p:nvSpPr>
          <p:cNvPr id="8" name="TextBox 7"/>
          <p:cNvSpPr txBox="1"/>
          <p:nvPr/>
        </p:nvSpPr>
        <p:spPr>
          <a:xfrm>
            <a:off x="838200" y="609600"/>
            <a:ext cx="2971800" cy="1200329"/>
          </a:xfrm>
          <a:prstGeom prst="rect">
            <a:avLst/>
          </a:prstGeom>
          <a:noFill/>
        </p:spPr>
        <p:txBody>
          <a:bodyPr wrap="square" rtlCol="0">
            <a:spAutoFit/>
          </a:bodyPr>
          <a:lstStyle/>
          <a:p>
            <a:r>
              <a:rPr lang="bn-IN" sz="7200" b="1" dirty="0" smtClean="0">
                <a:solidFill>
                  <a:srgbClr val="FF0000"/>
                </a:solidFill>
                <a:latin typeface="NikoshBAN" pitchFamily="2" charset="0"/>
                <a:cs typeface="NikoshBAN" pitchFamily="2" charset="0"/>
              </a:rPr>
              <a:t>ডায়রিয়া</a:t>
            </a:r>
            <a:endParaRPr lang="en-US" sz="7200" b="1" dirty="0">
              <a:solidFill>
                <a:srgbClr val="FF0000"/>
              </a:solidFill>
              <a:latin typeface="NikoshBAN" pitchFamily="2" charset="0"/>
              <a:cs typeface="NikoshBAN" pitchFamily="2" charset="0"/>
            </a:endParaRPr>
          </a:p>
        </p:txBody>
      </p:sp>
      <p:sp>
        <p:nvSpPr>
          <p:cNvPr id="9" name="TextBox 8"/>
          <p:cNvSpPr txBox="1"/>
          <p:nvPr/>
        </p:nvSpPr>
        <p:spPr>
          <a:xfrm>
            <a:off x="5257800" y="914400"/>
            <a:ext cx="2971800" cy="1200329"/>
          </a:xfrm>
          <a:prstGeom prst="rect">
            <a:avLst/>
          </a:prstGeom>
          <a:noFill/>
        </p:spPr>
        <p:txBody>
          <a:bodyPr wrap="square" rtlCol="0">
            <a:spAutoFit/>
          </a:bodyPr>
          <a:lstStyle/>
          <a:p>
            <a:r>
              <a:rPr lang="bn-IN" sz="7200" b="1" dirty="0" smtClean="0">
                <a:solidFill>
                  <a:srgbClr val="FF0000"/>
                </a:solidFill>
                <a:latin typeface="NikoshBAN" pitchFamily="2" charset="0"/>
                <a:cs typeface="NikoshBAN" pitchFamily="2" charset="0"/>
              </a:rPr>
              <a:t>কলেরা</a:t>
            </a:r>
            <a:endParaRPr lang="en-US" sz="7200" b="1" dirty="0">
              <a:solidFill>
                <a:srgbClr val="FF0000"/>
              </a:solidFill>
              <a:latin typeface="NikoshBAN" pitchFamily="2" charset="0"/>
              <a:cs typeface="NikoshBAN" pitchFamily="2" charset="0"/>
            </a:endParaRPr>
          </a:p>
        </p:txBody>
      </p:sp>
      <p:sp>
        <p:nvSpPr>
          <p:cNvPr id="10" name="TextBox 9"/>
          <p:cNvSpPr txBox="1"/>
          <p:nvPr/>
        </p:nvSpPr>
        <p:spPr>
          <a:xfrm>
            <a:off x="914400" y="4724400"/>
            <a:ext cx="2971800" cy="1200329"/>
          </a:xfrm>
          <a:prstGeom prst="rect">
            <a:avLst/>
          </a:prstGeom>
          <a:noFill/>
        </p:spPr>
        <p:txBody>
          <a:bodyPr wrap="square" rtlCol="0">
            <a:spAutoFit/>
          </a:bodyPr>
          <a:lstStyle/>
          <a:p>
            <a:r>
              <a:rPr lang="bn-IN" sz="7200" b="1" dirty="0" smtClean="0">
                <a:solidFill>
                  <a:srgbClr val="FF0000"/>
                </a:solidFill>
                <a:latin typeface="NikoshBAN" pitchFamily="2" charset="0"/>
                <a:cs typeface="NikoshBAN" pitchFamily="2" charset="0"/>
              </a:rPr>
              <a:t>আমাশয়</a:t>
            </a:r>
            <a:endParaRPr lang="en-US" sz="7200" b="1" dirty="0">
              <a:solidFill>
                <a:srgbClr val="FF0000"/>
              </a:solidFill>
              <a:latin typeface="NikoshBAN" pitchFamily="2" charset="0"/>
              <a:cs typeface="NikoshBAN" pitchFamily="2" charset="0"/>
            </a:endParaRPr>
          </a:p>
        </p:txBody>
      </p:sp>
      <p:sp>
        <p:nvSpPr>
          <p:cNvPr id="11" name="TextBox 10"/>
          <p:cNvSpPr txBox="1"/>
          <p:nvPr/>
        </p:nvSpPr>
        <p:spPr>
          <a:xfrm>
            <a:off x="5638800" y="4495800"/>
            <a:ext cx="2971800" cy="1200329"/>
          </a:xfrm>
          <a:prstGeom prst="rect">
            <a:avLst/>
          </a:prstGeom>
          <a:noFill/>
        </p:spPr>
        <p:txBody>
          <a:bodyPr wrap="square" rtlCol="0">
            <a:spAutoFit/>
          </a:bodyPr>
          <a:lstStyle/>
          <a:p>
            <a:r>
              <a:rPr lang="bn-IN" sz="7200" b="1" dirty="0" smtClean="0">
                <a:solidFill>
                  <a:srgbClr val="FF0000"/>
                </a:solidFill>
                <a:latin typeface="NikoshBAN" pitchFamily="2" charset="0"/>
                <a:cs typeface="NikoshBAN" pitchFamily="2" charset="0"/>
              </a:rPr>
              <a:t>টায়ফয়েড</a:t>
            </a:r>
            <a:endParaRPr lang="en-US" sz="72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par>
                                <p:cTn id="17" presetID="8"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4)">
                                      <p:cBhvr>
                                        <p:cTn id="24" dur="2000"/>
                                        <p:tgtEl>
                                          <p:spTgt spid="8"/>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2000"/>
                                        <p:tgtEl>
                                          <p:spTgt spid="10"/>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4)">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740307"/>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r>
              <a:rPr lang="bn-IN" sz="3600" dirty="0" smtClean="0">
                <a:latin typeface="NikoshBAN" pitchFamily="2" charset="0"/>
                <a:cs typeface="NikoshBAN" pitchFamily="2" charset="0"/>
              </a:rPr>
              <a:t>রোগাক্রান্ত ব্যাক্তি প্রত্যক্ষ বা পরোক্ষ সংস্পর্শে যে সকল রোগ সংক্রমণ হয় তাই ছোঁয়াচে রোগ।</a:t>
            </a:r>
          </a:p>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endParaRPr lang="en-US" sz="3600" dirty="0">
              <a:latin typeface="NikoshBAN" pitchFamily="2" charset="0"/>
              <a:cs typeface="NikoshBAN" pitchFamily="2" charset="0"/>
            </a:endParaRPr>
          </a:p>
        </p:txBody>
      </p:sp>
      <p:pic>
        <p:nvPicPr>
          <p:cNvPr id="4" name="Picture 3" descr="4553456_4.jpg"/>
          <p:cNvPicPr>
            <a:picLocks noChangeAspect="1"/>
          </p:cNvPicPr>
          <p:nvPr/>
        </p:nvPicPr>
        <p:blipFill>
          <a:blip r:embed="rId2"/>
          <a:stretch>
            <a:fillRect/>
          </a:stretch>
        </p:blipFill>
        <p:spPr>
          <a:xfrm>
            <a:off x="4419600" y="0"/>
            <a:ext cx="4724400" cy="3505200"/>
          </a:xfrm>
          <a:prstGeom prst="rect">
            <a:avLst/>
          </a:prstGeom>
          <a:ln w="28575">
            <a:solidFill>
              <a:schemeClr val="tx1"/>
            </a:solidFill>
          </a:ln>
        </p:spPr>
      </p:pic>
      <p:pic>
        <p:nvPicPr>
          <p:cNvPr id="5" name="Picture 4" descr="new-virus.jpg"/>
          <p:cNvPicPr>
            <a:picLocks noChangeAspect="1"/>
          </p:cNvPicPr>
          <p:nvPr/>
        </p:nvPicPr>
        <p:blipFill>
          <a:blip r:embed="rId3"/>
          <a:stretch>
            <a:fillRect/>
          </a:stretch>
        </p:blipFill>
        <p:spPr>
          <a:xfrm>
            <a:off x="0" y="0"/>
            <a:ext cx="4419600" cy="3429000"/>
          </a:xfrm>
          <a:prstGeom prst="rect">
            <a:avLst/>
          </a:prstGeom>
          <a:ln w="28575">
            <a:solidFill>
              <a:schemeClr val="tx1"/>
            </a:solidFill>
          </a:ln>
        </p:spPr>
      </p:pic>
      <p:pic>
        <p:nvPicPr>
          <p:cNvPr id="6" name="Picture 5" descr="aids-2.jpg"/>
          <p:cNvPicPr>
            <a:picLocks noChangeAspect="1"/>
          </p:cNvPicPr>
          <p:nvPr/>
        </p:nvPicPr>
        <p:blipFill>
          <a:blip r:embed="rId4"/>
          <a:stretch>
            <a:fillRect/>
          </a:stretch>
        </p:blipFill>
        <p:spPr>
          <a:xfrm>
            <a:off x="4495800" y="3505200"/>
            <a:ext cx="4648200" cy="3352800"/>
          </a:xfrm>
          <a:prstGeom prst="rect">
            <a:avLst/>
          </a:prstGeom>
          <a:ln w="28575">
            <a:solidFill>
              <a:schemeClr val="tx1"/>
            </a:solidFill>
          </a:ln>
        </p:spPr>
      </p:pic>
      <p:pic>
        <p:nvPicPr>
          <p:cNvPr id="7" name="Picture 6" descr="হাম.jpg"/>
          <p:cNvPicPr>
            <a:picLocks noChangeAspect="1"/>
          </p:cNvPicPr>
          <p:nvPr/>
        </p:nvPicPr>
        <p:blipFill>
          <a:blip r:embed="rId5" cstate="print"/>
          <a:stretch>
            <a:fillRect/>
          </a:stretch>
        </p:blipFill>
        <p:spPr>
          <a:xfrm>
            <a:off x="0" y="3505200"/>
            <a:ext cx="4495800" cy="3352800"/>
          </a:xfrm>
          <a:prstGeom prst="rect">
            <a:avLst/>
          </a:prstGeom>
          <a:ln w="28575">
            <a:solidFill>
              <a:schemeClr val="tx1"/>
            </a:solidFill>
          </a:ln>
        </p:spPr>
      </p:pic>
      <p:sp>
        <p:nvSpPr>
          <p:cNvPr id="8" name="TextBox 7"/>
          <p:cNvSpPr txBox="1"/>
          <p:nvPr/>
        </p:nvSpPr>
        <p:spPr>
          <a:xfrm>
            <a:off x="838200" y="609600"/>
            <a:ext cx="2971800" cy="1200329"/>
          </a:xfrm>
          <a:prstGeom prst="rect">
            <a:avLst/>
          </a:prstGeom>
          <a:noFill/>
        </p:spPr>
        <p:txBody>
          <a:bodyPr wrap="square" rtlCol="0">
            <a:spAutoFit/>
          </a:bodyPr>
          <a:lstStyle/>
          <a:p>
            <a:r>
              <a:rPr lang="bn-IN" sz="7200" b="1" dirty="0" smtClean="0">
                <a:solidFill>
                  <a:srgbClr val="FF0000"/>
                </a:solidFill>
                <a:latin typeface="NikoshBAN" pitchFamily="2" charset="0"/>
                <a:cs typeface="NikoshBAN" pitchFamily="2" charset="0"/>
              </a:rPr>
              <a:t>ইবোলা</a:t>
            </a:r>
            <a:endParaRPr lang="en-US" sz="7200" b="1" dirty="0">
              <a:solidFill>
                <a:srgbClr val="FF0000"/>
              </a:solidFill>
              <a:latin typeface="NikoshBAN" pitchFamily="2" charset="0"/>
              <a:cs typeface="NikoshBAN" pitchFamily="2" charset="0"/>
            </a:endParaRPr>
          </a:p>
        </p:txBody>
      </p:sp>
      <p:sp>
        <p:nvSpPr>
          <p:cNvPr id="9" name="TextBox 8"/>
          <p:cNvSpPr txBox="1"/>
          <p:nvPr/>
        </p:nvSpPr>
        <p:spPr>
          <a:xfrm>
            <a:off x="4953000" y="914400"/>
            <a:ext cx="2971800" cy="1200329"/>
          </a:xfrm>
          <a:prstGeom prst="rect">
            <a:avLst/>
          </a:prstGeom>
          <a:noFill/>
        </p:spPr>
        <p:txBody>
          <a:bodyPr wrap="square" rtlCol="0">
            <a:spAutoFit/>
          </a:bodyPr>
          <a:lstStyle/>
          <a:p>
            <a:pPr algn="ctr"/>
            <a:r>
              <a:rPr lang="bn-IN" sz="7200" b="1" dirty="0" smtClean="0">
                <a:solidFill>
                  <a:srgbClr val="FF0000"/>
                </a:solidFill>
                <a:latin typeface="NikoshBAN" pitchFamily="2" charset="0"/>
                <a:cs typeface="NikoshBAN" pitchFamily="2" charset="0"/>
              </a:rPr>
              <a:t>ফ্লু</a:t>
            </a:r>
            <a:endParaRPr lang="en-US" sz="7200" b="1" dirty="0">
              <a:solidFill>
                <a:srgbClr val="FF0000"/>
              </a:solidFill>
              <a:latin typeface="NikoshBAN" pitchFamily="2" charset="0"/>
              <a:cs typeface="NikoshBAN" pitchFamily="2" charset="0"/>
            </a:endParaRPr>
          </a:p>
        </p:txBody>
      </p:sp>
      <p:sp>
        <p:nvSpPr>
          <p:cNvPr id="10" name="TextBox 9"/>
          <p:cNvSpPr txBox="1"/>
          <p:nvPr/>
        </p:nvSpPr>
        <p:spPr>
          <a:xfrm>
            <a:off x="5029200" y="4495800"/>
            <a:ext cx="2971800" cy="1200329"/>
          </a:xfrm>
          <a:prstGeom prst="rect">
            <a:avLst/>
          </a:prstGeom>
          <a:noFill/>
        </p:spPr>
        <p:txBody>
          <a:bodyPr wrap="square" rtlCol="0">
            <a:spAutoFit/>
          </a:bodyPr>
          <a:lstStyle/>
          <a:p>
            <a:r>
              <a:rPr lang="bn-IN" sz="7200" b="1" dirty="0" smtClean="0">
                <a:solidFill>
                  <a:srgbClr val="FF0000"/>
                </a:solidFill>
                <a:latin typeface="NikoshBAN" pitchFamily="2" charset="0"/>
                <a:cs typeface="NikoshBAN" pitchFamily="2" charset="0"/>
              </a:rPr>
              <a:t>এইডস</a:t>
            </a:r>
            <a:endParaRPr lang="en-US" sz="7200" b="1" dirty="0">
              <a:solidFill>
                <a:srgbClr val="FF0000"/>
              </a:solidFill>
              <a:latin typeface="NikoshBAN" pitchFamily="2" charset="0"/>
              <a:cs typeface="NikoshBAN" pitchFamily="2" charset="0"/>
            </a:endParaRPr>
          </a:p>
        </p:txBody>
      </p:sp>
      <p:sp>
        <p:nvSpPr>
          <p:cNvPr id="11" name="TextBox 10"/>
          <p:cNvSpPr txBox="1"/>
          <p:nvPr/>
        </p:nvSpPr>
        <p:spPr>
          <a:xfrm>
            <a:off x="838200" y="4648200"/>
            <a:ext cx="2971800" cy="1200329"/>
          </a:xfrm>
          <a:prstGeom prst="rect">
            <a:avLst/>
          </a:prstGeom>
          <a:noFill/>
        </p:spPr>
        <p:txBody>
          <a:bodyPr wrap="square" rtlCol="0">
            <a:spAutoFit/>
          </a:bodyPr>
          <a:lstStyle/>
          <a:p>
            <a:r>
              <a:rPr lang="bn-IN" sz="7200" b="1" dirty="0" smtClean="0">
                <a:solidFill>
                  <a:srgbClr val="FF0000"/>
                </a:solidFill>
                <a:latin typeface="NikoshBAN" pitchFamily="2" charset="0"/>
                <a:cs typeface="NikoshBAN" pitchFamily="2" charset="0"/>
              </a:rPr>
              <a:t>হাম</a:t>
            </a:r>
            <a:endParaRPr lang="en-US" sz="72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par>
                                <p:cTn id="16" presetID="8"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par>
                                <p:cTn id="19" presetID="8"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par>
                                <p:cTn id="22" presetID="8"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4)">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4)">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4)">
                                      <p:cBhvr>
                                        <p:cTn id="4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740307"/>
          </a:xfrm>
          <a:prstGeom prst="rect">
            <a:avLst/>
          </a:prstGeom>
          <a:ln w="57150"/>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r>
              <a:rPr lang="bn-IN" sz="4800" dirty="0" smtClean="0">
                <a:latin typeface="NikoshBAN" pitchFamily="2" charset="0"/>
                <a:cs typeface="NikoshBAN" pitchFamily="2" charset="0"/>
              </a:rPr>
              <a:t>বিভিন্ন প্রাণী এবং পোকামাকড়ের মাধ্যমে কিছু জীবাণুবাহিত রোগ ছড়ায়।কুকুরের কামড়ের মাধ্যমে জলাতঙ্ক রোগ ছড়ায় ।মশার কামড়ের মাধ্যমে ম্যালেরিয়া এবং ডেঙ্গু রোগ ছড়ায়।</a:t>
            </a: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endParaRPr lang="en-US" sz="4800" dirty="0">
              <a:latin typeface="NikoshBAN" pitchFamily="2" charset="0"/>
              <a:cs typeface="NikoshBAN" pitchFamily="2" charset="0"/>
            </a:endParaRPr>
          </a:p>
        </p:txBody>
      </p:sp>
      <p:pic>
        <p:nvPicPr>
          <p:cNvPr id="4" name="Picture 3" descr="21-1437480829-21-1437462097-fever.jpg"/>
          <p:cNvPicPr>
            <a:picLocks noChangeAspect="1"/>
          </p:cNvPicPr>
          <p:nvPr/>
        </p:nvPicPr>
        <p:blipFill>
          <a:blip r:embed="rId2"/>
          <a:stretch>
            <a:fillRect/>
          </a:stretch>
        </p:blipFill>
        <p:spPr>
          <a:xfrm>
            <a:off x="4267200" y="3124200"/>
            <a:ext cx="4876800" cy="3733800"/>
          </a:xfrm>
          <a:prstGeom prst="rect">
            <a:avLst/>
          </a:prstGeom>
          <a:ln w="38100">
            <a:solidFill>
              <a:schemeClr val="tx1"/>
            </a:solidFill>
          </a:ln>
        </p:spPr>
      </p:pic>
      <p:pic>
        <p:nvPicPr>
          <p:cNvPr id="5" name="Picture 4" descr="bdp_dog.jpg"/>
          <p:cNvPicPr>
            <a:picLocks noChangeAspect="1"/>
          </p:cNvPicPr>
          <p:nvPr/>
        </p:nvPicPr>
        <p:blipFill>
          <a:blip r:embed="rId3"/>
          <a:stretch>
            <a:fillRect/>
          </a:stretch>
        </p:blipFill>
        <p:spPr>
          <a:xfrm>
            <a:off x="0" y="0"/>
            <a:ext cx="9144000" cy="3124200"/>
          </a:xfrm>
          <a:prstGeom prst="rect">
            <a:avLst/>
          </a:prstGeom>
          <a:ln w="38100">
            <a:solidFill>
              <a:schemeClr val="tx1"/>
            </a:solidFill>
          </a:ln>
        </p:spPr>
      </p:pic>
      <p:pic>
        <p:nvPicPr>
          <p:cNvPr id="6" name="Picture 5" descr="17536131_303.jpg"/>
          <p:cNvPicPr>
            <a:picLocks noChangeAspect="1"/>
          </p:cNvPicPr>
          <p:nvPr/>
        </p:nvPicPr>
        <p:blipFill>
          <a:blip r:embed="rId4"/>
          <a:stretch>
            <a:fillRect/>
          </a:stretch>
        </p:blipFill>
        <p:spPr>
          <a:xfrm>
            <a:off x="0" y="3105150"/>
            <a:ext cx="4267200" cy="3752850"/>
          </a:xfrm>
          <a:prstGeom prst="rect">
            <a:avLst/>
          </a:prstGeom>
          <a:ln w="38100">
            <a:solidFill>
              <a:schemeClr val="tx1"/>
            </a:solidFill>
          </a:ln>
        </p:spPr>
      </p:pic>
      <p:sp>
        <p:nvSpPr>
          <p:cNvPr id="8" name="TextBox 7"/>
          <p:cNvSpPr txBox="1"/>
          <p:nvPr/>
        </p:nvSpPr>
        <p:spPr>
          <a:xfrm>
            <a:off x="914400" y="990600"/>
            <a:ext cx="28194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9" name="TextBox 8"/>
          <p:cNvSpPr txBox="1"/>
          <p:nvPr/>
        </p:nvSpPr>
        <p:spPr>
          <a:xfrm>
            <a:off x="990600" y="838200"/>
            <a:ext cx="6553200" cy="1323439"/>
          </a:xfrm>
          <a:prstGeom prst="rect">
            <a:avLst/>
          </a:prstGeom>
          <a:noFill/>
        </p:spPr>
        <p:txBody>
          <a:bodyPr wrap="square" rtlCol="0">
            <a:spAutoFit/>
          </a:bodyPr>
          <a:lstStyle/>
          <a:p>
            <a:pPr algn="ctr"/>
            <a:r>
              <a:rPr lang="bn-IN" sz="8000" dirty="0" smtClean="0">
                <a:solidFill>
                  <a:srgbClr val="FF0000"/>
                </a:solidFill>
                <a:latin typeface="NikoshBAN" pitchFamily="2" charset="0"/>
                <a:cs typeface="NikoshBAN" pitchFamily="2" charset="0"/>
              </a:rPr>
              <a:t>জলাতঙ্ক</a:t>
            </a:r>
            <a:endParaRPr lang="en-US" sz="8000" dirty="0">
              <a:solidFill>
                <a:srgbClr val="FF0000"/>
              </a:solidFill>
              <a:latin typeface="NikoshBAN" pitchFamily="2" charset="0"/>
              <a:cs typeface="NikoshBAN" pitchFamily="2" charset="0"/>
            </a:endParaRPr>
          </a:p>
        </p:txBody>
      </p:sp>
      <p:sp>
        <p:nvSpPr>
          <p:cNvPr id="10" name="TextBox 9"/>
          <p:cNvSpPr txBox="1"/>
          <p:nvPr/>
        </p:nvSpPr>
        <p:spPr>
          <a:xfrm>
            <a:off x="228600" y="4038600"/>
            <a:ext cx="3810000" cy="1323439"/>
          </a:xfrm>
          <a:prstGeom prst="rect">
            <a:avLst/>
          </a:prstGeom>
          <a:noFill/>
        </p:spPr>
        <p:txBody>
          <a:bodyPr wrap="square" rtlCol="0">
            <a:spAutoFit/>
          </a:bodyPr>
          <a:lstStyle/>
          <a:p>
            <a:pPr algn="ctr"/>
            <a:r>
              <a:rPr lang="bn-IN" sz="8000" dirty="0" smtClean="0">
                <a:solidFill>
                  <a:srgbClr val="FF0000"/>
                </a:solidFill>
                <a:latin typeface="NikoshBAN" pitchFamily="2" charset="0"/>
                <a:cs typeface="NikoshBAN" pitchFamily="2" charset="0"/>
              </a:rPr>
              <a:t>ডেঙ্গু</a:t>
            </a:r>
            <a:endParaRPr lang="en-US" sz="8000" dirty="0">
              <a:solidFill>
                <a:srgbClr val="FF0000"/>
              </a:solidFill>
              <a:latin typeface="NikoshBAN" pitchFamily="2" charset="0"/>
              <a:cs typeface="NikoshBAN" pitchFamily="2" charset="0"/>
            </a:endParaRPr>
          </a:p>
        </p:txBody>
      </p:sp>
      <p:sp>
        <p:nvSpPr>
          <p:cNvPr id="11" name="TextBox 10"/>
          <p:cNvSpPr txBox="1"/>
          <p:nvPr/>
        </p:nvSpPr>
        <p:spPr>
          <a:xfrm>
            <a:off x="4724400" y="4191000"/>
            <a:ext cx="3810000" cy="1323439"/>
          </a:xfrm>
          <a:prstGeom prst="rect">
            <a:avLst/>
          </a:prstGeom>
          <a:noFill/>
        </p:spPr>
        <p:txBody>
          <a:bodyPr wrap="square" rtlCol="0">
            <a:spAutoFit/>
          </a:bodyPr>
          <a:lstStyle/>
          <a:p>
            <a:pPr algn="ctr"/>
            <a:r>
              <a:rPr lang="bn-IN" sz="8000" dirty="0" smtClean="0">
                <a:solidFill>
                  <a:srgbClr val="FF0000"/>
                </a:solidFill>
                <a:latin typeface="NikoshBAN" pitchFamily="2" charset="0"/>
                <a:cs typeface="NikoshBAN" pitchFamily="2" charset="0"/>
              </a:rPr>
              <a:t>ম্যালেরিয়া</a:t>
            </a:r>
            <a:endParaRPr lang="en-US" sz="80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8"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2000"/>
                                        <p:tgtEl>
                                          <p:spTgt spid="10"/>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0"/>
            <a:ext cx="9144000" cy="1295400"/>
          </a:xfrm>
          <a:prstGeom prst="horizontalScroll">
            <a:avLst/>
          </a:prstGeom>
          <a:ln w="76200">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b="1" dirty="0" smtClean="0">
                <a:solidFill>
                  <a:schemeClr val="tx1">
                    <a:lumMod val="95000"/>
                    <a:lumOff val="5000"/>
                  </a:schemeClr>
                </a:solidFill>
                <a:latin typeface="NikoshBAN" pitchFamily="2" charset="0"/>
                <a:cs typeface="NikoshBAN" pitchFamily="2" charset="0"/>
              </a:rPr>
              <a:t>বইয়ের সাথে সংযোগ স্থাপন </a:t>
            </a:r>
            <a:endParaRPr lang="en-US" sz="4000" b="1" dirty="0">
              <a:solidFill>
                <a:schemeClr val="tx1">
                  <a:lumMod val="95000"/>
                  <a:lumOff val="5000"/>
                </a:schemeClr>
              </a:solidFill>
              <a:latin typeface="NikoshBAN" pitchFamily="2" charset="0"/>
              <a:cs typeface="NikoshBAN" pitchFamily="2" charset="0"/>
            </a:endParaRPr>
          </a:p>
        </p:txBody>
      </p:sp>
      <p:pic>
        <p:nvPicPr>
          <p:cNvPr id="4" name="Picture 3" descr="pry schoonnl20150304205954.jpg"/>
          <p:cNvPicPr>
            <a:picLocks noChangeAspect="1"/>
          </p:cNvPicPr>
          <p:nvPr/>
        </p:nvPicPr>
        <p:blipFill>
          <a:blip r:embed="rId2"/>
          <a:stretch>
            <a:fillRect/>
          </a:stretch>
        </p:blipFill>
        <p:spPr>
          <a:xfrm>
            <a:off x="0" y="1219200"/>
            <a:ext cx="9144000" cy="5638800"/>
          </a:xfrm>
          <a:prstGeom prst="rect">
            <a:avLst/>
          </a:prstGeom>
          <a:ln w="76200">
            <a:solidFill>
              <a:schemeClr val="tx1"/>
            </a:solidFill>
          </a:ln>
        </p:spPr>
      </p:pic>
      <p:sp>
        <p:nvSpPr>
          <p:cNvPr id="3" name="Rectangle 2"/>
          <p:cNvSpPr/>
          <p:nvPr/>
        </p:nvSpPr>
        <p:spPr>
          <a:xfrm>
            <a:off x="0" y="3657600"/>
            <a:ext cx="9144000" cy="193899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bn-IN" sz="6000" dirty="0" smtClean="0">
                <a:solidFill>
                  <a:schemeClr val="bg1"/>
                </a:solidFill>
                <a:latin typeface="NikoshBAN" pitchFamily="2" charset="0"/>
                <a:cs typeface="NikoshBAN" pitchFamily="2" charset="0"/>
              </a:rPr>
              <a:t>তোমাদের প্রাথমিক বিজ্ঞান বইয়ের “৪৭ ও ৪৮ পৃষ্ঠা”পড় এবং চিন্তা কর।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par>
                                <p:cTn id="13" presetID="2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ch_for_bangladesh.jpg"/>
          <p:cNvPicPr>
            <a:picLocks noChangeAspect="1"/>
          </p:cNvPicPr>
          <p:nvPr/>
        </p:nvPicPr>
        <p:blipFill>
          <a:blip r:embed="rId2"/>
          <a:stretch>
            <a:fillRect/>
          </a:stretch>
        </p:blipFill>
        <p:spPr>
          <a:xfrm>
            <a:off x="0" y="0"/>
            <a:ext cx="9144000" cy="6858000"/>
          </a:xfrm>
          <a:prstGeom prst="rect">
            <a:avLst/>
          </a:prstGeom>
          <a:ln w="76200">
            <a:solidFill>
              <a:schemeClr val="tx1"/>
            </a:solidFill>
          </a:ln>
        </p:spPr>
      </p:pic>
      <p:sp>
        <p:nvSpPr>
          <p:cNvPr id="3" name="TextBox 2"/>
          <p:cNvSpPr txBox="1"/>
          <p:nvPr/>
        </p:nvSpPr>
        <p:spPr>
          <a:xfrm>
            <a:off x="0" y="1295400"/>
            <a:ext cx="8686800" cy="2215991"/>
          </a:xfrm>
          <a:prstGeom prst="rect">
            <a:avLst/>
          </a:prstGeom>
          <a:noFill/>
        </p:spPr>
        <p:txBody>
          <a:bodyPr wrap="square" rtlCol="0">
            <a:spAutoFit/>
          </a:bodyPr>
          <a:lstStyle/>
          <a:p>
            <a:r>
              <a:rPr lang="bn-IN" sz="13800" dirty="0" smtClean="0">
                <a:solidFill>
                  <a:srgbClr val="FF0000"/>
                </a:solidFill>
                <a:latin typeface="NikoshBAN" pitchFamily="2" charset="0"/>
                <a:cs typeface="NikoshBAN" pitchFamily="2" charset="0"/>
              </a:rPr>
              <a:t>দলীয় কাজ</a:t>
            </a:r>
            <a:endParaRPr lang="en-US" sz="13800" dirty="0">
              <a:solidFill>
                <a:srgbClr val="FF0000"/>
              </a:solidFill>
              <a:latin typeface="NikoshBAN" pitchFamily="2" charset="0"/>
              <a:cs typeface="NikoshBAN" pitchFamily="2" charset="0"/>
            </a:endParaRPr>
          </a:p>
        </p:txBody>
      </p:sp>
      <p:pic>
        <p:nvPicPr>
          <p:cNvPr id="4" name="Picture 3" descr="bee-hovering-holding-flower-animated-gif-clr.gif"/>
          <p:cNvPicPr>
            <a:picLocks noChangeAspect="1"/>
          </p:cNvPicPr>
          <p:nvPr/>
        </p:nvPicPr>
        <p:blipFill>
          <a:blip r:embed="rId3"/>
          <a:stretch>
            <a:fillRect/>
          </a:stretch>
        </p:blipFill>
        <p:spPr>
          <a:xfrm>
            <a:off x="5943600" y="1219200"/>
            <a:ext cx="32004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5400" dirty="0" smtClean="0">
                <a:latin typeface="NikoshBAN" pitchFamily="2" charset="0"/>
                <a:cs typeface="NikoshBAN" pitchFamily="2" charset="0"/>
              </a:rPr>
              <a:t>শিক্ষক পরিচিতি</a:t>
            </a:r>
            <a:endParaRPr lang="en-US" sz="5400" dirty="0">
              <a:latin typeface="NikoshBAN" pitchFamily="2" charset="0"/>
              <a:cs typeface="NikoshBAN" pitchFamily="2" charset="0"/>
            </a:endParaRPr>
          </a:p>
        </p:txBody>
      </p:sp>
      <p:sp>
        <p:nvSpPr>
          <p:cNvPr id="4" name="TextBox 3"/>
          <p:cNvSpPr txBox="1"/>
          <p:nvPr/>
        </p:nvSpPr>
        <p:spPr>
          <a:xfrm>
            <a:off x="0" y="990600"/>
            <a:ext cx="9144000" cy="5324535"/>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err="1" smtClean="0">
                <a:latin typeface="NikoshBAN" pitchFamily="2" charset="0"/>
                <a:cs typeface="NikoshBAN" pitchFamily="2" charset="0"/>
              </a:rPr>
              <a:t>নাজমুস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সাকিব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খান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bn-IN" sz="4000" dirty="0" smtClean="0">
                <a:latin typeface="NikoshBAN" pitchFamily="2" charset="0"/>
                <a:cs typeface="NikoshBAN" pitchFamily="2" charset="0"/>
              </a:rPr>
              <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সহকারি শিক্ষক</a:t>
            </a:r>
            <a:br>
              <a:rPr lang="bn-IN" sz="4000" dirty="0" smtClean="0">
                <a:latin typeface="NikoshBAN" pitchFamily="2" charset="0"/>
                <a:cs typeface="NikoshBAN" pitchFamily="2" charset="0"/>
              </a:rPr>
            </a:br>
            <a:r>
              <a:rPr lang="en-US" sz="4000" dirty="0" err="1" smtClean="0">
                <a:latin typeface="NikoshBAN" pitchFamily="2" charset="0"/>
                <a:cs typeface="NikoshBAN" pitchFamily="2" charset="0"/>
              </a:rPr>
              <a:t>কলাপাড়া</a:t>
            </a:r>
            <a:r>
              <a:rPr lang="bn-IN" sz="4000" dirty="0" smtClean="0">
                <a:latin typeface="NikoshBAN" pitchFamily="2" charset="0"/>
                <a:cs typeface="NikoshBAN" pitchFamily="2" charset="0"/>
              </a:rPr>
              <a:t> </a:t>
            </a:r>
            <a:r>
              <a:rPr lang="bn-IN" sz="4000" dirty="0" smtClean="0">
                <a:latin typeface="NikoshBAN" pitchFamily="2" charset="0"/>
                <a:cs typeface="NikoshBAN" pitchFamily="2" charset="0"/>
              </a:rPr>
              <a:t>সরকারি প্রাথমিক বিদ্যালয়</a:t>
            </a:r>
            <a:br>
              <a:rPr lang="bn-IN" sz="4000" dirty="0" smtClean="0">
                <a:latin typeface="NikoshBAN" pitchFamily="2" charset="0"/>
                <a:cs typeface="NikoshBAN" pitchFamily="2" charset="0"/>
              </a:rPr>
            </a:br>
            <a:r>
              <a:rPr lang="en-US" sz="4000" dirty="0" err="1" smtClean="0">
                <a:latin typeface="NikoshBAN" pitchFamily="2" charset="0"/>
                <a:cs typeface="NikoshBAN" pitchFamily="2" charset="0"/>
              </a:rPr>
              <a:t>কলাপাড়া,পটুয়াখালি</a:t>
            </a:r>
            <a:r>
              <a:rPr lang="bn-IN" sz="4000" dirty="0" smtClean="0">
                <a:latin typeface="NikoshBAN" pitchFamily="2" charset="0"/>
                <a:cs typeface="NikoshBAN" pitchFamily="2" charset="0"/>
              </a:rPr>
              <a:t>। </a:t>
            </a:r>
            <a:endParaRPr lang="bn-IN" sz="4000" dirty="0" smtClean="0">
              <a:latin typeface="NikoshBAN" pitchFamily="2" charset="0"/>
              <a:cs typeface="NikoshBAN" pitchFamily="2" charset="0"/>
            </a:endParaRPr>
          </a:p>
          <a:p>
            <a:pPr algn="ctr"/>
            <a:endParaRPr lang="bn-IN" sz="3600" dirty="0" smtClean="0">
              <a:latin typeface="NikoshBAN" pitchFamily="2" charset="0"/>
              <a:cs typeface="NikoshBAN" pitchFamily="2" charset="0"/>
            </a:endParaRPr>
          </a:p>
          <a:p>
            <a:pPr algn="ctr"/>
            <a:endParaRPr lang="bn-IN" sz="3600" dirty="0" smtClean="0">
              <a:latin typeface="NikoshBAN" pitchFamily="2" charset="0"/>
              <a:cs typeface="NikoshBAN" pitchFamily="2" charset="0"/>
            </a:endParaRPr>
          </a:p>
          <a:p>
            <a:pPr algn="ctr"/>
            <a:endParaRPr lang="bn-IN" sz="3600" dirty="0" smtClean="0">
              <a:latin typeface="NikoshBAN" pitchFamily="2" charset="0"/>
              <a:cs typeface="NikoshBAN" pitchFamily="2" charset="0"/>
            </a:endParaRPr>
          </a:p>
          <a:p>
            <a:pPr algn="ctr"/>
            <a:endParaRPr lang="bn-IN" sz="3600" dirty="0" smtClean="0">
              <a:latin typeface="NikoshBAN" pitchFamily="2" charset="0"/>
              <a:cs typeface="NikoshBAN" pitchFamily="2" charset="0"/>
            </a:endParaRPr>
          </a:p>
          <a:p>
            <a:pPr algn="ctr"/>
            <a:endParaRPr lang="en-US" sz="3600" dirty="0">
              <a:latin typeface="NikoshBAN" pitchFamily="2" charset="0"/>
              <a:cs typeface="NikoshBAN" pitchFamily="2" charset="0"/>
            </a:endParaRPr>
          </a:p>
        </p:txBody>
      </p:sp>
      <p:pic>
        <p:nvPicPr>
          <p:cNvPr id="5" name="Picture 4" descr="butterflies (54).gif"/>
          <p:cNvPicPr>
            <a:picLocks noChangeAspect="1"/>
          </p:cNvPicPr>
          <p:nvPr/>
        </p:nvPicPr>
        <p:blipFill>
          <a:blip r:embed="rId2"/>
          <a:stretch>
            <a:fillRect/>
          </a:stretch>
        </p:blipFill>
        <p:spPr>
          <a:xfrm>
            <a:off x="0" y="3733800"/>
            <a:ext cx="3124200" cy="3124200"/>
          </a:xfrm>
          <a:prstGeom prst="rect">
            <a:avLst/>
          </a:prstGeom>
        </p:spPr>
      </p:pic>
      <p:pic>
        <p:nvPicPr>
          <p:cNvPr id="6" name="Picture 5" descr="butterflies (54).gif"/>
          <p:cNvPicPr>
            <a:picLocks noChangeAspect="1"/>
          </p:cNvPicPr>
          <p:nvPr/>
        </p:nvPicPr>
        <p:blipFill>
          <a:blip r:embed="rId2"/>
          <a:stretch>
            <a:fillRect/>
          </a:stretch>
        </p:blipFill>
        <p:spPr>
          <a:xfrm>
            <a:off x="5867400" y="3733800"/>
            <a:ext cx="3124200" cy="3124200"/>
          </a:xfrm>
          <a:prstGeom prst="rect">
            <a:avLst/>
          </a:prstGeom>
        </p:spPr>
      </p:pic>
      <p:pic>
        <p:nvPicPr>
          <p:cNvPr id="7" name="Picture 6" descr="butterflies (54).gif"/>
          <p:cNvPicPr>
            <a:picLocks noChangeAspect="1"/>
          </p:cNvPicPr>
          <p:nvPr/>
        </p:nvPicPr>
        <p:blipFill>
          <a:blip r:embed="rId2"/>
          <a:stretch>
            <a:fillRect/>
          </a:stretch>
        </p:blipFill>
        <p:spPr>
          <a:xfrm>
            <a:off x="2971800" y="3733800"/>
            <a:ext cx="31242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1371600">
                <a:tc>
                  <a:txBody>
                    <a:bodyPr/>
                    <a:lstStyle/>
                    <a:p>
                      <a:r>
                        <a:rPr lang="bn-IN" sz="6000" dirty="0" smtClean="0">
                          <a:solidFill>
                            <a:srgbClr val="FF0000"/>
                          </a:solidFill>
                          <a:latin typeface="NikoshBAN" pitchFamily="2" charset="0"/>
                          <a:cs typeface="NikoshBAN" pitchFamily="2" charset="0"/>
                        </a:rPr>
                        <a:t>সংক্রামক</a:t>
                      </a:r>
                      <a:r>
                        <a:rPr lang="bn-IN" sz="6000" baseline="0" dirty="0" smtClean="0">
                          <a:solidFill>
                            <a:srgbClr val="FF0000"/>
                          </a:solidFill>
                          <a:latin typeface="NikoshBAN" pitchFamily="2" charset="0"/>
                          <a:cs typeface="NikoshBAN" pitchFamily="2" charset="0"/>
                        </a:rPr>
                        <a:t> রোগ কীভাবে ছড়ায় ?</a:t>
                      </a:r>
                      <a:endParaRPr lang="en-US" sz="6000" dirty="0">
                        <a:solidFill>
                          <a:srgbClr val="FF000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371600">
                <a:tc>
                  <a:txBody>
                    <a:bodyPr/>
                    <a:lstStyle/>
                    <a:p>
                      <a:r>
                        <a:rPr lang="bn-IN" sz="6000" dirty="0" smtClean="0">
                          <a:solidFill>
                            <a:srgbClr val="FF0000"/>
                          </a:solidFill>
                          <a:latin typeface="NikoshBAN" pitchFamily="2" charset="0"/>
                          <a:cs typeface="NikoshBAN" pitchFamily="2" charset="0"/>
                        </a:rPr>
                        <a:t>১।</a:t>
                      </a:r>
                      <a:endParaRPr lang="en-US" sz="6000" dirty="0">
                        <a:solidFill>
                          <a:srgbClr val="FF000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71600">
                <a:tc>
                  <a:txBody>
                    <a:bodyPr/>
                    <a:lstStyle/>
                    <a:p>
                      <a:r>
                        <a:rPr lang="bn-IN" sz="6000" dirty="0" smtClean="0">
                          <a:solidFill>
                            <a:srgbClr val="FF0000"/>
                          </a:solidFill>
                          <a:latin typeface="NikoshBAN" pitchFamily="2" charset="0"/>
                          <a:cs typeface="NikoshBAN" pitchFamily="2" charset="0"/>
                        </a:rPr>
                        <a:t>২।</a:t>
                      </a:r>
                      <a:endParaRPr lang="en-US" sz="6000" dirty="0">
                        <a:solidFill>
                          <a:srgbClr val="FF000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71600">
                <a:tc>
                  <a:txBody>
                    <a:bodyPr/>
                    <a:lstStyle/>
                    <a:p>
                      <a:r>
                        <a:rPr lang="bn-IN" sz="6000" dirty="0" smtClean="0">
                          <a:solidFill>
                            <a:srgbClr val="FF0000"/>
                          </a:solidFill>
                          <a:latin typeface="NikoshBAN" pitchFamily="2" charset="0"/>
                          <a:cs typeface="NikoshBAN" pitchFamily="2" charset="0"/>
                        </a:rPr>
                        <a:t>৩।</a:t>
                      </a:r>
                      <a:endParaRPr lang="en-US" sz="6000" dirty="0">
                        <a:solidFill>
                          <a:srgbClr val="FF000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71600">
                <a:tc>
                  <a:txBody>
                    <a:bodyPr/>
                    <a:lstStyle/>
                    <a:p>
                      <a:r>
                        <a:rPr lang="bn-IN" sz="6000" dirty="0" smtClean="0">
                          <a:solidFill>
                            <a:srgbClr val="FF0000"/>
                          </a:solidFill>
                          <a:latin typeface="NikoshBAN" pitchFamily="2" charset="0"/>
                          <a:cs typeface="NikoshBAN" pitchFamily="2" charset="0"/>
                        </a:rPr>
                        <a:t>৪।</a:t>
                      </a:r>
                      <a:endParaRPr lang="en-US" sz="6000" dirty="0">
                        <a:solidFill>
                          <a:srgbClr val="FF000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bbure1.jpg"/>
          <p:cNvPicPr>
            <a:picLocks noChangeAspect="1"/>
          </p:cNvPicPr>
          <p:nvPr/>
        </p:nvPicPr>
        <p:blipFill>
          <a:blip r:embed="rId2"/>
          <a:stretch>
            <a:fillRect/>
          </a:stretch>
        </p:blipFill>
        <p:spPr>
          <a:xfrm>
            <a:off x="0" y="0"/>
            <a:ext cx="9241502" cy="6858000"/>
          </a:xfrm>
          <a:prstGeom prst="rect">
            <a:avLst/>
          </a:prstGeom>
        </p:spPr>
      </p:pic>
      <p:pic>
        <p:nvPicPr>
          <p:cNvPr id="3" name="Picture 2" descr="wp2ab619d1.gif"/>
          <p:cNvPicPr>
            <a:picLocks noChangeAspect="1"/>
          </p:cNvPicPr>
          <p:nvPr/>
        </p:nvPicPr>
        <p:blipFill>
          <a:blip r:embed="rId3"/>
          <a:stretch>
            <a:fillRect/>
          </a:stretch>
        </p:blipFill>
        <p:spPr>
          <a:xfrm>
            <a:off x="-152400" y="2438400"/>
            <a:ext cx="2985685" cy="2895600"/>
          </a:xfrm>
          <a:prstGeom prst="rect">
            <a:avLst/>
          </a:prstGeom>
        </p:spPr>
      </p:pic>
      <p:sp>
        <p:nvSpPr>
          <p:cNvPr id="4" name="TextBox 3"/>
          <p:cNvSpPr txBox="1"/>
          <p:nvPr/>
        </p:nvSpPr>
        <p:spPr>
          <a:xfrm>
            <a:off x="2514600" y="2743200"/>
            <a:ext cx="5867400" cy="2646878"/>
          </a:xfrm>
          <a:prstGeom prst="rect">
            <a:avLst/>
          </a:prstGeom>
          <a:noFill/>
        </p:spPr>
        <p:txBody>
          <a:bodyPr wrap="square" rtlCol="0">
            <a:spAutoFit/>
          </a:bodyPr>
          <a:lstStyle/>
          <a:p>
            <a:r>
              <a:rPr lang="bn-IN" sz="16600" dirty="0" smtClean="0">
                <a:solidFill>
                  <a:schemeClr val="bg1"/>
                </a:solidFill>
                <a:latin typeface="NikoshBAN" pitchFamily="2" charset="0"/>
                <a:cs typeface="NikoshBAN" pitchFamily="2" charset="0"/>
              </a:rPr>
              <a:t>মূল্যায়ন</a:t>
            </a:r>
            <a:endParaRPr lang="en-US" sz="166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2"/>
          <a:ext cx="9144000" cy="6857996"/>
        </p:xfrm>
        <a:graphic>
          <a:graphicData uri="http://schemas.openxmlformats.org/drawingml/2006/table">
            <a:tbl>
              <a:tblPr firstRow="1" bandRow="1">
                <a:tableStyleId>{5C22544A-7EE6-4342-B048-85BDC9FD1C3A}</a:tableStyleId>
              </a:tblPr>
              <a:tblGrid>
                <a:gridCol w="4572000"/>
                <a:gridCol w="4572000"/>
              </a:tblGrid>
              <a:tr h="1305456">
                <a:tc>
                  <a:txBody>
                    <a:bodyPr/>
                    <a:lstStyle/>
                    <a:p>
                      <a:pPr algn="ctr"/>
                      <a:r>
                        <a:rPr lang="bn-IN" sz="4400" dirty="0" smtClean="0">
                          <a:solidFill>
                            <a:srgbClr val="FF0000"/>
                          </a:solidFill>
                          <a:latin typeface="NikoshBAN" pitchFamily="2" charset="0"/>
                          <a:cs typeface="NikoshBAN" pitchFamily="2" charset="0"/>
                        </a:rPr>
                        <a:t>রোগের প্রকারভেদ</a:t>
                      </a:r>
                      <a:endParaRPr lang="en-US" sz="4400" dirty="0">
                        <a:solidFill>
                          <a:srgbClr val="FF0000"/>
                        </a:solidFill>
                        <a:latin typeface="NikoshBAN" pitchFamily="2" charset="0"/>
                        <a:cs typeface="NikoshBAN" pitchFamily="2" charset="0"/>
                      </a:endParaRPr>
                    </a:p>
                  </a:txBody>
                  <a:tcPr/>
                </a:tc>
                <a:tc>
                  <a:txBody>
                    <a:bodyPr/>
                    <a:lstStyle/>
                    <a:p>
                      <a:pPr algn="ctr"/>
                      <a:r>
                        <a:rPr lang="bn-IN" sz="4400" dirty="0" smtClean="0">
                          <a:solidFill>
                            <a:srgbClr val="FF0000"/>
                          </a:solidFill>
                          <a:latin typeface="NikoshBAN" pitchFamily="2" charset="0"/>
                          <a:cs typeface="NikoshBAN" pitchFamily="2" charset="0"/>
                        </a:rPr>
                        <a:t>রোগের নাম</a:t>
                      </a:r>
                      <a:endParaRPr lang="en-US" sz="4400" dirty="0">
                        <a:solidFill>
                          <a:srgbClr val="FF0000"/>
                        </a:solidFill>
                        <a:latin typeface="NikoshBAN" pitchFamily="2" charset="0"/>
                        <a:cs typeface="NikoshBAN" pitchFamily="2" charset="0"/>
                      </a:endParaRPr>
                    </a:p>
                  </a:txBody>
                  <a:tcPr/>
                </a:tc>
              </a:tr>
              <a:tr h="1305456">
                <a:tc>
                  <a:txBody>
                    <a:bodyPr/>
                    <a:lstStyle/>
                    <a:p>
                      <a:pPr algn="ctr"/>
                      <a:r>
                        <a:rPr lang="bn-IN" sz="4400" b="1" dirty="0" smtClean="0">
                          <a:solidFill>
                            <a:srgbClr val="FF0000"/>
                          </a:solidFill>
                          <a:latin typeface="NikoshBAN" pitchFamily="2" charset="0"/>
                          <a:cs typeface="NikoshBAN" pitchFamily="2" charset="0"/>
                        </a:rPr>
                        <a:t>বায়ুবাহিত</a:t>
                      </a:r>
                      <a:endParaRPr lang="en-US" sz="4400" b="1" dirty="0">
                        <a:solidFill>
                          <a:srgbClr val="FF0000"/>
                        </a:solidFill>
                        <a:latin typeface="NikoshBAN" pitchFamily="2" charset="0"/>
                        <a:cs typeface="NikoshBAN" pitchFamily="2" charset="0"/>
                      </a:endParaRPr>
                    </a:p>
                  </a:txBody>
                  <a:tcPr/>
                </a:tc>
                <a:tc>
                  <a:txBody>
                    <a:bodyPr/>
                    <a:lstStyle/>
                    <a:p>
                      <a:pPr algn="ctr"/>
                      <a:endParaRPr lang="en-US" sz="4000" dirty="0">
                        <a:solidFill>
                          <a:srgbClr val="FF0000"/>
                        </a:solidFill>
                        <a:latin typeface="NikoshBAN" pitchFamily="2" charset="0"/>
                        <a:cs typeface="NikoshBAN" pitchFamily="2" charset="0"/>
                      </a:endParaRPr>
                    </a:p>
                  </a:txBody>
                  <a:tcPr/>
                </a:tc>
              </a:tr>
              <a:tr h="1305456">
                <a:tc>
                  <a:txBody>
                    <a:bodyPr/>
                    <a:lstStyle/>
                    <a:p>
                      <a:pPr algn="ctr"/>
                      <a:r>
                        <a:rPr lang="bn-IN" sz="4400" b="1" dirty="0" smtClean="0">
                          <a:solidFill>
                            <a:srgbClr val="FF0000"/>
                          </a:solidFill>
                          <a:latin typeface="NikoshBAN" pitchFamily="2" charset="0"/>
                          <a:cs typeface="NikoshBAN" pitchFamily="2" charset="0"/>
                        </a:rPr>
                        <a:t>পানিবাহিত</a:t>
                      </a:r>
                      <a:endParaRPr lang="en-US" sz="4400" b="1" dirty="0">
                        <a:solidFill>
                          <a:srgbClr val="FF0000"/>
                        </a:solidFill>
                        <a:latin typeface="NikoshBAN" pitchFamily="2" charset="0"/>
                        <a:cs typeface="NikoshBAN" pitchFamily="2" charset="0"/>
                      </a:endParaRPr>
                    </a:p>
                  </a:txBody>
                  <a:tcPr/>
                </a:tc>
                <a:tc>
                  <a:txBody>
                    <a:bodyPr/>
                    <a:lstStyle/>
                    <a:p>
                      <a:pPr algn="ctr"/>
                      <a:endParaRPr lang="en-US" sz="4400" dirty="0">
                        <a:solidFill>
                          <a:srgbClr val="FF0000"/>
                        </a:solidFill>
                      </a:endParaRPr>
                    </a:p>
                  </a:txBody>
                  <a:tcPr/>
                </a:tc>
              </a:tr>
              <a:tr h="1305456">
                <a:tc>
                  <a:txBody>
                    <a:bodyPr/>
                    <a:lstStyle/>
                    <a:p>
                      <a:pPr algn="ctr"/>
                      <a:r>
                        <a:rPr lang="bn-IN" sz="4400" b="1" dirty="0" smtClean="0">
                          <a:solidFill>
                            <a:srgbClr val="FF0000"/>
                          </a:solidFill>
                          <a:latin typeface="NikoshBAN" pitchFamily="2" charset="0"/>
                          <a:cs typeface="NikoshBAN" pitchFamily="2" charset="0"/>
                        </a:rPr>
                        <a:t>ছোঁয়াচে</a:t>
                      </a:r>
                      <a:endParaRPr lang="en-US" sz="4400" b="1" dirty="0">
                        <a:solidFill>
                          <a:srgbClr val="FF0000"/>
                        </a:solidFill>
                        <a:latin typeface="NikoshBAN" pitchFamily="2" charset="0"/>
                        <a:cs typeface="NikoshBAN" pitchFamily="2" charset="0"/>
                      </a:endParaRPr>
                    </a:p>
                  </a:txBody>
                  <a:tcPr/>
                </a:tc>
                <a:tc>
                  <a:txBody>
                    <a:bodyPr/>
                    <a:lstStyle/>
                    <a:p>
                      <a:pPr algn="ctr"/>
                      <a:endParaRPr lang="en-US" sz="4400" dirty="0">
                        <a:solidFill>
                          <a:srgbClr val="FF0000"/>
                        </a:solidFill>
                      </a:endParaRPr>
                    </a:p>
                  </a:txBody>
                  <a:tcPr/>
                </a:tc>
              </a:tr>
              <a:tr h="1636172">
                <a:tc>
                  <a:txBody>
                    <a:bodyPr/>
                    <a:lstStyle/>
                    <a:p>
                      <a:pPr algn="ctr"/>
                      <a:r>
                        <a:rPr lang="bn-IN" sz="4400" b="1" dirty="0" smtClean="0">
                          <a:solidFill>
                            <a:srgbClr val="FF0000"/>
                          </a:solidFill>
                          <a:latin typeface="NikoshBAN" pitchFamily="2" charset="0"/>
                          <a:cs typeface="NikoshBAN" pitchFamily="2" charset="0"/>
                        </a:rPr>
                        <a:t>প্রাণী</a:t>
                      </a:r>
                      <a:r>
                        <a:rPr lang="bn-IN" sz="4400" dirty="0" smtClean="0">
                          <a:solidFill>
                            <a:srgbClr val="FF0000"/>
                          </a:solidFill>
                        </a:rPr>
                        <a:t> </a:t>
                      </a:r>
                      <a:r>
                        <a:rPr lang="bn-IN" sz="4400" b="1" dirty="0" smtClean="0">
                          <a:solidFill>
                            <a:srgbClr val="FF0000"/>
                          </a:solidFill>
                          <a:latin typeface="NikoshBAN" pitchFamily="2" charset="0"/>
                          <a:cs typeface="NikoshBAN" pitchFamily="2" charset="0"/>
                        </a:rPr>
                        <a:t>এবং</a:t>
                      </a:r>
                      <a:r>
                        <a:rPr lang="bn-IN" sz="4400" baseline="0" dirty="0" smtClean="0">
                          <a:solidFill>
                            <a:srgbClr val="FF0000"/>
                          </a:solidFill>
                          <a:latin typeface="NikoshBAN" pitchFamily="2" charset="0"/>
                          <a:cs typeface="NikoshBAN" pitchFamily="2" charset="0"/>
                        </a:rPr>
                        <a:t> </a:t>
                      </a:r>
                      <a:r>
                        <a:rPr lang="bn-IN" sz="4400" b="1" baseline="0" dirty="0" smtClean="0">
                          <a:solidFill>
                            <a:srgbClr val="FF0000"/>
                          </a:solidFill>
                          <a:latin typeface="NikoshBAN" pitchFamily="2" charset="0"/>
                          <a:cs typeface="NikoshBAN" pitchFamily="2" charset="0"/>
                        </a:rPr>
                        <a:t>পোকামাকড়বাহিত</a:t>
                      </a:r>
                      <a:endParaRPr lang="en-US" sz="4400" b="1" dirty="0">
                        <a:solidFill>
                          <a:srgbClr val="FF0000"/>
                        </a:solidFill>
                      </a:endParaRPr>
                    </a:p>
                  </a:txBody>
                  <a:tcPr/>
                </a:tc>
                <a:tc>
                  <a:txBody>
                    <a:bodyPr/>
                    <a:lstStyle/>
                    <a:p>
                      <a:pPr algn="ctr"/>
                      <a:endParaRPr lang="en-US" sz="4400" dirty="0">
                        <a:solidFill>
                          <a:srgbClr val="FF0000"/>
                        </a:solidFill>
                      </a:endParaRPr>
                    </a:p>
                  </a:txBody>
                  <a:tcPr/>
                </a:tc>
              </a:tr>
            </a:tbl>
          </a:graphicData>
        </a:graphic>
      </p:graphicFrame>
      <p:sp>
        <p:nvSpPr>
          <p:cNvPr id="3" name="TextBox 2"/>
          <p:cNvSpPr txBox="1"/>
          <p:nvPr/>
        </p:nvSpPr>
        <p:spPr>
          <a:xfrm>
            <a:off x="4648200" y="4191000"/>
            <a:ext cx="4495800" cy="646331"/>
          </a:xfrm>
          <a:prstGeom prst="rect">
            <a:avLst/>
          </a:prstGeom>
          <a:noFill/>
        </p:spPr>
        <p:txBody>
          <a:bodyPr wrap="square" rtlCol="0">
            <a:spAutoFit/>
          </a:bodyPr>
          <a:lstStyle/>
          <a:p>
            <a:r>
              <a:rPr lang="bn-IN" sz="3600" dirty="0" smtClean="0">
                <a:latin typeface="NikoshBAN" pitchFamily="2" charset="0"/>
                <a:cs typeface="NikoshBAN" pitchFamily="2" charset="0"/>
              </a:rPr>
              <a:t>ফ্লু,ইবোলা,হাম,এইডস</a:t>
            </a:r>
            <a:endParaRPr lang="en-US" sz="3600" dirty="0">
              <a:latin typeface="NikoshBAN" pitchFamily="2" charset="0"/>
              <a:cs typeface="NikoshBAN" pitchFamily="2" charset="0"/>
            </a:endParaRPr>
          </a:p>
        </p:txBody>
      </p:sp>
      <p:sp>
        <p:nvSpPr>
          <p:cNvPr id="4" name="TextBox 3"/>
          <p:cNvSpPr txBox="1"/>
          <p:nvPr/>
        </p:nvSpPr>
        <p:spPr>
          <a:xfrm>
            <a:off x="4648200" y="1295400"/>
            <a:ext cx="4495800" cy="1200329"/>
          </a:xfrm>
          <a:prstGeom prst="rect">
            <a:avLst/>
          </a:prstGeom>
          <a:noFill/>
        </p:spPr>
        <p:txBody>
          <a:bodyPr wrap="square" rtlCol="0">
            <a:spAutoFit/>
          </a:bodyPr>
          <a:lstStyle/>
          <a:p>
            <a:r>
              <a:rPr lang="bn-IN" sz="3600" dirty="0" smtClean="0">
                <a:latin typeface="NikoshBAN" pitchFamily="2" charset="0"/>
                <a:cs typeface="NikoshBAN" pitchFamily="2" charset="0"/>
              </a:rPr>
              <a:t>সোয়াইন ফ্লু,হাম,গুটিবসন্ত,যক্ষ্মা এবং ইনফ্লুয়েঞ্জা</a:t>
            </a:r>
            <a:endParaRPr lang="en-US" sz="3600" dirty="0">
              <a:latin typeface="NikoshBAN" pitchFamily="2" charset="0"/>
              <a:cs typeface="NikoshBAN" pitchFamily="2" charset="0"/>
            </a:endParaRPr>
          </a:p>
        </p:txBody>
      </p:sp>
      <p:sp>
        <p:nvSpPr>
          <p:cNvPr id="5" name="TextBox 4"/>
          <p:cNvSpPr txBox="1"/>
          <p:nvPr/>
        </p:nvSpPr>
        <p:spPr>
          <a:xfrm>
            <a:off x="4648200" y="2819400"/>
            <a:ext cx="4495800" cy="1200329"/>
          </a:xfrm>
          <a:prstGeom prst="rect">
            <a:avLst/>
          </a:prstGeom>
          <a:noFill/>
        </p:spPr>
        <p:txBody>
          <a:bodyPr wrap="square" rtlCol="0">
            <a:spAutoFit/>
          </a:bodyPr>
          <a:lstStyle/>
          <a:p>
            <a:r>
              <a:rPr lang="bn-IN" sz="3600" dirty="0" smtClean="0">
                <a:latin typeface="NikoshBAN" pitchFamily="2" charset="0"/>
                <a:cs typeface="NikoshBAN" pitchFamily="2" charset="0"/>
              </a:rPr>
              <a:t>ডায়রিয়া,কলেরা,আমাশয় ও টাইফয়েড</a:t>
            </a:r>
            <a:endParaRPr lang="en-US" sz="3600" dirty="0">
              <a:latin typeface="NikoshBAN" pitchFamily="2" charset="0"/>
              <a:cs typeface="NikoshBAN" pitchFamily="2" charset="0"/>
            </a:endParaRPr>
          </a:p>
        </p:txBody>
      </p:sp>
      <p:sp>
        <p:nvSpPr>
          <p:cNvPr id="6" name="TextBox 5"/>
          <p:cNvSpPr txBox="1"/>
          <p:nvPr/>
        </p:nvSpPr>
        <p:spPr>
          <a:xfrm>
            <a:off x="4648200" y="5562600"/>
            <a:ext cx="4495800" cy="646331"/>
          </a:xfrm>
          <a:prstGeom prst="rect">
            <a:avLst/>
          </a:prstGeom>
          <a:noFill/>
        </p:spPr>
        <p:txBody>
          <a:bodyPr wrap="square" rtlCol="0">
            <a:spAutoFit/>
          </a:bodyPr>
          <a:lstStyle/>
          <a:p>
            <a:r>
              <a:rPr lang="bn-IN" sz="3600" dirty="0" smtClean="0">
                <a:latin typeface="NikoshBAN" pitchFamily="2" charset="0"/>
                <a:cs typeface="NikoshBAN" pitchFamily="2" charset="0"/>
              </a:rPr>
              <a:t>জলাতঙ্ক,ম্যালেরিয়া,ডেঙ্গু</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0"/>
            <a:ext cx="9144000" cy="1447800"/>
          </a:xfrm>
          <a:prstGeom prst="horizontalScroll">
            <a:avLst/>
          </a:prstGeom>
          <a:ln w="76200">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8800" b="1" dirty="0" smtClean="0">
                <a:solidFill>
                  <a:srgbClr val="FF0000"/>
                </a:solidFill>
                <a:latin typeface="NikoshBAN" pitchFamily="2" charset="0"/>
                <a:cs typeface="NikoshBAN" pitchFamily="2" charset="0"/>
              </a:rPr>
              <a:t>বাড়ীর কাজ</a:t>
            </a:r>
            <a:endParaRPr lang="en-US" sz="8800" b="1" dirty="0">
              <a:solidFill>
                <a:srgbClr val="FF0000"/>
              </a:solidFill>
              <a:latin typeface="NikoshBAN" pitchFamily="2" charset="0"/>
              <a:cs typeface="NikoshBAN" pitchFamily="2" charset="0"/>
            </a:endParaRPr>
          </a:p>
        </p:txBody>
      </p:sp>
      <p:sp>
        <p:nvSpPr>
          <p:cNvPr id="3" name="TextBox 2"/>
          <p:cNvSpPr txBox="1"/>
          <p:nvPr/>
        </p:nvSpPr>
        <p:spPr>
          <a:xfrm>
            <a:off x="0" y="1600200"/>
            <a:ext cx="9144000" cy="5078313"/>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5400" dirty="0" smtClean="0">
                <a:latin typeface="NikoshBAN" pitchFamily="2" charset="0"/>
                <a:cs typeface="NikoshBAN" pitchFamily="2" charset="0"/>
              </a:rPr>
              <a:t>সংক্রামক রোগ থেকে বাঁচতে তোমার করণীয় কি তা ৩টি বাক্যে খাতায় লিখে আনবে।</a:t>
            </a:r>
          </a:p>
          <a:p>
            <a:endParaRPr lang="bn-IN" sz="5400" dirty="0" smtClean="0">
              <a:latin typeface="NikoshBAN" pitchFamily="2" charset="0"/>
              <a:cs typeface="NikoshBAN" pitchFamily="2" charset="0"/>
            </a:endParaRPr>
          </a:p>
          <a:p>
            <a:endParaRPr lang="bn-IN" sz="5400" dirty="0" smtClean="0">
              <a:latin typeface="NikoshBAN" pitchFamily="2" charset="0"/>
              <a:cs typeface="NikoshBAN" pitchFamily="2" charset="0"/>
            </a:endParaRPr>
          </a:p>
          <a:p>
            <a:endParaRPr lang="en-US" sz="5400" dirty="0">
              <a:latin typeface="NikoshBAN" pitchFamily="2" charset="0"/>
              <a:cs typeface="NikoshBAN" pitchFamily="2" charset="0"/>
            </a:endParaRPr>
          </a:p>
        </p:txBody>
      </p:sp>
      <p:pic>
        <p:nvPicPr>
          <p:cNvPr id="5" name="Picture 4" descr="osterglocke.gif"/>
          <p:cNvPicPr>
            <a:picLocks noChangeAspect="1"/>
          </p:cNvPicPr>
          <p:nvPr/>
        </p:nvPicPr>
        <p:blipFill>
          <a:blip r:embed="rId2"/>
          <a:stretch>
            <a:fillRect/>
          </a:stretch>
        </p:blipFill>
        <p:spPr>
          <a:xfrm>
            <a:off x="8315325" y="5257800"/>
            <a:ext cx="828675" cy="1333500"/>
          </a:xfrm>
          <a:prstGeom prst="rect">
            <a:avLst/>
          </a:prstGeom>
        </p:spPr>
      </p:pic>
      <p:pic>
        <p:nvPicPr>
          <p:cNvPr id="6" name="Picture 5" descr="osterglocke.gif"/>
          <p:cNvPicPr>
            <a:picLocks noChangeAspect="1"/>
          </p:cNvPicPr>
          <p:nvPr/>
        </p:nvPicPr>
        <p:blipFill>
          <a:blip r:embed="rId2"/>
          <a:stretch>
            <a:fillRect/>
          </a:stretch>
        </p:blipFill>
        <p:spPr>
          <a:xfrm>
            <a:off x="3352800" y="5257800"/>
            <a:ext cx="828675" cy="1333500"/>
          </a:xfrm>
          <a:prstGeom prst="rect">
            <a:avLst/>
          </a:prstGeom>
        </p:spPr>
      </p:pic>
      <p:pic>
        <p:nvPicPr>
          <p:cNvPr id="7" name="Picture 6" descr="osterglocke.gif"/>
          <p:cNvPicPr>
            <a:picLocks noChangeAspect="1"/>
          </p:cNvPicPr>
          <p:nvPr/>
        </p:nvPicPr>
        <p:blipFill>
          <a:blip r:embed="rId2"/>
          <a:stretch>
            <a:fillRect/>
          </a:stretch>
        </p:blipFill>
        <p:spPr>
          <a:xfrm>
            <a:off x="2514600" y="5257800"/>
            <a:ext cx="828675" cy="1333500"/>
          </a:xfrm>
          <a:prstGeom prst="rect">
            <a:avLst/>
          </a:prstGeom>
        </p:spPr>
      </p:pic>
      <p:pic>
        <p:nvPicPr>
          <p:cNvPr id="8" name="Picture 7" descr="osterglocke.gif"/>
          <p:cNvPicPr>
            <a:picLocks noChangeAspect="1"/>
          </p:cNvPicPr>
          <p:nvPr/>
        </p:nvPicPr>
        <p:blipFill>
          <a:blip r:embed="rId2"/>
          <a:stretch>
            <a:fillRect/>
          </a:stretch>
        </p:blipFill>
        <p:spPr>
          <a:xfrm>
            <a:off x="1676400" y="5257800"/>
            <a:ext cx="828675" cy="1333500"/>
          </a:xfrm>
          <a:prstGeom prst="rect">
            <a:avLst/>
          </a:prstGeom>
        </p:spPr>
      </p:pic>
      <p:pic>
        <p:nvPicPr>
          <p:cNvPr id="9" name="Picture 8" descr="osterglocke.gif"/>
          <p:cNvPicPr>
            <a:picLocks noChangeAspect="1"/>
          </p:cNvPicPr>
          <p:nvPr/>
        </p:nvPicPr>
        <p:blipFill>
          <a:blip r:embed="rId2"/>
          <a:stretch>
            <a:fillRect/>
          </a:stretch>
        </p:blipFill>
        <p:spPr>
          <a:xfrm>
            <a:off x="838200" y="5257800"/>
            <a:ext cx="828675" cy="1333500"/>
          </a:xfrm>
          <a:prstGeom prst="rect">
            <a:avLst/>
          </a:prstGeom>
        </p:spPr>
      </p:pic>
      <p:pic>
        <p:nvPicPr>
          <p:cNvPr id="10" name="Picture 9" descr="osterglocke.gif"/>
          <p:cNvPicPr>
            <a:picLocks noChangeAspect="1"/>
          </p:cNvPicPr>
          <p:nvPr/>
        </p:nvPicPr>
        <p:blipFill>
          <a:blip r:embed="rId2"/>
          <a:stretch>
            <a:fillRect/>
          </a:stretch>
        </p:blipFill>
        <p:spPr>
          <a:xfrm>
            <a:off x="0" y="5257800"/>
            <a:ext cx="828675" cy="1333500"/>
          </a:xfrm>
          <a:prstGeom prst="rect">
            <a:avLst/>
          </a:prstGeom>
        </p:spPr>
      </p:pic>
      <p:pic>
        <p:nvPicPr>
          <p:cNvPr id="12" name="Picture 11" descr="osterglocke.gif"/>
          <p:cNvPicPr>
            <a:picLocks noChangeAspect="1"/>
          </p:cNvPicPr>
          <p:nvPr/>
        </p:nvPicPr>
        <p:blipFill>
          <a:blip r:embed="rId2"/>
          <a:stretch>
            <a:fillRect/>
          </a:stretch>
        </p:blipFill>
        <p:spPr>
          <a:xfrm>
            <a:off x="7543800" y="5257800"/>
            <a:ext cx="828675" cy="1333500"/>
          </a:xfrm>
          <a:prstGeom prst="rect">
            <a:avLst/>
          </a:prstGeom>
        </p:spPr>
      </p:pic>
      <p:pic>
        <p:nvPicPr>
          <p:cNvPr id="13" name="Picture 12" descr="osterglocke.gif"/>
          <p:cNvPicPr>
            <a:picLocks noChangeAspect="1"/>
          </p:cNvPicPr>
          <p:nvPr/>
        </p:nvPicPr>
        <p:blipFill>
          <a:blip r:embed="rId2"/>
          <a:stretch>
            <a:fillRect/>
          </a:stretch>
        </p:blipFill>
        <p:spPr>
          <a:xfrm>
            <a:off x="6705600" y="5257800"/>
            <a:ext cx="828675" cy="1333500"/>
          </a:xfrm>
          <a:prstGeom prst="rect">
            <a:avLst/>
          </a:prstGeom>
        </p:spPr>
      </p:pic>
      <p:pic>
        <p:nvPicPr>
          <p:cNvPr id="14" name="Picture 13" descr="osterglocke.gif"/>
          <p:cNvPicPr>
            <a:picLocks noChangeAspect="1"/>
          </p:cNvPicPr>
          <p:nvPr/>
        </p:nvPicPr>
        <p:blipFill>
          <a:blip r:embed="rId2"/>
          <a:stretch>
            <a:fillRect/>
          </a:stretch>
        </p:blipFill>
        <p:spPr>
          <a:xfrm>
            <a:off x="5867400" y="5257800"/>
            <a:ext cx="828675" cy="1333500"/>
          </a:xfrm>
          <a:prstGeom prst="rect">
            <a:avLst/>
          </a:prstGeom>
        </p:spPr>
      </p:pic>
      <p:pic>
        <p:nvPicPr>
          <p:cNvPr id="15" name="Picture 14" descr="osterglocke.gif"/>
          <p:cNvPicPr>
            <a:picLocks noChangeAspect="1"/>
          </p:cNvPicPr>
          <p:nvPr/>
        </p:nvPicPr>
        <p:blipFill>
          <a:blip r:embed="rId2"/>
          <a:stretch>
            <a:fillRect/>
          </a:stretch>
        </p:blipFill>
        <p:spPr>
          <a:xfrm>
            <a:off x="5029200" y="5257800"/>
            <a:ext cx="828675" cy="1333500"/>
          </a:xfrm>
          <a:prstGeom prst="rect">
            <a:avLst/>
          </a:prstGeom>
        </p:spPr>
      </p:pic>
      <p:pic>
        <p:nvPicPr>
          <p:cNvPr id="16" name="Picture 15" descr="osterglocke.gif"/>
          <p:cNvPicPr>
            <a:picLocks noChangeAspect="1"/>
          </p:cNvPicPr>
          <p:nvPr/>
        </p:nvPicPr>
        <p:blipFill>
          <a:blip r:embed="rId2"/>
          <a:stretch>
            <a:fillRect/>
          </a:stretch>
        </p:blipFill>
        <p:spPr>
          <a:xfrm>
            <a:off x="4191000" y="5257800"/>
            <a:ext cx="828675" cy="133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a3cf3112794c95a1e13d396eadbb679.gif"/>
          <p:cNvPicPr>
            <a:picLocks noChangeAspect="1"/>
          </p:cNvPicPr>
          <p:nvPr/>
        </p:nvPicPr>
        <p:blipFill>
          <a:blip r:embed="rId2"/>
          <a:stretch>
            <a:fillRect/>
          </a:stretch>
        </p:blipFill>
        <p:spPr>
          <a:xfrm>
            <a:off x="0" y="0"/>
            <a:ext cx="9144000" cy="6842760"/>
          </a:xfrm>
          <a:prstGeom prst="rect">
            <a:avLst/>
          </a:prstGeom>
        </p:spPr>
      </p:pic>
      <p:sp>
        <p:nvSpPr>
          <p:cNvPr id="4" name="TextBox 3"/>
          <p:cNvSpPr txBox="1"/>
          <p:nvPr/>
        </p:nvSpPr>
        <p:spPr>
          <a:xfrm>
            <a:off x="228600" y="609600"/>
            <a:ext cx="8610600" cy="1200329"/>
          </a:xfrm>
          <a:prstGeom prst="rect">
            <a:avLst/>
          </a:prstGeom>
          <a:noFill/>
        </p:spPr>
        <p:txBody>
          <a:bodyPr wrap="square" rtlCol="0">
            <a:spAutoFit/>
          </a:bodyPr>
          <a:lstStyle/>
          <a:p>
            <a:pPr algn="ctr"/>
            <a:r>
              <a:rPr lang="bn-IN" sz="7200" dirty="0" smtClean="0">
                <a:solidFill>
                  <a:srgbClr val="FF0000"/>
                </a:solidFill>
                <a:latin typeface="NikoshBAN" pitchFamily="2" charset="0"/>
                <a:cs typeface="NikoshBAN" pitchFamily="2" charset="0"/>
              </a:rPr>
              <a:t>সবাইকে ধন্যবাদ</a:t>
            </a:r>
            <a:endParaRPr lang="en-US" sz="72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 y="2347685"/>
            <a:ext cx="3080333" cy="377412"/>
          </a:xfrm>
          <a:prstGeom prst="rect">
            <a:avLst/>
          </a:prstGeom>
          <a:noFill/>
        </p:spPr>
        <p:txBody>
          <a:bodyPr wrap="square" lIns="99442" tIns="49721" rIns="99442" bIns="49721" rtlCol="0">
            <a:spAutoFit/>
          </a:bodyPr>
          <a:lstStyle/>
          <a:p>
            <a:endParaRPr lang="en-US" dirty="0"/>
          </a:p>
        </p:txBody>
      </p:sp>
      <p:sp>
        <p:nvSpPr>
          <p:cNvPr id="8" name="Rectangle 7"/>
          <p:cNvSpPr/>
          <p:nvPr/>
        </p:nvSpPr>
        <p:spPr>
          <a:xfrm>
            <a:off x="3048000" y="1676400"/>
            <a:ext cx="6096000" cy="3639844"/>
          </a:xfrm>
          <a:prstGeom prst="rect">
            <a:avLst/>
          </a:prstGeom>
        </p:spPr>
        <p:txBody>
          <a:bodyPr wrap="square" lIns="99442" tIns="49721" rIns="99442" bIns="49721">
            <a:spAutoFit/>
          </a:bodyPr>
          <a:lstStyle/>
          <a:p>
            <a:pPr lvl="0" algn="ctr"/>
            <a:r>
              <a:rPr lang="en-US" sz="4600" b="1" dirty="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প্রাথমিক </a:t>
            </a:r>
            <a:r>
              <a:rPr lang="en-US" sz="4600" b="1" dirty="0" err="1">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বিজ্ঞান</a:t>
            </a:r>
            <a:endParaRPr lang="en-US" sz="4600" b="1" dirty="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endParaRPr>
          </a:p>
          <a:p>
            <a:pPr lvl="0" algn="ctr"/>
            <a:r>
              <a:rPr lang="en-US" sz="4600" b="1" dirty="0" err="1">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শ্রেণি</a:t>
            </a:r>
            <a:r>
              <a:rPr lang="bn-BD" sz="4600" b="1" dirty="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a:t>
            </a:r>
            <a:r>
              <a:rPr lang="en-US" sz="4600" b="1" dirty="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 </a:t>
            </a:r>
            <a:r>
              <a:rPr lang="bn-BD" sz="4600" b="1" dirty="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পঞ্চম</a:t>
            </a:r>
          </a:p>
          <a:p>
            <a:pPr lvl="0" algn="ctr"/>
            <a:r>
              <a:rPr lang="bn-BD" altLang="en-US" sz="4600" b="1" dirty="0" smtClean="0">
                <a:ln w="11430"/>
                <a:solidFill>
                  <a:schemeClr val="tx1">
                    <a:lumMod val="95000"/>
                    <a:lumOff val="5000"/>
                  </a:schemeClr>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অধ্যায়:</a:t>
            </a:r>
            <a:r>
              <a:rPr lang="bn-IN" altLang="en-US" sz="4600" b="1" dirty="0" smtClean="0">
                <a:ln w="11430"/>
                <a:solidFill>
                  <a:schemeClr val="tx1">
                    <a:lumMod val="95000"/>
                    <a:lumOff val="5000"/>
                  </a:schemeClr>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৭</a:t>
            </a:r>
            <a:r>
              <a:rPr lang="en-US" altLang="en-US" sz="4600" b="1" dirty="0" smtClean="0">
                <a:ln w="11430"/>
                <a:solidFill>
                  <a:schemeClr val="tx1">
                    <a:lumMod val="95000"/>
                    <a:lumOff val="5000"/>
                  </a:schemeClr>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 </a:t>
            </a:r>
            <a:r>
              <a:rPr lang="en-US" sz="4600" b="1" dirty="0" err="1" smtClean="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পাঠ</a:t>
            </a:r>
            <a:r>
              <a:rPr lang="bn-BD" sz="4600" b="1" dirty="0" smtClean="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a:t>
            </a:r>
            <a:r>
              <a:rPr lang="en-US" sz="4600" b="1" dirty="0" smtClean="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 </a:t>
            </a:r>
            <a:r>
              <a:rPr lang="bn-IN" sz="4600" b="1" dirty="0" smtClean="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rPr>
              <a:t>স্বাস্থ্যবিধি(সংক্রামক রোগ)</a:t>
            </a:r>
          </a:p>
          <a:p>
            <a:pPr lvl="0" algn="ctr"/>
            <a:endParaRPr lang="en-US" sz="4600" b="1" dirty="0">
              <a:ln w="11430"/>
              <a:solidFill>
                <a:schemeClr val="tx1">
                  <a:lumMod val="95000"/>
                  <a:lumOff val="5000"/>
                </a:schemeClr>
              </a:solidFill>
              <a:effectLst>
                <a:outerShdw blurRad="80000" dist="40000" dir="5040000" algn="tl">
                  <a:srgbClr val="000000">
                    <a:alpha val="30000"/>
                  </a:srgbClr>
                </a:outerShdw>
              </a:effectLst>
              <a:latin typeface="NikoshBAN" pitchFamily="2" charset="0"/>
              <a:cs typeface="NikoshBAN" pitchFamily="2" charset="0"/>
            </a:endParaRPr>
          </a:p>
        </p:txBody>
      </p:sp>
      <p:sp>
        <p:nvSpPr>
          <p:cNvPr id="9" name="Rectangle 8"/>
          <p:cNvSpPr/>
          <p:nvPr/>
        </p:nvSpPr>
        <p:spPr>
          <a:xfrm>
            <a:off x="0" y="35721"/>
            <a:ext cx="9144000" cy="682228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69568" tIns="34784" rIns="69568" bIns="34784" rtlCol="0" anchor="ctr"/>
          <a:lstStyle/>
          <a:p>
            <a:pPr algn="ctr"/>
            <a:endParaRPr lang="en-US"/>
          </a:p>
        </p:txBody>
      </p:sp>
      <p:pic>
        <p:nvPicPr>
          <p:cNvPr id="16386" name="Picture 2" descr="Related 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63498"/>
            <a:ext cx="4962230" cy="649450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3540248" y="609600"/>
            <a:ext cx="5603752" cy="10391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9442" tIns="49721" rIns="99442" bIns="49721">
            <a:spAutoFit/>
          </a:bodyPr>
          <a:lstStyle/>
          <a:p>
            <a:pPr lvl="0" algn="ctr"/>
            <a:r>
              <a:rPr lang="en-US" sz="6100" b="1" cap="all" dirty="0" err="1">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বিষয়</a:t>
            </a:r>
            <a:r>
              <a:rPr lang="en-US" sz="6100" b="1" cap="all" dirty="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6100" b="1" cap="all" dirty="0" err="1">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পরিচিতি</a:t>
            </a:r>
            <a:r>
              <a:rPr lang="en-US" sz="6100" b="1" cap="all" dirty="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p>
        </p:txBody>
      </p:sp>
      <p:pic>
        <p:nvPicPr>
          <p:cNvPr id="7" name="Picture 6" descr="13530.gif"/>
          <p:cNvPicPr>
            <a:picLocks noChangeAspect="1"/>
          </p:cNvPicPr>
          <p:nvPr/>
        </p:nvPicPr>
        <p:blipFill>
          <a:blip r:embed="rId3"/>
          <a:stretch>
            <a:fillRect/>
          </a:stretch>
        </p:blipFill>
        <p:spPr>
          <a:xfrm>
            <a:off x="5257800" y="4786086"/>
            <a:ext cx="3886200" cy="2071914"/>
          </a:xfrm>
          <a:prstGeom prst="rect">
            <a:avLst/>
          </a:prstGeom>
        </p:spPr>
      </p:pic>
      <p:pic>
        <p:nvPicPr>
          <p:cNvPr id="10" name="Picture 9" descr="13530.gif"/>
          <p:cNvPicPr>
            <a:picLocks noChangeAspect="1"/>
          </p:cNvPicPr>
          <p:nvPr/>
        </p:nvPicPr>
        <p:blipFill>
          <a:blip r:embed="rId3"/>
          <a:stretch>
            <a:fillRect/>
          </a:stretch>
        </p:blipFill>
        <p:spPr>
          <a:xfrm>
            <a:off x="1447800" y="4786086"/>
            <a:ext cx="3886200" cy="20719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6000" dirty="0" smtClean="0">
                <a:latin typeface="NikoshBAN" pitchFamily="2" charset="0"/>
                <a:cs typeface="NikoshBAN" pitchFamily="2" charset="0"/>
              </a:rPr>
              <a:t>শিখনফল</a:t>
            </a:r>
            <a:endParaRPr lang="en-US" sz="6000" dirty="0">
              <a:latin typeface="NikoshBAN" pitchFamily="2" charset="0"/>
              <a:cs typeface="NikoshBAN" pitchFamily="2" charset="0"/>
            </a:endParaRPr>
          </a:p>
        </p:txBody>
      </p:sp>
      <p:sp>
        <p:nvSpPr>
          <p:cNvPr id="3" name="TextBox 2"/>
          <p:cNvSpPr txBox="1"/>
          <p:nvPr/>
        </p:nvSpPr>
        <p:spPr>
          <a:xfrm>
            <a:off x="0" y="1066801"/>
            <a:ext cx="9144000" cy="5791200"/>
          </a:xfrm>
          <a:prstGeom prst="rect">
            <a:avLst/>
          </a:prstGeom>
          <a:ln w="76200"/>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sz="4000" dirty="0" smtClean="0">
              <a:latin typeface="NikoshBAN" pitchFamily="2" charset="0"/>
              <a:cs typeface="NikoshBAN" pitchFamily="2" charset="0"/>
            </a:endParaRPr>
          </a:p>
          <a:p>
            <a:r>
              <a:rPr lang="bn-IN" sz="4000" dirty="0" smtClean="0">
                <a:latin typeface="NikoshBAN" pitchFamily="2" charset="0"/>
                <a:cs typeface="NikoshBAN" pitchFamily="2" charset="0"/>
              </a:rPr>
              <a:t>৯</a:t>
            </a:r>
            <a:r>
              <a:rPr lang="en-US" sz="4000" dirty="0" smtClean="0">
                <a:latin typeface="NikoshBAN" pitchFamily="2" charset="0"/>
                <a:cs typeface="NikoshBAN" pitchFamily="2" charset="0"/>
              </a:rPr>
              <a:t>.</a:t>
            </a:r>
            <a:r>
              <a:rPr lang="bn-IN" sz="4000" dirty="0" smtClean="0">
                <a:latin typeface="NikoshBAN" pitchFamily="2" charset="0"/>
                <a:cs typeface="NikoshBAN" pitchFamily="2" charset="0"/>
              </a:rPr>
              <a:t>২</a:t>
            </a:r>
            <a:r>
              <a:rPr lang="en-US" sz="4000" dirty="0" smtClean="0">
                <a:latin typeface="NikoshBAN" pitchFamily="2" charset="0"/>
                <a:cs typeface="NikoshBAN" pitchFamily="2" charset="0"/>
              </a:rPr>
              <a:t>.</a:t>
            </a:r>
            <a:r>
              <a:rPr lang="bn-IN" sz="4000" dirty="0" smtClean="0">
                <a:latin typeface="NikoshBAN" pitchFamily="2" charset="0"/>
                <a:cs typeface="NikoshBAN" pitchFamily="2" charset="0"/>
              </a:rPr>
              <a:t>১</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সংক্রামক রোগ কি তা ব্যাখ্যা করতে পারবে।</a:t>
            </a:r>
          </a:p>
          <a:p>
            <a:r>
              <a:rPr lang="bn-IN" sz="4000" dirty="0" smtClean="0">
                <a:latin typeface="NikoshBAN" pitchFamily="2" charset="0"/>
                <a:cs typeface="NikoshBAN" pitchFamily="2" charset="0"/>
              </a:rPr>
              <a:t>৯</a:t>
            </a:r>
            <a:r>
              <a:rPr lang="en-US" sz="4000" dirty="0" smtClean="0">
                <a:latin typeface="NikoshBAN" pitchFamily="2" charset="0"/>
                <a:cs typeface="NikoshBAN" pitchFamily="2" charset="0"/>
              </a:rPr>
              <a:t>.</a:t>
            </a:r>
            <a:r>
              <a:rPr lang="bn-IN" sz="4000" dirty="0" smtClean="0">
                <a:latin typeface="NikoshBAN" pitchFamily="2" charset="0"/>
                <a:cs typeface="NikoshBAN" pitchFamily="2" charset="0"/>
              </a:rPr>
              <a:t>২</a:t>
            </a:r>
            <a:r>
              <a:rPr lang="en-US" sz="4000" dirty="0" smtClean="0">
                <a:latin typeface="NikoshBAN" pitchFamily="2" charset="0"/>
                <a:cs typeface="NikoshBAN" pitchFamily="2" charset="0"/>
              </a:rPr>
              <a:t>.</a:t>
            </a:r>
            <a:r>
              <a:rPr lang="bn-IN" sz="4000" dirty="0" smtClean="0">
                <a:latin typeface="NikoshBAN" pitchFamily="2" charset="0"/>
                <a:cs typeface="NikoshBAN" pitchFamily="2" charset="0"/>
              </a:rPr>
              <a:t>২</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বিভিন্ন সংক্রামক রোগের উদাহরণ দিতে পারবে।</a:t>
            </a:r>
          </a:p>
          <a:p>
            <a:r>
              <a:rPr lang="bn-IN" sz="4000" dirty="0" smtClean="0">
                <a:latin typeface="NikoshBAN" pitchFamily="2" charset="0"/>
                <a:cs typeface="NikoshBAN" pitchFamily="2" charset="0"/>
              </a:rPr>
              <a:t>৯</a:t>
            </a:r>
            <a:r>
              <a:rPr lang="en-US" sz="4000" dirty="0" smtClean="0">
                <a:latin typeface="NikoshBAN" pitchFamily="2" charset="0"/>
                <a:cs typeface="NikoshBAN" pitchFamily="2" charset="0"/>
              </a:rPr>
              <a:t>.</a:t>
            </a:r>
            <a:r>
              <a:rPr lang="bn-IN" sz="4000" dirty="0" smtClean="0">
                <a:latin typeface="NikoshBAN" pitchFamily="2" charset="0"/>
                <a:cs typeface="NikoshBAN" pitchFamily="2" charset="0"/>
              </a:rPr>
              <a:t>২</a:t>
            </a:r>
            <a:r>
              <a:rPr lang="en-US" sz="4000" dirty="0" smtClean="0">
                <a:latin typeface="NikoshBAN" pitchFamily="2" charset="0"/>
                <a:cs typeface="NikoshBAN" pitchFamily="2" charset="0"/>
              </a:rPr>
              <a:t>.</a:t>
            </a:r>
            <a:r>
              <a:rPr lang="bn-IN" sz="4000" dirty="0" smtClean="0">
                <a:latin typeface="NikoshBAN" pitchFamily="2" charset="0"/>
                <a:cs typeface="NikoshBAN" pitchFamily="2" charset="0"/>
              </a:rPr>
              <a:t>৩</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সংক্রামক রোগ কিভাবে ছড়ায় তা বর্ণনা দিতে পারবে।</a:t>
            </a:r>
            <a:endParaRPr lang="en-US" sz="4000" dirty="0" smtClean="0">
              <a:latin typeface="NikoshBAN" pitchFamily="2" charset="0"/>
              <a:cs typeface="NikoshBAN" pitchFamily="2" charset="0"/>
            </a:endParaRPr>
          </a:p>
          <a:p>
            <a:endParaRPr lang="en-US" sz="4000" dirty="0" smtClean="0">
              <a:latin typeface="NikoshBAN" pitchFamily="2" charset="0"/>
              <a:cs typeface="NikoshBAN" pitchFamily="2" charset="0"/>
            </a:endParaRPr>
          </a:p>
          <a:p>
            <a:endParaRPr lang="en-US" sz="4000" dirty="0" smtClean="0">
              <a:latin typeface="NikoshBAN" pitchFamily="2" charset="0"/>
              <a:cs typeface="NikoshBAN" pitchFamily="2" charset="0"/>
            </a:endParaRPr>
          </a:p>
          <a:p>
            <a:endParaRPr lang="en-US" sz="4000" dirty="0" smtClean="0">
              <a:latin typeface="NikoshBAN" pitchFamily="2" charset="0"/>
              <a:cs typeface="NikoshBAN" pitchFamily="2" charset="0"/>
            </a:endParaRPr>
          </a:p>
          <a:p>
            <a:endParaRPr lang="en-US" sz="4000" dirty="0" smtClean="0">
              <a:latin typeface="NikoshBAN" pitchFamily="2" charset="0"/>
              <a:cs typeface="NikoshBAN" pitchFamily="2" charset="0"/>
            </a:endParaRPr>
          </a:p>
        </p:txBody>
      </p:sp>
      <p:pic>
        <p:nvPicPr>
          <p:cNvPr id="4" name="Picture 3" descr="9iz6r5n4T.jpg"/>
          <p:cNvPicPr>
            <a:picLocks noChangeAspect="1"/>
          </p:cNvPicPr>
          <p:nvPr/>
        </p:nvPicPr>
        <p:blipFill>
          <a:blip r:embed="rId2"/>
          <a:stretch>
            <a:fillRect/>
          </a:stretch>
        </p:blipFill>
        <p:spPr>
          <a:xfrm>
            <a:off x="3505200" y="4953000"/>
            <a:ext cx="2133600" cy="1905000"/>
          </a:xfrm>
          <a:prstGeom prst="rect">
            <a:avLst/>
          </a:prstGeom>
        </p:spPr>
      </p:pic>
      <p:pic>
        <p:nvPicPr>
          <p:cNvPr id="5" name="Picture 4" descr="13530.gif"/>
          <p:cNvPicPr>
            <a:picLocks noChangeAspect="1"/>
          </p:cNvPicPr>
          <p:nvPr/>
        </p:nvPicPr>
        <p:blipFill>
          <a:blip r:embed="rId3" cstate="print"/>
          <a:stretch>
            <a:fillRect/>
          </a:stretch>
        </p:blipFill>
        <p:spPr>
          <a:xfrm>
            <a:off x="0" y="4989215"/>
            <a:ext cx="3505200" cy="1868785"/>
          </a:xfrm>
          <a:prstGeom prst="rect">
            <a:avLst/>
          </a:prstGeom>
        </p:spPr>
      </p:pic>
      <p:pic>
        <p:nvPicPr>
          <p:cNvPr id="6" name="Picture 5" descr="13530.gif"/>
          <p:cNvPicPr>
            <a:picLocks noChangeAspect="1"/>
          </p:cNvPicPr>
          <p:nvPr/>
        </p:nvPicPr>
        <p:blipFill>
          <a:blip r:embed="rId3" cstate="print"/>
          <a:stretch>
            <a:fillRect/>
          </a:stretch>
        </p:blipFill>
        <p:spPr>
          <a:xfrm>
            <a:off x="5638800" y="4989215"/>
            <a:ext cx="3505200" cy="1868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এসো একটি </a:t>
            </a:r>
            <a:r>
              <a:rPr lang="en-US" sz="4000" dirty="0" err="1" smtClean="0">
                <a:latin typeface="NikoshBAN" pitchFamily="2" charset="0"/>
                <a:cs typeface="NikoshBAN" pitchFamily="2" charset="0"/>
              </a:rPr>
              <a:t>পূর্বজ্ঞান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যাচাই</a:t>
            </a:r>
            <a:r>
              <a:rPr lang="bn-IN" sz="4000" dirty="0" smtClean="0">
                <a:latin typeface="NikoshBAN" pitchFamily="2" charset="0"/>
                <a:cs typeface="NikoshBAN" pitchFamily="2" charset="0"/>
              </a:rPr>
              <a:t> </a:t>
            </a:r>
            <a:r>
              <a:rPr lang="en-US" sz="4000" smtClean="0">
                <a:latin typeface="NikoshBAN" pitchFamily="2" charset="0"/>
                <a:cs typeface="NikoshBAN" pitchFamily="2" charset="0"/>
              </a:rPr>
              <a:t>করে</a:t>
            </a:r>
            <a:r>
              <a:rPr lang="bn-IN" sz="4000" smtClean="0">
                <a:latin typeface="NikoshBAN" pitchFamily="2" charset="0"/>
                <a:cs typeface="NikoshBAN" pitchFamily="2" charset="0"/>
              </a:rPr>
              <a:t>দেখি</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_315475.jpg"/>
          <p:cNvPicPr>
            <a:picLocks noChangeAspect="1"/>
          </p:cNvPicPr>
          <p:nvPr/>
        </p:nvPicPr>
        <p:blipFill>
          <a:blip r:embed="rId2"/>
          <a:stretch>
            <a:fillRect/>
          </a:stretch>
        </p:blipFill>
        <p:spPr>
          <a:xfrm>
            <a:off x="-2" y="-1"/>
            <a:ext cx="9144001" cy="6858001"/>
          </a:xfrm>
          <a:prstGeom prst="rect">
            <a:avLst/>
          </a:prstGeom>
          <a:ln w="76200">
            <a:solidFill>
              <a:schemeClr val="tx1"/>
            </a:solidFill>
          </a:ln>
        </p:spPr>
      </p:pic>
      <p:sp>
        <p:nvSpPr>
          <p:cNvPr id="3" name="TextBox 2"/>
          <p:cNvSpPr txBox="1"/>
          <p:nvPr/>
        </p:nvSpPr>
        <p:spPr>
          <a:xfrm>
            <a:off x="685800" y="1295400"/>
            <a:ext cx="79248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4" name="Rounded Rectangle 3"/>
          <p:cNvSpPr/>
          <p:nvPr/>
        </p:nvSpPr>
        <p:spPr>
          <a:xfrm>
            <a:off x="0" y="457200"/>
            <a:ext cx="9144000" cy="1143000"/>
          </a:xfrm>
          <a:prstGeom prst="roundRect">
            <a:avLst/>
          </a:prstGeom>
          <a:noFill/>
          <a:ln w="76200">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9600" dirty="0" smtClean="0">
                <a:solidFill>
                  <a:srgbClr val="FFFF00"/>
                </a:solidFill>
                <a:latin typeface="NikoshBAN" pitchFamily="2" charset="0"/>
                <a:cs typeface="NikoshBAN" pitchFamily="2" charset="0"/>
              </a:rPr>
              <a:t>পাঠ ঘোষণা</a:t>
            </a:r>
            <a:endParaRPr lang="en-US" sz="9600" dirty="0">
              <a:solidFill>
                <a:srgbClr val="FFFF00"/>
              </a:solidFill>
              <a:latin typeface="NikoshBAN" pitchFamily="2" charset="0"/>
              <a:cs typeface="NikoshBAN" pitchFamily="2" charset="0"/>
            </a:endParaRPr>
          </a:p>
        </p:txBody>
      </p:sp>
      <p:sp>
        <p:nvSpPr>
          <p:cNvPr id="5" name="TextBox 4"/>
          <p:cNvSpPr txBox="1"/>
          <p:nvPr/>
        </p:nvSpPr>
        <p:spPr>
          <a:xfrm>
            <a:off x="0" y="2286000"/>
            <a:ext cx="9144000" cy="1938992"/>
          </a:xfrm>
          <a:prstGeom prst="rect">
            <a:avLst/>
          </a:prstGeom>
          <a:noFill/>
        </p:spPr>
        <p:txBody>
          <a:bodyPr wrap="square" rtlCol="0">
            <a:spAutoFit/>
          </a:bodyPr>
          <a:lstStyle/>
          <a:p>
            <a:r>
              <a:rPr lang="bn-IN" sz="6000" dirty="0" smtClean="0">
                <a:solidFill>
                  <a:srgbClr val="FF0000"/>
                </a:solidFill>
                <a:latin typeface="NikoshBAN" pitchFamily="2" charset="0"/>
                <a:cs typeface="NikoshBAN" pitchFamily="2" charset="0"/>
              </a:rPr>
              <a:t>আমাদের আজকের পাঠ হচ্ছে স্বাস্থ্যবিধি</a:t>
            </a:r>
            <a:endParaRPr lang="en-US" sz="6000" dirty="0">
              <a:solidFill>
                <a:srgbClr val="FF0000"/>
              </a:solidFill>
              <a:latin typeface="NikoshBAN" pitchFamily="2" charset="0"/>
              <a:cs typeface="NikoshBAN" pitchFamily="2" charset="0"/>
            </a:endParaRPr>
          </a:p>
        </p:txBody>
      </p:sp>
      <p:pic>
        <p:nvPicPr>
          <p:cNvPr id="6" name="Picture 5" descr="Grass_Transparent_Clipart.png"/>
          <p:cNvPicPr>
            <a:picLocks noChangeAspect="1"/>
          </p:cNvPicPr>
          <p:nvPr/>
        </p:nvPicPr>
        <p:blipFill>
          <a:blip r:embed="rId3"/>
          <a:stretch>
            <a:fillRect/>
          </a:stretch>
        </p:blipFill>
        <p:spPr>
          <a:xfrm>
            <a:off x="0" y="5715000"/>
            <a:ext cx="5715000" cy="1143000"/>
          </a:xfrm>
          <a:prstGeom prst="rect">
            <a:avLst/>
          </a:prstGeom>
        </p:spPr>
      </p:pic>
      <p:pic>
        <p:nvPicPr>
          <p:cNvPr id="7" name="Picture 6" descr="Grass_Transparent_Clipart.png"/>
          <p:cNvPicPr>
            <a:picLocks noChangeAspect="1"/>
          </p:cNvPicPr>
          <p:nvPr/>
        </p:nvPicPr>
        <p:blipFill>
          <a:blip r:embed="rId3"/>
          <a:stretch>
            <a:fillRect/>
          </a:stretch>
        </p:blipFill>
        <p:spPr>
          <a:xfrm>
            <a:off x="3429000" y="5715000"/>
            <a:ext cx="57150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bn-IN" sz="4800" dirty="0" smtClean="0">
              <a:latin typeface="NikoshBAN" pitchFamily="2" charset="0"/>
              <a:cs typeface="NikoshBAN" pitchFamily="2" charset="0"/>
            </a:endParaRPr>
          </a:p>
          <a:p>
            <a:r>
              <a:rPr lang="bn-IN" sz="4800" dirty="0" smtClean="0">
                <a:latin typeface="NikoshBAN" pitchFamily="2" charset="0"/>
                <a:cs typeface="NikoshBAN" pitchFamily="2" charset="0"/>
              </a:rPr>
              <a:t>স্বাস্থ্যবিধি মেনে চলে আমরা স্বাস্থ্য ভালো রাখতে পারি এবং স্বাস্থ্যের উন্নতি করতে পারি।স্বাস্থ্যবিধি মেনে চলার পরেও আমরা রোগাক্রান্ত হই।আমরা কেন রোগাক্লান্ত হই ?আমরা কীভাবে রোগ প্রতিরোধ এবং রোগের প্রতিকার করতে পারি?</a:t>
            </a:r>
          </a:p>
          <a:p>
            <a:endParaRPr lang="bn-IN" sz="4800" dirty="0" smtClean="0">
              <a:latin typeface="NikoshBAN" pitchFamily="2" charset="0"/>
              <a:cs typeface="NikoshBAN" pitchFamily="2" charset="0"/>
            </a:endParaRPr>
          </a:p>
          <a:p>
            <a:endParaRPr lang="bn-IN" sz="4800" dirty="0" smtClean="0">
              <a:latin typeface="NikoshBAN" pitchFamily="2" charset="0"/>
              <a:cs typeface="NikoshBAN" pitchFamily="2" charset="0"/>
            </a:endParaRPr>
          </a:p>
          <a:p>
            <a:endParaRPr lang="en-US" sz="4800" dirty="0">
              <a:latin typeface="NikoshBAN" pitchFamily="2" charset="0"/>
              <a:cs typeface="NikoshBAN" pitchFamily="2" charset="0"/>
            </a:endParaRPr>
          </a:p>
        </p:txBody>
      </p:sp>
      <p:pic>
        <p:nvPicPr>
          <p:cNvPr id="3" name="Picture 2" descr="images-animated-gif.blogspot.com.gif"/>
          <p:cNvPicPr>
            <a:picLocks noChangeAspect="1"/>
          </p:cNvPicPr>
          <p:nvPr/>
        </p:nvPicPr>
        <p:blipFill>
          <a:blip r:embed="rId2"/>
          <a:stretch>
            <a:fillRect/>
          </a:stretch>
        </p:blipFill>
        <p:spPr>
          <a:xfrm>
            <a:off x="0" y="4876800"/>
            <a:ext cx="9144000" cy="1981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bn-IN" sz="4000" dirty="0" smtClean="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bn-IN" sz="4000" dirty="0" smtClean="0">
              <a:latin typeface="NikoshBAN" pitchFamily="2" charset="0"/>
              <a:cs typeface="NikoshBAN" pitchFamily="2" charset="0"/>
            </a:endParaRPr>
          </a:p>
          <a:p>
            <a:pPr algn="ctr"/>
            <a:r>
              <a:rPr lang="bn-IN" sz="4000" dirty="0" smtClean="0">
                <a:latin typeface="NikoshBAN" pitchFamily="2" charset="0"/>
                <a:cs typeface="NikoshBAN" pitchFamily="2" charset="0"/>
              </a:rPr>
              <a:t>সংক্রামক রোগের বিস্তার কিভাবে হয়?</a:t>
            </a:r>
          </a:p>
          <a:p>
            <a:endParaRPr lang="bn-IN" sz="4000" dirty="0" smtClean="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en-US" sz="4000" dirty="0">
              <a:latin typeface="NikoshBAN" pitchFamily="2" charset="0"/>
              <a:cs typeface="NikoshBAN" pitchFamily="2" charset="0"/>
            </a:endParaRPr>
          </a:p>
        </p:txBody>
      </p:sp>
      <p:pic>
        <p:nvPicPr>
          <p:cNvPr id="3" name="Picture 2" descr="9iz6r5n4T.jpg"/>
          <p:cNvPicPr>
            <a:picLocks noChangeAspect="1"/>
          </p:cNvPicPr>
          <p:nvPr/>
        </p:nvPicPr>
        <p:blipFill>
          <a:blip r:embed="rId2"/>
          <a:stretch>
            <a:fillRect/>
          </a:stretch>
        </p:blipFill>
        <p:spPr>
          <a:xfrm>
            <a:off x="3505200" y="4419600"/>
            <a:ext cx="2133600" cy="2438400"/>
          </a:xfrm>
          <a:prstGeom prst="rect">
            <a:avLst/>
          </a:prstGeom>
        </p:spPr>
      </p:pic>
      <p:pic>
        <p:nvPicPr>
          <p:cNvPr id="4" name="Picture 3" descr="13530.gif"/>
          <p:cNvPicPr>
            <a:picLocks noChangeAspect="1"/>
          </p:cNvPicPr>
          <p:nvPr/>
        </p:nvPicPr>
        <p:blipFill>
          <a:blip r:embed="rId3"/>
          <a:stretch>
            <a:fillRect/>
          </a:stretch>
        </p:blipFill>
        <p:spPr>
          <a:xfrm>
            <a:off x="0" y="4419601"/>
            <a:ext cx="3505200" cy="2438400"/>
          </a:xfrm>
          <a:prstGeom prst="rect">
            <a:avLst/>
          </a:prstGeom>
        </p:spPr>
      </p:pic>
      <p:pic>
        <p:nvPicPr>
          <p:cNvPr id="5" name="Picture 4" descr="13530.gif"/>
          <p:cNvPicPr>
            <a:picLocks noChangeAspect="1"/>
          </p:cNvPicPr>
          <p:nvPr/>
        </p:nvPicPr>
        <p:blipFill>
          <a:blip r:embed="rId3"/>
          <a:stretch>
            <a:fillRect/>
          </a:stretch>
        </p:blipFill>
        <p:spPr>
          <a:xfrm>
            <a:off x="5638800" y="4419600"/>
            <a:ext cx="3505200" cy="2438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eezing-girl-allergies-1.jpg"/>
          <p:cNvPicPr>
            <a:picLocks noChangeAspect="1"/>
          </p:cNvPicPr>
          <p:nvPr/>
        </p:nvPicPr>
        <p:blipFill>
          <a:blip r:embed="rId2"/>
          <a:srcRect l="19192" r="22222"/>
          <a:stretch>
            <a:fillRect/>
          </a:stretch>
        </p:blipFill>
        <p:spPr>
          <a:xfrm>
            <a:off x="0" y="0"/>
            <a:ext cx="2667000" cy="3505200"/>
          </a:xfrm>
          <a:prstGeom prst="rect">
            <a:avLst/>
          </a:prstGeom>
        </p:spPr>
      </p:pic>
      <p:pic>
        <p:nvPicPr>
          <p:cNvPr id="3" name="Picture 2" descr="coughs-cause.jpg"/>
          <p:cNvPicPr>
            <a:picLocks noChangeAspect="1"/>
          </p:cNvPicPr>
          <p:nvPr/>
        </p:nvPicPr>
        <p:blipFill>
          <a:blip r:embed="rId3"/>
          <a:srcRect l="11236" t="4444"/>
          <a:stretch>
            <a:fillRect/>
          </a:stretch>
        </p:blipFill>
        <p:spPr>
          <a:xfrm>
            <a:off x="2743200" y="0"/>
            <a:ext cx="2667000" cy="3505200"/>
          </a:xfrm>
          <a:prstGeom prst="rect">
            <a:avLst/>
          </a:prstGeom>
        </p:spPr>
      </p:pic>
      <p:pic>
        <p:nvPicPr>
          <p:cNvPr id="4" name="Picture 3" descr="7_12060-7.jpg"/>
          <p:cNvPicPr>
            <a:picLocks noChangeAspect="1"/>
          </p:cNvPicPr>
          <p:nvPr/>
        </p:nvPicPr>
        <p:blipFill>
          <a:blip r:embed="rId4"/>
          <a:stretch>
            <a:fillRect/>
          </a:stretch>
        </p:blipFill>
        <p:spPr>
          <a:xfrm>
            <a:off x="5486400" y="0"/>
            <a:ext cx="3657600" cy="3581400"/>
          </a:xfrm>
          <a:prstGeom prst="rect">
            <a:avLst/>
          </a:prstGeom>
        </p:spPr>
      </p:pic>
      <p:pic>
        <p:nvPicPr>
          <p:cNvPr id="5" name="Picture 4" descr="11_12064-11.jpg"/>
          <p:cNvPicPr>
            <a:picLocks noChangeAspect="1"/>
          </p:cNvPicPr>
          <p:nvPr/>
        </p:nvPicPr>
        <p:blipFill>
          <a:blip r:embed="rId5"/>
          <a:stretch>
            <a:fillRect/>
          </a:stretch>
        </p:blipFill>
        <p:spPr>
          <a:xfrm>
            <a:off x="0" y="3505200"/>
            <a:ext cx="2634996" cy="3352800"/>
          </a:xfrm>
          <a:prstGeom prst="rect">
            <a:avLst/>
          </a:prstGeom>
        </p:spPr>
      </p:pic>
      <p:pic>
        <p:nvPicPr>
          <p:cNvPr id="6" name="Picture 5" descr="bdp_dog.jpg"/>
          <p:cNvPicPr>
            <a:picLocks noChangeAspect="1"/>
          </p:cNvPicPr>
          <p:nvPr/>
        </p:nvPicPr>
        <p:blipFill>
          <a:blip r:embed="rId6"/>
          <a:srcRect l="52000" t="12500"/>
          <a:stretch>
            <a:fillRect/>
          </a:stretch>
        </p:blipFill>
        <p:spPr>
          <a:xfrm>
            <a:off x="2667000" y="3505200"/>
            <a:ext cx="2819400" cy="3352800"/>
          </a:xfrm>
          <a:prstGeom prst="rect">
            <a:avLst/>
          </a:prstGeom>
        </p:spPr>
      </p:pic>
      <p:pic>
        <p:nvPicPr>
          <p:cNvPr id="7" name="Picture 6" descr="typohid.jpg"/>
          <p:cNvPicPr>
            <a:picLocks noChangeAspect="1"/>
          </p:cNvPicPr>
          <p:nvPr/>
        </p:nvPicPr>
        <p:blipFill>
          <a:blip r:embed="rId7"/>
          <a:stretch>
            <a:fillRect/>
          </a:stretch>
        </p:blipFill>
        <p:spPr>
          <a:xfrm>
            <a:off x="5486400" y="3505200"/>
            <a:ext cx="3657600" cy="3352800"/>
          </a:xfrm>
          <a:prstGeom prst="rect">
            <a:avLst/>
          </a:prstGeom>
        </p:spPr>
      </p:pic>
      <p:sp>
        <p:nvSpPr>
          <p:cNvPr id="8" name="TextBox 7"/>
          <p:cNvSpPr txBox="1"/>
          <p:nvPr/>
        </p:nvSpPr>
        <p:spPr>
          <a:xfrm>
            <a:off x="0" y="609600"/>
            <a:ext cx="8534400" cy="5262979"/>
          </a:xfrm>
          <a:prstGeom prst="rect">
            <a:avLst/>
          </a:prstGeom>
          <a:noFill/>
        </p:spPr>
        <p:txBody>
          <a:bodyPr wrap="square" rtlCol="0">
            <a:spAutoFit/>
          </a:bodyPr>
          <a:lstStyle/>
          <a:p>
            <a:r>
              <a:rPr lang="bn-IN" sz="4800" b="1" dirty="0" smtClean="0">
                <a:solidFill>
                  <a:srgbClr val="FF0000"/>
                </a:solidFill>
                <a:latin typeface="NikoshBAN" pitchFamily="2" charset="0"/>
                <a:cs typeface="NikoshBAN" pitchFamily="2" charset="0"/>
              </a:rPr>
              <a:t>     হাঁচি –কাশির মাধ্যমে।</a:t>
            </a:r>
          </a:p>
          <a:p>
            <a:r>
              <a:rPr lang="bn-IN" sz="4800" b="1" dirty="0" smtClean="0">
                <a:solidFill>
                  <a:srgbClr val="FF0000"/>
                </a:solidFill>
                <a:latin typeface="NikoshBAN" pitchFamily="2" charset="0"/>
                <a:cs typeface="NikoshBAN" pitchFamily="2" charset="0"/>
              </a:rPr>
              <a:t>     সংক্রমিত ব্যাক্তির ব্যবহৃত জিনিসপত্র ব্যবহার করলে।</a:t>
            </a:r>
          </a:p>
          <a:p>
            <a:r>
              <a:rPr lang="bn-IN" sz="4800" b="1" dirty="0" smtClean="0">
                <a:solidFill>
                  <a:srgbClr val="FF0000"/>
                </a:solidFill>
                <a:latin typeface="NikoshBAN" pitchFamily="2" charset="0"/>
                <a:cs typeface="NikoshBAN" pitchFamily="2" charset="0"/>
              </a:rPr>
              <a:t>     মশার মতো পোকামাকড় বা  কুকুরের মতো প্রাণীর কামড়ের মাধ্যমে ।</a:t>
            </a:r>
          </a:p>
          <a:p>
            <a:r>
              <a:rPr lang="bn-IN" sz="4800" b="1" dirty="0" smtClean="0">
                <a:solidFill>
                  <a:srgbClr val="FF0000"/>
                </a:solidFill>
                <a:latin typeface="NikoshBAN" pitchFamily="2" charset="0"/>
                <a:cs typeface="NikoshBAN" pitchFamily="2" charset="0"/>
              </a:rPr>
              <a:t>     দূষিত খাদ্য গ্রহণ এবং দূষিত পানি পানের মাধ্যমে।</a:t>
            </a:r>
            <a:endParaRPr lang="en-US" sz="4800" b="1" dirty="0">
              <a:solidFill>
                <a:srgbClr val="FF0000"/>
              </a:solidFill>
              <a:latin typeface="NikoshBAN" pitchFamily="2" charset="0"/>
              <a:cs typeface="NikoshBAN" pitchFamily="2" charset="0"/>
            </a:endParaRPr>
          </a:p>
        </p:txBody>
      </p:sp>
      <p:sp>
        <p:nvSpPr>
          <p:cNvPr id="9" name="6-Point Star 8"/>
          <p:cNvSpPr/>
          <p:nvPr/>
        </p:nvSpPr>
        <p:spPr>
          <a:xfrm>
            <a:off x="381000" y="762000"/>
            <a:ext cx="304800" cy="304800"/>
          </a:xfrm>
          <a:prstGeom prst="star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0" name="TextBox 9"/>
          <p:cNvSpPr txBox="1"/>
          <p:nvPr/>
        </p:nvSpPr>
        <p:spPr>
          <a:xfrm>
            <a:off x="0" y="0"/>
            <a:ext cx="91440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11" name="TextBox 10"/>
          <p:cNvSpPr txBox="1"/>
          <p:nvPr/>
        </p:nvSpPr>
        <p:spPr>
          <a:xfrm>
            <a:off x="152400" y="152400"/>
            <a:ext cx="91440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12" name="6-Point Star 11"/>
          <p:cNvSpPr/>
          <p:nvPr/>
        </p:nvSpPr>
        <p:spPr>
          <a:xfrm>
            <a:off x="457200" y="1600200"/>
            <a:ext cx="304800" cy="304800"/>
          </a:xfrm>
          <a:prstGeom prst="star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3" name="6-Point Star 12"/>
          <p:cNvSpPr/>
          <p:nvPr/>
        </p:nvSpPr>
        <p:spPr>
          <a:xfrm>
            <a:off x="381000" y="3048000"/>
            <a:ext cx="304800" cy="304800"/>
          </a:xfrm>
          <a:prstGeom prst="star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4" name="6-Point Star 13"/>
          <p:cNvSpPr/>
          <p:nvPr/>
        </p:nvSpPr>
        <p:spPr>
          <a:xfrm>
            <a:off x="381000" y="4495800"/>
            <a:ext cx="304800" cy="304800"/>
          </a:xfrm>
          <a:prstGeom prst="star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par>
                                <p:cTn id="17" presetID="8"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par>
                                <p:cTn id="20" presetID="8"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par>
                                <p:cTn id="29" presetID="8" presetClass="entr" presetSubtype="16" fill="hold" grpId="0" nodeType="withEffect" nodePh="1">
                                  <p:stCondLst>
                                    <p:cond delay="0"/>
                                  </p:stCondLst>
                                  <p:endCondLst>
                                    <p:cond evt="begin" delay="0">
                                      <p:tn val="29"/>
                                    </p:cond>
                                  </p:end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par>
                                <p:cTn id="32" presetID="8" presetClass="entr" presetSubtype="16" fill="hold" grpId="0" nodeType="withEffect" nodePh="1">
                                  <p:stCondLst>
                                    <p:cond delay="0"/>
                                  </p:stCondLst>
                                  <p:endCondLst>
                                    <p:cond evt="begin" delay="0">
                                      <p:tn val="32"/>
                                    </p:cond>
                                  </p:endCondLst>
                                  <p:childTnLst>
                                    <p:set>
                                      <p:cBhvr>
                                        <p:cTn id="33" dur="1" fill="hold">
                                          <p:stCondLst>
                                            <p:cond delay="0"/>
                                          </p:stCondLst>
                                        </p:cTn>
                                        <p:tgtEl>
                                          <p:spTgt spid="11"/>
                                        </p:tgtEl>
                                        <p:attrNameLst>
                                          <p:attrName>style.visibility</p:attrName>
                                        </p:attrNameLst>
                                      </p:cBhvr>
                                      <p:to>
                                        <p:strVal val="visible"/>
                                      </p:to>
                                    </p:set>
                                    <p:animEffect transition="in" filter="diamond(in)">
                                      <p:cBhvr>
                                        <p:cTn id="34" dur="2000"/>
                                        <p:tgtEl>
                                          <p:spTgt spid="11"/>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amond(in)">
                                      <p:cBhvr>
                                        <p:cTn id="40" dur="2000"/>
                                        <p:tgtEl>
                                          <p:spTgt spid="13"/>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amond(in)">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NikoshBAN" pitchFamily="2" charset="0"/>
            <a:cs typeface="NikoshBAN"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364</Words>
  <Application>Microsoft Office PowerPoint</Application>
  <PresentationFormat>On-screen Show (4:3)</PresentationFormat>
  <Paragraphs>117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52</cp:revision>
  <dcterms:created xsi:type="dcterms:W3CDTF">2006-08-16T00:00:00Z</dcterms:created>
  <dcterms:modified xsi:type="dcterms:W3CDTF">2021-01-09T02:25:33Z</dcterms:modified>
</cp:coreProperties>
</file>