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58" r:id="rId7"/>
    <p:sldId id="260" r:id="rId8"/>
    <p:sldId id="261" r:id="rId9"/>
    <p:sldId id="262" r:id="rId10"/>
    <p:sldId id="268" r:id="rId11"/>
    <p:sldId id="270" r:id="rId12"/>
    <p:sldId id="271" r:id="rId13"/>
    <p:sldId id="269" r:id="rId14"/>
    <p:sldId id="273" r:id="rId15"/>
    <p:sldId id="272" r:id="rId16"/>
    <p:sldId id="263" r:id="rId17"/>
    <p:sldId id="264" r:id="rId18"/>
    <p:sldId id="266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8B3"/>
    <a:srgbClr val="1703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690" autoAdjust="0"/>
    <p:restoredTop sz="94660"/>
  </p:normalViewPr>
  <p:slideViewPr>
    <p:cSldViewPr>
      <p:cViewPr>
        <p:scale>
          <a:sx n="64" d="100"/>
          <a:sy n="64" d="100"/>
        </p:scale>
        <p:origin x="-118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4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637"/>
            </a:avLst>
          </a:prstGeom>
          <a:ln>
            <a:solidFill>
              <a:srgbClr val="D818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481352"/>
            <a:ext cx="5553123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অপরাহ্ন</a:t>
            </a:r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6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35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46" y="1066800"/>
            <a:ext cx="3852254" cy="2133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1"/>
            <a:ext cx="3996799" cy="2133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23"/>
          <a:stretch/>
        </p:blipFill>
        <p:spPr>
          <a:xfrm>
            <a:off x="4605946" y="3886200"/>
            <a:ext cx="3852254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3996799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6514"/>
            <a:ext cx="79432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1556" y="6096000"/>
            <a:ext cx="487024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492" y="3276600"/>
            <a:ext cx="7680308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পারছেনা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9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3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26" y="723900"/>
            <a:ext cx="3623774" cy="2418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5" y="685800"/>
            <a:ext cx="3623775" cy="2457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" y="3619939"/>
            <a:ext cx="3623775" cy="255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59" y="3619938"/>
            <a:ext cx="3623773" cy="2551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2580"/>
            <a:ext cx="860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লোকগুলোর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অবস্হা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244" y="6144718"/>
            <a:ext cx="756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স্বাস্হ্য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dirty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6049" y="3124200"/>
            <a:ext cx="535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ফুডের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5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vel 1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9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985"/>
          <a:stretch/>
        </p:blipFill>
        <p:spPr>
          <a:xfrm>
            <a:off x="381000" y="1180473"/>
            <a:ext cx="3810000" cy="2324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35" b="12400"/>
          <a:stretch/>
        </p:blipFill>
        <p:spPr>
          <a:xfrm>
            <a:off x="4800600" y="1143000"/>
            <a:ext cx="38100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44" y="4038601"/>
            <a:ext cx="3758656" cy="2160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3714750" cy="2160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035" y="0"/>
            <a:ext cx="6643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89" y="3500735"/>
            <a:ext cx="821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শাকসব্জিও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ফলমুল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স্বাস্হ্য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রাখছে</a:t>
            </a:r>
            <a:endParaRPr lang="en-US" sz="2400" dirty="0" smtClean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6172200"/>
            <a:ext cx="6896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ফুডের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মুটিয়ে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 smtClean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8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58"/>
          <a:stretch/>
        </p:blipFill>
        <p:spPr>
          <a:xfrm>
            <a:off x="304800" y="2133600"/>
            <a:ext cx="4207309" cy="2986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230"/>
          <a:stretch/>
        </p:blipFill>
        <p:spPr>
          <a:xfrm>
            <a:off x="4648200" y="2133600"/>
            <a:ext cx="4207309" cy="2986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00561"/>
            <a:ext cx="7125669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b="1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4000" b="1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i="1" dirty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153561"/>
            <a:ext cx="3919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শরীর</a:t>
            </a:r>
            <a:endParaRPr lang="en-US" sz="3200" i="1" dirty="0" smtClean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i="1" dirty="0" smtClean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154722"/>
            <a:ext cx="3919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380" y="5153561"/>
            <a:ext cx="35766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ফলমুল</a:t>
            </a:r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শরীর</a:t>
            </a:r>
            <a:endParaRPr lang="en-US" sz="3200" i="1" dirty="0" smtClean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সুস্হ্য</a:t>
            </a:r>
            <a:r>
              <a:rPr lang="en-US" sz="3200" i="1" dirty="0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D818B3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3200" i="1" dirty="0" smtClean="0">
              <a:solidFill>
                <a:srgbClr val="D818B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90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5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vel 14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35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D81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8650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19" y="1551234"/>
            <a:ext cx="2270881" cy="1344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1234"/>
            <a:ext cx="2383154" cy="1426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42" t="-2916" r="63748" b="61926"/>
          <a:stretch/>
        </p:blipFill>
        <p:spPr>
          <a:xfrm>
            <a:off x="3429000" y="1447800"/>
            <a:ext cx="1477059" cy="1453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5" t="50412" r="46230" b="11038"/>
          <a:stretch/>
        </p:blipFill>
        <p:spPr>
          <a:xfrm>
            <a:off x="6393773" y="4157218"/>
            <a:ext cx="2293027" cy="1771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105400" y="4143249"/>
            <a:ext cx="1301784" cy="1748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43249"/>
            <a:ext cx="1637628" cy="1785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13"/>
          <a:stretch/>
        </p:blipFill>
        <p:spPr>
          <a:xfrm>
            <a:off x="403095" y="4143249"/>
            <a:ext cx="1501905" cy="1764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20" y="1524000"/>
            <a:ext cx="1700480" cy="1383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71" r="10961"/>
          <a:stretch/>
        </p:blipFill>
        <p:spPr>
          <a:xfrm>
            <a:off x="2645787" y="1551234"/>
            <a:ext cx="1240413" cy="1400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0660" b="16843"/>
          <a:stretch/>
        </p:blipFill>
        <p:spPr>
          <a:xfrm>
            <a:off x="3429000" y="4157218"/>
            <a:ext cx="1633611" cy="17713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1085" y="3124200"/>
            <a:ext cx="795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3778" y="5892225"/>
            <a:ext cx="5926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4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790"/>
            </a:avLst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497"/>
          <a:stretch/>
        </p:blipFill>
        <p:spPr>
          <a:xfrm>
            <a:off x="1111051" y="1143000"/>
            <a:ext cx="6889949" cy="5246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82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৪৫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9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20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5331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12" y="3844775"/>
            <a:ext cx="4157663" cy="2098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176572" cy="2057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090737" cy="2057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44775"/>
            <a:ext cx="4114800" cy="209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68" b="18045"/>
          <a:stretch/>
        </p:blipFill>
        <p:spPr>
          <a:xfrm>
            <a:off x="5473931" y="381000"/>
            <a:ext cx="3289069" cy="1078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658" y="5943600"/>
            <a:ext cx="4200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ফুড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4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70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81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200561"/>
            <a:ext cx="48990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53" b="6211"/>
          <a:stretch/>
        </p:blipFill>
        <p:spPr>
          <a:xfrm>
            <a:off x="6320118" y="381000"/>
            <a:ext cx="2366682" cy="16093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4038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4" t="6283" b="5207"/>
          <a:stretch/>
        </p:blipFill>
        <p:spPr>
          <a:xfrm>
            <a:off x="4495800" y="3276600"/>
            <a:ext cx="4186518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4887" y="6044625"/>
            <a:ext cx="3092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2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9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81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45720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"/>
            <a:ext cx="2819400" cy="1744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83" y="2438400"/>
            <a:ext cx="3745117" cy="2243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6" y="2438400"/>
            <a:ext cx="3745117" cy="2243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5054025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ফুড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2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6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70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484055"/>
            <a:ext cx="81419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7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33400" y="2725072"/>
            <a:ext cx="381000" cy="39912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91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7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086683"/>
            <a:ext cx="594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</a:p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নাজমুস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সাকিব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কনা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</a:p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</a:p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কলাপাড়া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</a:p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কলাপাড়া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পটুয়াখালি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="" xmlns:p14="http://schemas.microsoft.com/office/powerpoint/2010/main" val="32826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90063"/>
            <a:ext cx="7620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৬,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রংও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0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80" y="152400"/>
            <a:ext cx="838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49" y="3872615"/>
            <a:ext cx="3223419" cy="2451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872615"/>
            <a:ext cx="3452813" cy="2451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49" y="1371600"/>
            <a:ext cx="3223419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1371600"/>
            <a:ext cx="3452813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874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রংও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4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67" y="1778675"/>
            <a:ext cx="67329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(Junk Food)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61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74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236405">
            <a:off x="756962" y="2137204"/>
            <a:ext cx="75648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6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৮.৪.১::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( Junk Food )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9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0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420469"/>
            <a:ext cx="870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425919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81" y="1143001"/>
            <a:ext cx="3425919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2995" y="4343400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ফুড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697" y="4724400"/>
            <a:ext cx="83183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স্বাস্হ্যের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3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vel 10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57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22" t="2536" r="1973" b="22790"/>
          <a:stretch/>
        </p:blipFill>
        <p:spPr>
          <a:xfrm>
            <a:off x="1143000" y="3499636"/>
            <a:ext cx="3293581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19" y="3499635"/>
            <a:ext cx="3293581" cy="2748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6182380"/>
            <a:ext cx="2779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73" y="1092200"/>
            <a:ext cx="3293581" cy="233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19" y="1092201"/>
            <a:ext cx="3276600" cy="233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228600"/>
            <a:ext cx="911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4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vel 1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571"/>
            </a:avLst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12" t="10069" r="4295" b="6190"/>
          <a:stretch/>
        </p:blipFill>
        <p:spPr>
          <a:xfrm>
            <a:off x="4948857" y="1600200"/>
            <a:ext cx="3148864" cy="2061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09" b="5759"/>
          <a:stretch/>
        </p:blipFill>
        <p:spPr>
          <a:xfrm>
            <a:off x="990600" y="1600200"/>
            <a:ext cx="3148862" cy="2061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997714"/>
            <a:ext cx="8124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মুটিয়ে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886200"/>
            <a:ext cx="3156086" cy="2119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58" y="3886200"/>
            <a:ext cx="3148864" cy="2119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95071"/>
            <a:ext cx="8081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3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433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67</cp:revision>
  <dcterms:created xsi:type="dcterms:W3CDTF">2006-08-16T00:00:00Z</dcterms:created>
  <dcterms:modified xsi:type="dcterms:W3CDTF">2021-01-09T03:04:45Z</dcterms:modified>
</cp:coreProperties>
</file>