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  <p:sldId id="271" r:id="rId17"/>
    <p:sldId id="272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50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35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 descr="images (1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285750"/>
            <a:ext cx="8686800" cy="4572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7200" y="133350"/>
            <a:ext cx="8077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/>
              <a:t>স্বাগতম</a:t>
            </a:r>
            <a:endParaRPr lang="en-US" sz="96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41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86200" y="819150"/>
            <a:ext cx="15343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মাটি দূষণ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786081" y="4059019"/>
            <a:ext cx="17003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 দূষণ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00200" y="2190750"/>
            <a:ext cx="14446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বায়ূ দূষণ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41245" y="2266951"/>
            <a:ext cx="16737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দূষণ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0" y="2266950"/>
            <a:ext cx="1577676" cy="6047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1955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পানি দূষণ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3886200" y="1962150"/>
            <a:ext cx="1447800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733800" y="590550"/>
            <a:ext cx="17526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96000" y="2114550"/>
            <a:ext cx="1524000" cy="838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733800" y="3867150"/>
            <a:ext cx="1828800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600200" y="2038350"/>
            <a:ext cx="15240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4381500" y="314325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334000" y="249555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 flipH="1" flipV="1">
            <a:off x="4457700" y="169545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0800000">
            <a:off x="3276600" y="249555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5400000">
            <a:off x="4457700" y="367665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41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787"/>
          <a:stretch/>
        </p:blipFill>
        <p:spPr>
          <a:xfrm>
            <a:off x="4724400" y="285750"/>
            <a:ext cx="3901225" cy="16002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794"/>
          <a:stretch/>
        </p:blipFill>
        <p:spPr>
          <a:xfrm>
            <a:off x="228600" y="209550"/>
            <a:ext cx="4343400" cy="1752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" y="2495550"/>
            <a:ext cx="3810000" cy="1676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447800" y="4336018"/>
            <a:ext cx="17155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জোড়ে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মাইক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বাজানো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8122" y="1962150"/>
            <a:ext cx="14718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ইটের ভা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টার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ধোয়া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0" y="1962150"/>
            <a:ext cx="1505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কলকারখানার বর্জ্য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58187" y="4336018"/>
            <a:ext cx="27190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প্রকার আবর্জনা পানিতে ফেলা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2" name="Picture 11" descr="download (44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400" y="2495550"/>
            <a:ext cx="4038600" cy="17526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53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8498" y="361950"/>
            <a:ext cx="69301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পাঠ্যবইয়ের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১১ --_১২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পৃষ্ঠা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download (10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1276350"/>
            <a:ext cx="2438400" cy="3352800"/>
          </a:xfrm>
          <a:prstGeom prst="rect">
            <a:avLst/>
          </a:prstGeom>
        </p:spPr>
      </p:pic>
      <p:pic>
        <p:nvPicPr>
          <p:cNvPr id="8" name="Picture 7" descr="download (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200150"/>
            <a:ext cx="4419600" cy="3505199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39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4211419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প্রকার দূষণের কারণ চিন্তা করে তোমার খাতায় লিখ।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0800" y="28575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একক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  <p:pic>
        <p:nvPicPr>
          <p:cNvPr id="6" name="Picture 5" descr="images (8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742950"/>
            <a:ext cx="8534400" cy="35051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41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57400" y="209550"/>
            <a:ext cx="403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দলীয়</a:t>
            </a:r>
            <a:r>
              <a:rPr lang="en-US" sz="32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200" dirty="0" err="1" smtClean="0">
                <a:latin typeface="SutonnyOMJ" pitchFamily="2" charset="0"/>
                <a:cs typeface="SutonnyOMJ" pitchFamily="2" charset="0"/>
              </a:rPr>
              <a:t>কাজ</a:t>
            </a:r>
            <a:endParaRPr lang="en-US" sz="32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971550"/>
            <a:ext cx="4572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প্রকার দূষণের নামের তালিকা তৈরি কর।</a:t>
            </a:r>
          </a:p>
          <a:p>
            <a:pPr algn="ctr"/>
            <a:endParaRPr lang="bn-IN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 descr="fcf2a6ee5f587ce0a40b7f86b57966e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285750"/>
            <a:ext cx="4267200" cy="2552700"/>
          </a:xfrm>
          <a:prstGeom prst="rect">
            <a:avLst/>
          </a:prstGeom>
        </p:spPr>
      </p:pic>
      <p:pic>
        <p:nvPicPr>
          <p:cNvPr id="6" name="Picture 5" descr="download (46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2952750"/>
            <a:ext cx="4419600" cy="193357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52600" y="3083064"/>
            <a:ext cx="10615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33011" y="3802618"/>
            <a:ext cx="391038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পানি দূষণের ২টি কারণ তোমাদের খাতায় লিখ।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5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81400" y="361950"/>
            <a:ext cx="164179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581150"/>
            <a:ext cx="3657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বিভিন্ন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প্রকার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দূষণের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কারন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গুলো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লিখ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।</a:t>
            </a:r>
            <a:endParaRPr lang="en-US" sz="44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3" name="Picture 12" descr="saved pictur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6200" y="1123950"/>
            <a:ext cx="4876800" cy="37338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472285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এলাকায় কিভাবে পানি ও বায়ু দূষিত হচ্ছে ৩টি করে কারণ লিখে আনবে।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rame 2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41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0" y="285750"/>
            <a:ext cx="3124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বাড়ির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কাজ</a:t>
            </a:r>
            <a:endParaRPr lang="en-US" sz="48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5" name="Picture 4" descr="images (2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0" y="1771650"/>
            <a:ext cx="2857500" cy="1600200"/>
          </a:xfrm>
          <a:prstGeom prst="rect">
            <a:avLst/>
          </a:prstGeom>
        </p:spPr>
      </p:pic>
      <p:pic>
        <p:nvPicPr>
          <p:cNvPr id="6" name="Picture 5" descr="images (2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971550"/>
            <a:ext cx="8458200" cy="350520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43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85750"/>
            <a:ext cx="845820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066800" y="3669090"/>
            <a:ext cx="624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সবাইকে</a:t>
            </a:r>
            <a:r>
              <a:rPr lang="en-US" sz="96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9600" dirty="0" err="1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ধন্যবাদ</a:t>
            </a:r>
            <a:endParaRPr lang="en-US" sz="9600" dirty="0">
              <a:solidFill>
                <a:srgbClr val="C00000"/>
              </a:solidFill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3815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2800" b="1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জিন্নাত</a:t>
            </a:r>
            <a:r>
              <a:rPr lang="en-US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রেহেনা</a:t>
            </a:r>
            <a:r>
              <a:rPr lang="en-US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মিতালী</a:t>
            </a:r>
            <a:endParaRPr lang="en-US" sz="2800" b="1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r>
              <a:rPr lang="en-US" sz="2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বনগ্রাম</a:t>
            </a:r>
            <a:r>
              <a:rPr lang="en-US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২নং</a:t>
            </a:r>
            <a:r>
              <a:rPr lang="bn-BD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সরকারি প্রাথমিক বিদ</a:t>
            </a:r>
            <a:r>
              <a:rPr lang="en-US" sz="2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্যালয়</a:t>
            </a:r>
            <a:endParaRPr lang="en-US" sz="2800" b="1" dirty="0" smtClean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err="1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কটিয়াদী,কিশোরগঞ্জ</a:t>
            </a:r>
            <a:r>
              <a:rPr lang="en-US" sz="2800" b="1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2800" b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0" y="2438221"/>
            <a:ext cx="6858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</a:p>
          <a:p>
            <a:pPr algn="ctr"/>
            <a:r>
              <a:rPr lang="bn-IN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bn-IN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পঞ্চম</a:t>
            </a:r>
            <a:endParaRPr lang="en-US" sz="3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en-US" sz="3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bn-IN" sz="3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 </a:t>
            </a:r>
            <a:r>
              <a:rPr lang="en-US" sz="3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দূষণ</a:t>
            </a:r>
            <a:endParaRPr lang="bn-IN" sz="3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51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493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36195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চল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কিছু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ছবি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দেখি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971550"/>
            <a:ext cx="3962400" cy="17526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0" y="2876550"/>
            <a:ext cx="3962400" cy="1905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19600" y="971550"/>
            <a:ext cx="4191000" cy="1752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63644" y="2952749"/>
            <a:ext cx="4223156" cy="1828801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352550"/>
            <a:ext cx="8610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পরিবেশ দূষণ কী তা বলতে পারবে।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বিভিন্ন ধরনের পরিবেশ দূষনের কারণ উল্লেখ করতে পারবে। 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 বিভিন্ন দূষণের উৎস সমূহ চিহ্নিত করতে পারবে।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7000" y="43815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শিখন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ফল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Frame 3"/>
          <p:cNvSpPr/>
          <p:nvPr/>
        </p:nvSpPr>
        <p:spPr>
          <a:xfrm>
            <a:off x="-228600" y="0"/>
            <a:ext cx="9372600" cy="5314950"/>
          </a:xfrm>
          <a:prstGeom prst="frame">
            <a:avLst>
              <a:gd name="adj1" fmla="val 51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296400" cy="5143500"/>
          </a:xfrm>
          <a:prstGeom prst="frame">
            <a:avLst>
              <a:gd name="adj1" fmla="val 47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1428750"/>
            <a:ext cx="548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পরিবেশ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দূষণ</a:t>
            </a:r>
            <a:endParaRPr lang="en-US" sz="5400" dirty="0">
              <a:latin typeface="SutonnyOMJ" pitchFamily="2" charset="0"/>
              <a:cs typeface="SutonnyOMJ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39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1787"/>
          <a:stretch/>
        </p:blipFill>
        <p:spPr>
          <a:xfrm>
            <a:off x="4343400" y="438150"/>
            <a:ext cx="4358425" cy="3886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67000" y="4171950"/>
            <a:ext cx="403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বায়ু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দূষণ</a:t>
            </a:r>
            <a:endParaRPr lang="en-US" sz="48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6" name="Picture 5" descr="airpolition2016122518224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61950"/>
            <a:ext cx="4038600" cy="381000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43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8794"/>
          <a:stretch/>
        </p:blipFill>
        <p:spPr>
          <a:xfrm>
            <a:off x="4343400" y="285750"/>
            <a:ext cx="4544096" cy="3886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5000" y="4171950"/>
            <a:ext cx="5029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পানি</a:t>
            </a:r>
            <a:r>
              <a:rPr lang="en-US" sz="4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দূষণ</a:t>
            </a:r>
            <a:endParaRPr lang="en-US" sz="44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5" name="Picture 4" descr="download (4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514350"/>
            <a:ext cx="3886200" cy="358140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43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3800" y="4248150"/>
            <a:ext cx="32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মাটি</a:t>
            </a:r>
            <a:r>
              <a:rPr lang="en-US" sz="4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000" dirty="0" err="1" smtClean="0">
                <a:latin typeface="SutonnyOMJ" pitchFamily="2" charset="0"/>
                <a:cs typeface="SutonnyOMJ" pitchFamily="2" charset="0"/>
              </a:rPr>
              <a:t>দূষণ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download (42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361950"/>
            <a:ext cx="4114800" cy="3886200"/>
          </a:xfrm>
          <a:prstGeom prst="rect">
            <a:avLst/>
          </a:prstGeom>
        </p:spPr>
      </p:pic>
      <p:pic>
        <p:nvPicPr>
          <p:cNvPr id="5" name="Picture 4" descr="download (4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361950"/>
            <a:ext cx="4038600" cy="388620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43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52800" y="4019550"/>
            <a:ext cx="2133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শব্দ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দূষণ</a:t>
            </a:r>
            <a:endParaRPr lang="en-US" sz="48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5800" y="285750"/>
            <a:ext cx="4343400" cy="3733801"/>
          </a:xfrm>
          <a:prstGeom prst="rect">
            <a:avLst/>
          </a:prstGeom>
        </p:spPr>
      </p:pic>
      <p:pic>
        <p:nvPicPr>
          <p:cNvPr id="5" name="Picture 4" descr="download (4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285750"/>
            <a:ext cx="3962400" cy="3733800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173</Words>
  <Application>Microsoft Office PowerPoint</Application>
  <PresentationFormat>On-screen Show (16:9)</PresentationFormat>
  <Paragraphs>42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Anmul Dhosor</dc:creator>
  <cp:lastModifiedBy>jstv</cp:lastModifiedBy>
  <cp:revision>11</cp:revision>
  <dcterms:created xsi:type="dcterms:W3CDTF">2006-08-16T00:00:00Z</dcterms:created>
  <dcterms:modified xsi:type="dcterms:W3CDTF">2021-01-09T12:36:15Z</dcterms:modified>
</cp:coreProperties>
</file>