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</p:sldMasterIdLst>
  <p:sldIdLst>
    <p:sldId id="256" r:id="rId5"/>
    <p:sldId id="257" r:id="rId6"/>
    <p:sldId id="263" r:id="rId7"/>
    <p:sldId id="264" r:id="rId8"/>
    <p:sldId id="270" r:id="rId9"/>
    <p:sldId id="265" r:id="rId10"/>
    <p:sldId id="266" r:id="rId11"/>
    <p:sldId id="267" r:id="rId12"/>
    <p:sldId id="258" r:id="rId13"/>
    <p:sldId id="259" r:id="rId14"/>
    <p:sldId id="260" r:id="rId15"/>
    <p:sldId id="261" r:id="rId16"/>
    <p:sldId id="268" r:id="rId17"/>
    <p:sldId id="269" r:id="rId18"/>
    <p:sldId id="262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4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96DCE-DDEA-4041-A80B-4B83EFD4C99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CFD71-0294-4009-A5BA-F7C0AFDA915E}">
      <dgm:prSet custT="1"/>
      <dgm:spPr/>
      <dgm:t>
        <a:bodyPr/>
        <a:lstStyle/>
        <a:p>
          <a:pPr rtl="0"/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E15C01-6125-45D0-873B-C975CBE11C46}" type="parTrans" cxnId="{CD033DD6-B37D-483D-BDB0-C3D53D973199}">
      <dgm:prSet/>
      <dgm:spPr/>
      <dgm:t>
        <a:bodyPr/>
        <a:lstStyle/>
        <a:p>
          <a:endParaRPr lang="en-US"/>
        </a:p>
      </dgm:t>
    </dgm:pt>
    <dgm:pt modelId="{0FA16211-5D2C-4604-8D30-0427F38385CD}" type="sibTrans" cxnId="{CD033DD6-B37D-483D-BDB0-C3D53D973199}">
      <dgm:prSet/>
      <dgm:spPr/>
      <dgm:t>
        <a:bodyPr/>
        <a:lstStyle/>
        <a:p>
          <a:endParaRPr lang="en-US"/>
        </a:p>
      </dgm:t>
    </dgm:pt>
    <dgm:pt modelId="{0F46A390-03B3-443E-BDD0-DFCAD6BDDB3B}">
      <dgm:prSet custT="1"/>
      <dgm:spPr/>
      <dgm:t>
        <a:bodyPr/>
        <a:lstStyle/>
        <a:p>
          <a:pPr rtl="0"/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তাপের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বিক্রিয়ার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D61982-56C9-40DD-A108-2C50D54849C1}" type="parTrans" cxnId="{2BECCB81-D300-4F27-A697-48D1E4993C97}">
      <dgm:prSet/>
      <dgm:spPr/>
      <dgm:t>
        <a:bodyPr/>
        <a:lstStyle/>
        <a:p>
          <a:endParaRPr lang="en-US"/>
        </a:p>
      </dgm:t>
    </dgm:pt>
    <dgm:pt modelId="{B93F19BD-223E-4E6F-BE84-80112F2FB858}" type="sibTrans" cxnId="{2BECCB81-D300-4F27-A697-48D1E4993C97}">
      <dgm:prSet/>
      <dgm:spPr/>
      <dgm:t>
        <a:bodyPr/>
        <a:lstStyle/>
        <a:p>
          <a:endParaRPr lang="en-US"/>
        </a:p>
      </dgm:t>
    </dgm:pt>
    <dgm:pt modelId="{FF1AFDD2-D75C-4244-ADC0-A0F5CBE9BD5F}">
      <dgm:prSet custT="1"/>
      <dgm:spPr/>
      <dgm:t>
        <a:bodyPr/>
        <a:lstStyle/>
        <a:p>
          <a:pPr rtl="0"/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বিক্রিয়ায়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তাপের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2ACF5C-3F2A-43DC-86B3-A8E979F89913}" type="parTrans" cxnId="{70C5C31A-E7F4-410A-99CD-8DA8DC58CE92}">
      <dgm:prSet/>
      <dgm:spPr/>
      <dgm:t>
        <a:bodyPr/>
        <a:lstStyle/>
        <a:p>
          <a:endParaRPr lang="en-US"/>
        </a:p>
      </dgm:t>
    </dgm:pt>
    <dgm:pt modelId="{A360B742-DAD1-42F0-BDA2-529AF52D9492}" type="sibTrans" cxnId="{70C5C31A-E7F4-410A-99CD-8DA8DC58CE92}">
      <dgm:prSet/>
      <dgm:spPr/>
      <dgm:t>
        <a:bodyPr/>
        <a:lstStyle/>
        <a:p>
          <a:endParaRPr lang="en-US"/>
        </a:p>
      </dgm:t>
    </dgm:pt>
    <dgm:pt modelId="{6D29D830-631A-4D60-81B9-3726FF4B60CA}" type="pres">
      <dgm:prSet presAssocID="{35596DCE-DDEA-4041-A80B-4B83EFD4C99C}" presName="compositeShape" presStyleCnt="0">
        <dgm:presLayoutVars>
          <dgm:dir/>
          <dgm:resizeHandles/>
        </dgm:presLayoutVars>
      </dgm:prSet>
      <dgm:spPr/>
    </dgm:pt>
    <dgm:pt modelId="{40BF272E-13FC-4A30-BD5D-E850505F488C}" type="pres">
      <dgm:prSet presAssocID="{35596DCE-DDEA-4041-A80B-4B83EFD4C99C}" presName="pyramid" presStyleLbl="node1" presStyleIdx="0" presStyleCnt="1" custScaleX="217535" custLinFactNeighborX="34780" custLinFactNeighborY="1151"/>
      <dgm:spPr/>
    </dgm:pt>
    <dgm:pt modelId="{8E7A05F3-C04E-4A73-A2D9-FE9ADC3A1C46}" type="pres">
      <dgm:prSet presAssocID="{35596DCE-DDEA-4041-A80B-4B83EFD4C99C}" presName="theList" presStyleCnt="0"/>
      <dgm:spPr/>
    </dgm:pt>
    <dgm:pt modelId="{EFA13533-0982-469F-8BC4-B3A578F1C010}" type="pres">
      <dgm:prSet presAssocID="{210CFD71-0294-4009-A5BA-F7C0AFDA915E}" presName="aNode" presStyleLbl="fgAcc1" presStyleIdx="0" presStyleCnt="3" custScaleX="467569">
        <dgm:presLayoutVars>
          <dgm:bulletEnabled val="1"/>
        </dgm:presLayoutVars>
      </dgm:prSet>
      <dgm:spPr/>
    </dgm:pt>
    <dgm:pt modelId="{7A90011D-015D-40FF-943D-0360D88FF1D2}" type="pres">
      <dgm:prSet presAssocID="{210CFD71-0294-4009-A5BA-F7C0AFDA915E}" presName="aSpace" presStyleCnt="0"/>
      <dgm:spPr/>
    </dgm:pt>
    <dgm:pt modelId="{8D824483-5289-4D6A-B7E0-DB2145108B65}" type="pres">
      <dgm:prSet presAssocID="{0F46A390-03B3-443E-BDD0-DFCAD6BDDB3B}" presName="aNode" presStyleLbl="fgAcc1" presStyleIdx="1" presStyleCnt="3" custScaleX="500334">
        <dgm:presLayoutVars>
          <dgm:bulletEnabled val="1"/>
        </dgm:presLayoutVars>
      </dgm:prSet>
      <dgm:spPr/>
    </dgm:pt>
    <dgm:pt modelId="{3570F439-BC4D-4116-A319-E12B0405169E}" type="pres">
      <dgm:prSet presAssocID="{0F46A390-03B3-443E-BDD0-DFCAD6BDDB3B}" presName="aSpace" presStyleCnt="0"/>
      <dgm:spPr/>
    </dgm:pt>
    <dgm:pt modelId="{55BAD9C8-7E66-44D9-AD6C-89CF03E28E2F}" type="pres">
      <dgm:prSet presAssocID="{FF1AFDD2-D75C-4244-ADC0-A0F5CBE9BD5F}" presName="aNode" presStyleLbl="fgAcc1" presStyleIdx="2" presStyleCnt="3" custScaleX="467569">
        <dgm:presLayoutVars>
          <dgm:bulletEnabled val="1"/>
        </dgm:presLayoutVars>
      </dgm:prSet>
      <dgm:spPr/>
    </dgm:pt>
    <dgm:pt modelId="{52B369B6-A7FD-491E-BC58-C962928673DA}" type="pres">
      <dgm:prSet presAssocID="{FF1AFDD2-D75C-4244-ADC0-A0F5CBE9BD5F}" presName="aSpace" presStyleCnt="0"/>
      <dgm:spPr/>
    </dgm:pt>
  </dgm:ptLst>
  <dgm:cxnLst>
    <dgm:cxn modelId="{70C5C31A-E7F4-410A-99CD-8DA8DC58CE92}" srcId="{35596DCE-DDEA-4041-A80B-4B83EFD4C99C}" destId="{FF1AFDD2-D75C-4244-ADC0-A0F5CBE9BD5F}" srcOrd="2" destOrd="0" parTransId="{EC2ACF5C-3F2A-43DC-86B3-A8E979F89913}" sibTransId="{A360B742-DAD1-42F0-BDA2-529AF52D9492}"/>
    <dgm:cxn modelId="{79635E5C-2DFD-4C15-93FD-B0CD6EEED652}" type="presOf" srcId="{35596DCE-DDEA-4041-A80B-4B83EFD4C99C}" destId="{6D29D830-631A-4D60-81B9-3726FF4B60CA}" srcOrd="0" destOrd="0" presId="urn:microsoft.com/office/officeart/2005/8/layout/pyramid2"/>
    <dgm:cxn modelId="{2BECCB81-D300-4F27-A697-48D1E4993C97}" srcId="{35596DCE-DDEA-4041-A80B-4B83EFD4C99C}" destId="{0F46A390-03B3-443E-BDD0-DFCAD6BDDB3B}" srcOrd="1" destOrd="0" parTransId="{B7D61982-56C9-40DD-A108-2C50D54849C1}" sibTransId="{B93F19BD-223E-4E6F-BE84-80112F2FB858}"/>
    <dgm:cxn modelId="{6EABC89F-0A68-4C88-BB19-68014A5A4FAB}" type="presOf" srcId="{0F46A390-03B3-443E-BDD0-DFCAD6BDDB3B}" destId="{8D824483-5289-4D6A-B7E0-DB2145108B65}" srcOrd="0" destOrd="0" presId="urn:microsoft.com/office/officeart/2005/8/layout/pyramid2"/>
    <dgm:cxn modelId="{CD033DD6-B37D-483D-BDB0-C3D53D973199}" srcId="{35596DCE-DDEA-4041-A80B-4B83EFD4C99C}" destId="{210CFD71-0294-4009-A5BA-F7C0AFDA915E}" srcOrd="0" destOrd="0" parTransId="{62E15C01-6125-45D0-873B-C975CBE11C46}" sibTransId="{0FA16211-5D2C-4604-8D30-0427F38385CD}"/>
    <dgm:cxn modelId="{CD44F2EE-ECED-456E-86DF-267000568B41}" type="presOf" srcId="{210CFD71-0294-4009-A5BA-F7C0AFDA915E}" destId="{EFA13533-0982-469F-8BC4-B3A578F1C010}" srcOrd="0" destOrd="0" presId="urn:microsoft.com/office/officeart/2005/8/layout/pyramid2"/>
    <dgm:cxn modelId="{5C75BDFF-6BD7-4C6F-A2AC-615D95999B19}" type="presOf" srcId="{FF1AFDD2-D75C-4244-ADC0-A0F5CBE9BD5F}" destId="{55BAD9C8-7E66-44D9-AD6C-89CF03E28E2F}" srcOrd="0" destOrd="0" presId="urn:microsoft.com/office/officeart/2005/8/layout/pyramid2"/>
    <dgm:cxn modelId="{7247CCED-535C-4AD6-BA7F-E3D4502072E2}" type="presParOf" srcId="{6D29D830-631A-4D60-81B9-3726FF4B60CA}" destId="{40BF272E-13FC-4A30-BD5D-E850505F488C}" srcOrd="0" destOrd="0" presId="urn:microsoft.com/office/officeart/2005/8/layout/pyramid2"/>
    <dgm:cxn modelId="{4AA95DA4-9E9F-4D0D-B6E4-5A6B4FF941D7}" type="presParOf" srcId="{6D29D830-631A-4D60-81B9-3726FF4B60CA}" destId="{8E7A05F3-C04E-4A73-A2D9-FE9ADC3A1C46}" srcOrd="1" destOrd="0" presId="urn:microsoft.com/office/officeart/2005/8/layout/pyramid2"/>
    <dgm:cxn modelId="{E3D85006-8353-4AD7-8277-FEE135E7AB0E}" type="presParOf" srcId="{8E7A05F3-C04E-4A73-A2D9-FE9ADC3A1C46}" destId="{EFA13533-0982-469F-8BC4-B3A578F1C010}" srcOrd="0" destOrd="0" presId="urn:microsoft.com/office/officeart/2005/8/layout/pyramid2"/>
    <dgm:cxn modelId="{F1BCCC1B-2417-40CD-AE70-5687335E0F3A}" type="presParOf" srcId="{8E7A05F3-C04E-4A73-A2D9-FE9ADC3A1C46}" destId="{7A90011D-015D-40FF-943D-0360D88FF1D2}" srcOrd="1" destOrd="0" presId="urn:microsoft.com/office/officeart/2005/8/layout/pyramid2"/>
    <dgm:cxn modelId="{094A75F3-71E5-435A-89F8-A49AFD14AEA6}" type="presParOf" srcId="{8E7A05F3-C04E-4A73-A2D9-FE9ADC3A1C46}" destId="{8D824483-5289-4D6A-B7E0-DB2145108B65}" srcOrd="2" destOrd="0" presId="urn:microsoft.com/office/officeart/2005/8/layout/pyramid2"/>
    <dgm:cxn modelId="{C849A295-82C8-411A-90EA-56605397B8B0}" type="presParOf" srcId="{8E7A05F3-C04E-4A73-A2D9-FE9ADC3A1C46}" destId="{3570F439-BC4D-4116-A319-E12B0405169E}" srcOrd="3" destOrd="0" presId="urn:microsoft.com/office/officeart/2005/8/layout/pyramid2"/>
    <dgm:cxn modelId="{DBD5FA3A-FF4F-4578-98E2-EA15BCE0D876}" type="presParOf" srcId="{8E7A05F3-C04E-4A73-A2D9-FE9ADC3A1C46}" destId="{55BAD9C8-7E66-44D9-AD6C-89CF03E28E2F}" srcOrd="4" destOrd="0" presId="urn:microsoft.com/office/officeart/2005/8/layout/pyramid2"/>
    <dgm:cxn modelId="{B619DC74-1190-49CC-AA37-B2BC2185BB2B}" type="presParOf" srcId="{8E7A05F3-C04E-4A73-A2D9-FE9ADC3A1C46}" destId="{52B369B6-A7FD-491E-BC58-C962928673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F272E-13FC-4A30-BD5D-E850505F488C}">
      <dsp:nvSpPr>
        <dsp:cNvPr id="0" name=""/>
        <dsp:cNvSpPr/>
      </dsp:nvSpPr>
      <dsp:spPr>
        <a:xfrm>
          <a:off x="2182742" y="0"/>
          <a:ext cx="7431691" cy="3416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13533-0982-469F-8BC4-B3A578F1C010}">
      <dsp:nvSpPr>
        <dsp:cNvPr id="0" name=""/>
        <dsp:cNvSpPr/>
      </dsp:nvSpPr>
      <dsp:spPr>
        <a:xfrm>
          <a:off x="629258" y="343466"/>
          <a:ext cx="10382874" cy="808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উৎপাদনের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736" y="382944"/>
        <a:ext cx="10303918" cy="729750"/>
      </dsp:txXfrm>
    </dsp:sp>
    <dsp:sp modelId="{8D824483-5289-4D6A-B7E0-DB2145108B65}">
      <dsp:nvSpPr>
        <dsp:cNvPr id="0" name=""/>
        <dsp:cNvSpPr/>
      </dsp:nvSpPr>
      <dsp:spPr>
        <a:xfrm>
          <a:off x="265467" y="1253262"/>
          <a:ext cx="11110456" cy="808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তাপের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ভিত্তিতে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বিক্রিয়ার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945" y="1292740"/>
        <a:ext cx="11031500" cy="729750"/>
      </dsp:txXfrm>
    </dsp:sp>
    <dsp:sp modelId="{55BAD9C8-7E66-44D9-AD6C-89CF03E28E2F}">
      <dsp:nvSpPr>
        <dsp:cNvPr id="0" name=""/>
        <dsp:cNvSpPr/>
      </dsp:nvSpPr>
      <dsp:spPr>
        <a:xfrm>
          <a:off x="629258" y="2163057"/>
          <a:ext cx="10382874" cy="808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বন্ধন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শক্তি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বিক্রিয়ায়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তাপের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পরিবর্তনের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6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8736" y="2202535"/>
        <a:ext cx="10303918" cy="72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47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028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791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62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53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512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429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0384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006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9808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825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546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60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4816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52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79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93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70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3050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49887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877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7943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001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687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6999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706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9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7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710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09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1803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12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3427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0831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6467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25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4781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917808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996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574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676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4592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5108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00" userDrawn="1">
          <p15:clr>
            <a:srgbClr val="FBAE40"/>
          </p15:clr>
        </p15:guide>
        <p15:guide id="3" pos="54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542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65000"/>
              </a:schemeClr>
            </a:gs>
            <a:gs pos="96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1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2464" userDrawn="1">
          <p15:clr>
            <a:srgbClr val="F26B43"/>
          </p15:clr>
        </p15:guide>
        <p15:guide id="11" pos="5888" userDrawn="1">
          <p15:clr>
            <a:srgbClr val="F26B43"/>
          </p15:clr>
        </p15:guide>
        <p15:guide id="12" pos="6400" userDrawn="1">
          <p15:clr>
            <a:srgbClr val="F26B43"/>
          </p15:clr>
        </p15:guide>
        <p15:guide id="13" pos="9824" userDrawn="1">
          <p15:clr>
            <a:srgbClr val="F26B43"/>
          </p15:clr>
        </p15:guide>
        <p15:guide id="14" pos="32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1848" userDrawn="1">
          <p15:clr>
            <a:srgbClr val="F26B43"/>
          </p15:clr>
        </p15:guide>
        <p15:guide id="17" orient="horz" pos="3960" userDrawn="1">
          <p15:clr>
            <a:srgbClr val="F26B43"/>
          </p15:clr>
        </p15:guide>
        <p15:guide id="18" orient="horz" pos="1536" userDrawn="1">
          <p15:clr>
            <a:srgbClr val="F26B43"/>
          </p15:clr>
        </p15:guide>
        <p15:guide id="19" orient="horz" pos="3840" userDrawn="1">
          <p15:clr>
            <a:srgbClr val="F26B43"/>
          </p15:clr>
        </p15:guide>
        <p15:guide id="20" pos="4416" userDrawn="1">
          <p15:clr>
            <a:srgbClr val="F26B43"/>
          </p15:clr>
        </p15:guide>
        <p15:guide id="21" pos="4800" userDrawn="1">
          <p15:clr>
            <a:srgbClr val="F26B43"/>
          </p15:clr>
        </p15:guide>
        <p15:guide id="22" orient="horz" pos="360" userDrawn="1">
          <p15:clr>
            <a:srgbClr val="F26B43"/>
          </p15:clr>
        </p15:guide>
        <p15:guide id="23" pos="7368" userDrawn="1">
          <p15:clr>
            <a:srgbClr val="F26B43"/>
          </p15:clr>
        </p15:guide>
        <p15:guide id="24" pos="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65000"/>
              </a:schemeClr>
            </a:gs>
            <a:gs pos="96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5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2464" userDrawn="1">
          <p15:clr>
            <a:srgbClr val="F26B43"/>
          </p15:clr>
        </p15:guide>
        <p15:guide id="11" pos="5888" userDrawn="1">
          <p15:clr>
            <a:srgbClr val="F26B43"/>
          </p15:clr>
        </p15:guide>
        <p15:guide id="12" pos="6400" userDrawn="1">
          <p15:clr>
            <a:srgbClr val="F26B43"/>
          </p15:clr>
        </p15:guide>
        <p15:guide id="13" pos="9824" userDrawn="1">
          <p15:clr>
            <a:srgbClr val="F26B43"/>
          </p15:clr>
        </p15:guide>
        <p15:guide id="14" pos="32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1848" userDrawn="1">
          <p15:clr>
            <a:srgbClr val="F26B43"/>
          </p15:clr>
        </p15:guide>
        <p15:guide id="17" orient="horz" pos="3960" userDrawn="1">
          <p15:clr>
            <a:srgbClr val="F26B43"/>
          </p15:clr>
        </p15:guide>
        <p15:guide id="18" orient="horz" pos="1536" userDrawn="1">
          <p15:clr>
            <a:srgbClr val="F26B43"/>
          </p15:clr>
        </p15:guide>
        <p15:guide id="19" orient="horz" pos="3840" userDrawn="1">
          <p15:clr>
            <a:srgbClr val="F26B43"/>
          </p15:clr>
        </p15:guide>
        <p15:guide id="20" pos="4416" userDrawn="1">
          <p15:clr>
            <a:srgbClr val="F26B43"/>
          </p15:clr>
        </p15:guide>
        <p15:guide id="21" pos="4800" userDrawn="1">
          <p15:clr>
            <a:srgbClr val="F26B43"/>
          </p15:clr>
        </p15:guide>
        <p15:guide id="22" orient="horz" pos="360" userDrawn="1">
          <p15:clr>
            <a:srgbClr val="F26B43"/>
          </p15:clr>
        </p15:guide>
        <p15:guide id="23" pos="7368" userDrawn="1">
          <p15:clr>
            <a:srgbClr val="F26B43"/>
          </p15:clr>
        </p15:guide>
        <p15:guide id="24" pos="2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65000"/>
              </a:schemeClr>
            </a:gs>
            <a:gs pos="96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066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2464" userDrawn="1">
          <p15:clr>
            <a:srgbClr val="F26B43"/>
          </p15:clr>
        </p15:guide>
        <p15:guide id="11" pos="5888" userDrawn="1">
          <p15:clr>
            <a:srgbClr val="F26B43"/>
          </p15:clr>
        </p15:guide>
        <p15:guide id="12" pos="6400" userDrawn="1">
          <p15:clr>
            <a:srgbClr val="F26B43"/>
          </p15:clr>
        </p15:guide>
        <p15:guide id="13" pos="9824" userDrawn="1">
          <p15:clr>
            <a:srgbClr val="F26B43"/>
          </p15:clr>
        </p15:guide>
        <p15:guide id="14" pos="32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1848" userDrawn="1">
          <p15:clr>
            <a:srgbClr val="F26B43"/>
          </p15:clr>
        </p15:guide>
        <p15:guide id="17" orient="horz" pos="3960" userDrawn="1">
          <p15:clr>
            <a:srgbClr val="F26B43"/>
          </p15:clr>
        </p15:guide>
        <p15:guide id="18" orient="horz" pos="1536" userDrawn="1">
          <p15:clr>
            <a:srgbClr val="F26B43"/>
          </p15:clr>
        </p15:guide>
        <p15:guide id="19" orient="horz" pos="3840" userDrawn="1">
          <p15:clr>
            <a:srgbClr val="F26B43"/>
          </p15:clr>
        </p15:guide>
        <p15:guide id="20" pos="4416" userDrawn="1">
          <p15:clr>
            <a:srgbClr val="F26B43"/>
          </p15:clr>
        </p15:guide>
        <p15:guide id="21" pos="4800" userDrawn="1">
          <p15:clr>
            <a:srgbClr val="F26B43"/>
          </p15:clr>
        </p15:guide>
        <p15:guide id="22" orient="horz" pos="360" userDrawn="1">
          <p15:clr>
            <a:srgbClr val="F26B43"/>
          </p15:clr>
        </p15:guide>
        <p15:guide id="23" pos="7368" userDrawn="1">
          <p15:clr>
            <a:srgbClr val="F26B43"/>
          </p15:clr>
        </p15:guide>
        <p15:guide id="24" pos="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lumMod val="65000"/>
              </a:schemeClr>
            </a:gs>
            <a:gs pos="96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1396B047-A6B0-42EE-9623-4E43738D6B6D}" type="datetimeFigureOut">
              <a:rPr lang="en-SG" smtClean="0"/>
              <a:t>28/12/2019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366DE74F-D98E-453C-9802-A39C69478B97}" type="slidenum">
              <a:rPr lang="en-SG" smtClean="0"/>
              <a:t>‹#›</a:t>
            </a:fld>
            <a:endParaRPr lang="en-SG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2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2464" userDrawn="1">
          <p15:clr>
            <a:srgbClr val="F26B43"/>
          </p15:clr>
        </p15:guide>
        <p15:guide id="11" pos="5888" userDrawn="1">
          <p15:clr>
            <a:srgbClr val="F26B43"/>
          </p15:clr>
        </p15:guide>
        <p15:guide id="12" pos="6400" userDrawn="1">
          <p15:clr>
            <a:srgbClr val="F26B43"/>
          </p15:clr>
        </p15:guide>
        <p15:guide id="13" pos="9824" userDrawn="1">
          <p15:clr>
            <a:srgbClr val="F26B43"/>
          </p15:clr>
        </p15:guide>
        <p15:guide id="14" pos="32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1848" userDrawn="1">
          <p15:clr>
            <a:srgbClr val="F26B43"/>
          </p15:clr>
        </p15:guide>
        <p15:guide id="17" orient="horz" pos="3960" userDrawn="1">
          <p15:clr>
            <a:srgbClr val="F26B43"/>
          </p15:clr>
        </p15:guide>
        <p15:guide id="18" orient="horz" pos="1536" userDrawn="1">
          <p15:clr>
            <a:srgbClr val="F26B43"/>
          </p15:clr>
        </p15:guide>
        <p15:guide id="19" orient="horz" pos="3840" userDrawn="1">
          <p15:clr>
            <a:srgbClr val="F26B43"/>
          </p15:clr>
        </p15:guide>
        <p15:guide id="20" pos="4416" userDrawn="1">
          <p15:clr>
            <a:srgbClr val="F26B43"/>
          </p15:clr>
        </p15:guide>
        <p15:guide id="21" pos="4800" userDrawn="1">
          <p15:clr>
            <a:srgbClr val="F26B43"/>
          </p15:clr>
        </p15:guide>
        <p15:guide id="22" orient="horz" pos="360" userDrawn="1">
          <p15:clr>
            <a:srgbClr val="F26B43"/>
          </p15:clr>
        </p15:guide>
        <p15:guide id="23" pos="7368" userDrawn="1">
          <p15:clr>
            <a:srgbClr val="F26B43"/>
          </p15:clr>
        </p15:guide>
        <p15:guide id="24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" y="533082"/>
            <a:ext cx="5838694" cy="495331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TextBox 4"/>
          <p:cNvSpPr txBox="1"/>
          <p:nvPr/>
        </p:nvSpPr>
        <p:spPr>
          <a:xfrm>
            <a:off x="4318000" y="2078717"/>
            <a:ext cx="52222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সু-স্বাগতম</a:t>
            </a:r>
            <a:endParaRPr lang="en-SG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2720" cy="3241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20" y="0"/>
            <a:ext cx="3814128" cy="3241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849" y="0"/>
            <a:ext cx="4395153" cy="3241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440" y="3444240"/>
            <a:ext cx="11846560" cy="286232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5400000" scaled="0"/>
            <a:tileRect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বিক্রিয়কসমূহের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4560" y="1087120"/>
                <a:ext cx="10647680" cy="397031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69850" h="69850" prst="divot"/>
                </a:sp3d>
              </a:bodyPr>
              <a:lstStyle/>
              <a:p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গ্রাম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</a:t>
                </a:r>
                <a14:m>
                  <m:oMath xmlns:m="http://schemas.openxmlformats.org/officeDocument/2006/math">
                    <m:r>
                      <a:rPr lang="en-US" sz="3600" i="1">
                        <a:gradFill flip="none" rotWithShape="1">
                          <a:gsLst>
                            <a:gs pos="69000">
                              <a:srgbClr val="C00000"/>
                            </a:gs>
                            <a:gs pos="23000">
                              <a:schemeClr val="accent2">
                                <a:lumMod val="89000"/>
                              </a:schemeClr>
                            </a:gs>
                            <a:gs pos="69000">
                              <a:schemeClr val="accent2">
                                <a:lumMod val="75000"/>
                              </a:schemeClr>
                            </a:gs>
                            <a:gs pos="97000">
                              <a:schemeClr val="accent2">
                                <a:lumMod val="7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বাড়াতে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তাপশক্তি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প্রদান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ক্যালরি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জুল।যা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আন্তর্জাতিকভাবে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SG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বস্তুর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১মিটার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সরণ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কাজকে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১জুল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j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+mj-lt"/>
                    <a:cs typeface="NikoshBAN" panose="02000000000000000000" pitchFamily="2" charset="0"/>
                  </a:rPr>
                  <a:t>1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cal =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+mj-lt"/>
                    <a:cs typeface="NikoshBAN" panose="02000000000000000000" pitchFamily="2" charset="0"/>
                  </a:rPr>
                  <a:t>4.18J</a:t>
                </a:r>
                <a:r>
                  <a:rPr lang="en-US" sz="3600" dirty="0">
                    <a:gradFill flip="none" rotWithShape="1">
                      <a:gsLst>
                        <a:gs pos="69000">
                          <a:srgbClr val="C00000"/>
                        </a:gs>
                        <a:gs pos="23000">
                          <a:schemeClr val="accent2">
                            <a:lumMod val="89000"/>
                          </a:schemeClr>
                        </a:gs>
                        <a:gs pos="69000">
                          <a:schemeClr val="accent2">
                            <a:lumMod val="75000"/>
                          </a:schemeClr>
                        </a:gs>
                        <a:gs pos="97000">
                          <a:schemeClr val="accent2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SG" sz="3600" dirty="0">
                  <a:gradFill flip="none" rotWithShape="1">
                    <a:gsLst>
                      <a:gs pos="69000">
                        <a:srgbClr val="C00000"/>
                      </a:gs>
                      <a:gs pos="23000">
                        <a:schemeClr val="accent2">
                          <a:lumMod val="89000"/>
                        </a:schemeClr>
                      </a:gs>
                      <a:gs pos="69000">
                        <a:schemeClr val="accent2">
                          <a:lumMod val="75000"/>
                        </a:schemeClr>
                      </a:gs>
                      <a:gs pos="97000">
                        <a:schemeClr val="accent2">
                          <a:lumMod val="70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60" y="1087120"/>
                <a:ext cx="10647680" cy="39703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2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587" y="609600"/>
                <a:ext cx="1073682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পরিবর্তনের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ভিত্তি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রকম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যথা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উৎপাদিত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বেলায়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gradFill flip="none" rotWithShape="1">
                          <a:gsLst>
                            <a:gs pos="0">
                              <a:srgbClr val="002060"/>
                            </a:gs>
                            <a:gs pos="23000">
                              <a:schemeClr val="accent1">
                                <a:lumMod val="89000"/>
                              </a:schemeClr>
                            </a:gs>
                            <a:gs pos="69000">
                              <a:schemeClr val="accent1">
                                <a:lumMod val="75000"/>
                              </a:schemeClr>
                            </a:gs>
                            <a:gs pos="97000">
                              <a:schemeClr val="accent1">
                                <a:lumMod val="7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gradFill flip="none" rotWithShape="1">
                          <a:gsLst>
                            <a:gs pos="0">
                              <a:srgbClr val="002060"/>
                            </a:gs>
                            <a:gs pos="23000">
                              <a:schemeClr val="accent1">
                                <a:lumMod val="89000"/>
                              </a:schemeClr>
                            </a:gs>
                            <a:gs pos="69000">
                              <a:schemeClr val="accent1">
                                <a:lumMod val="75000"/>
                              </a:schemeClr>
                            </a:gs>
                            <a:gs pos="97000">
                              <a:schemeClr val="accent1">
                                <a:lumMod val="7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বেলায়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gradFill flip="none" rotWithShape="1">
                          <a:gsLst>
                            <a:gs pos="0">
                              <a:srgbClr val="002060"/>
                            </a:gs>
                            <a:gs pos="23000">
                              <a:schemeClr val="accent1">
                                <a:lumMod val="89000"/>
                              </a:schemeClr>
                            </a:gs>
                            <a:gs pos="69000">
                              <a:schemeClr val="accent1">
                                <a:lumMod val="75000"/>
                              </a:schemeClr>
                            </a:gs>
                            <a:gs pos="97000">
                              <a:schemeClr val="accent1">
                                <a:lumMod val="7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gradFill flip="none" rotWithShape="1">
                          <a:gsLst>
                            <a:gs pos="0">
                              <a:srgbClr val="002060"/>
                            </a:gs>
                            <a:gs pos="23000">
                              <a:schemeClr val="accent1">
                                <a:lumMod val="89000"/>
                              </a:schemeClr>
                            </a:gs>
                            <a:gs pos="69000">
                              <a:schemeClr val="accent1">
                                <a:lumMod val="75000"/>
                              </a:schemeClr>
                            </a:gs>
                            <a:gs pos="97000">
                              <a:schemeClr val="accent1">
                                <a:lumMod val="7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 flip="none" rotWithShape="1">
                      <a:gsLst>
                        <a:gs pos="0">
                          <a:srgbClr val="002060"/>
                        </a:gs>
                        <a:gs pos="23000">
                          <a:schemeClr val="accent1">
                            <a:lumMod val="89000"/>
                          </a:schemeClr>
                        </a:gs>
                        <a:gs pos="69000">
                          <a:schemeClr val="accent1">
                            <a:lumMod val="75000"/>
                          </a:schemeClr>
                        </a:gs>
                        <a:gs pos="97000">
                          <a:schemeClr val="accent1">
                            <a:lumMod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87" y="609600"/>
                <a:ext cx="10736826" cy="3416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5575" y="4355692"/>
                <a:ext cx="108351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উৎপাদের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অভ্যন্তরীণ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SG" sz="4000" dirty="0">
                    <a:solidFill>
                      <a:srgbClr val="FF0000"/>
                    </a:solidFill>
                    <a:latin typeface="+mj-lt"/>
                    <a:cs typeface="NikoshBAN" panose="02000000000000000000" pitchFamily="2" charset="0"/>
                  </a:rPr>
                  <a:t>(E2)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বিক্রিয়কসমূহের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অভ্যন্তরীণ</a:t>
                </a:r>
                <a:r>
                  <a:rPr lang="en-SG" sz="4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40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SG" sz="4000" dirty="0">
                    <a:solidFill>
                      <a:srgbClr val="FF0000"/>
                    </a:solidFill>
                    <a:latin typeface="+mj-lt"/>
                    <a:cs typeface="NikoshBAN" panose="02000000000000000000" pitchFamily="2" charset="0"/>
                  </a:rPr>
                  <a:t>(E1)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75" y="4355692"/>
                <a:ext cx="10835149" cy="1323439"/>
              </a:xfrm>
              <a:prstGeom prst="rect">
                <a:avLst/>
              </a:prstGeom>
              <a:blipFill>
                <a:blip r:embed="rId4"/>
                <a:stretch>
                  <a:fillRect l="-2026" t="-11060" b="-1981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4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3" r="29550"/>
          <a:stretch/>
        </p:blipFill>
        <p:spPr>
          <a:xfrm>
            <a:off x="412955" y="0"/>
            <a:ext cx="3454638" cy="360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" y="3608440"/>
                <a:ext cx="11228439" cy="2862322"/>
              </a:xfrm>
              <a:prstGeom prst="rect">
                <a:avLst/>
              </a:prstGeom>
              <a:noFill/>
            </p:spPr>
            <p:txBody>
              <a:bodyPr wrap="square" lIns="324000" rtlCol="0">
                <a:spAutoFit/>
              </a:bodyPr>
              <a:lstStyle/>
              <a:p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এ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হয়।কোনো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রান্না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চুলা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মিথেন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জ্বালানী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হয়।এখানে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চুনের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মিশালে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+mj-lt"/>
                    <a:cs typeface="NikoshBAN" panose="02000000000000000000" pitchFamily="2" charset="0"/>
                  </a:rPr>
                  <a:t>890kj/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+mj-lt"/>
                    <a:cs typeface="NikoshBAN" panose="02000000000000000000" pitchFamily="2" charset="0"/>
                  </a:rPr>
                  <a:t>mol</a:t>
                </a:r>
                <a:endParaRPr lang="en-SG" sz="3600" dirty="0">
                  <a:gradFill>
                    <a:gsLst>
                      <a:gs pos="29000">
                        <a:srgbClr val="0070C0"/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608440"/>
                <a:ext cx="11228439" cy="28623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65" y="0"/>
            <a:ext cx="4395153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0" r="30848"/>
          <a:stretch/>
        </p:blipFill>
        <p:spPr>
          <a:xfrm>
            <a:off x="8239434" y="0"/>
            <a:ext cx="3426551" cy="3608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7756" y="1300116"/>
                <a:ext cx="728570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শোষণ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বলে।এ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ঘটানোর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বাম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পাশে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SG" sz="3600" dirty="0">
                  <a:gradFill>
                    <a:gsLst>
                      <a:gs pos="29000">
                        <a:srgbClr val="0070C0"/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6" y="1300116"/>
                <a:ext cx="7285703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756" y="4336027"/>
                <a:ext cx="7521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 + 176.8 </a:t>
                </a:r>
                <a:r>
                  <a:rPr lang="en-SG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kj</a:t>
                </a:r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/</a:t>
                </a:r>
                <a:r>
                  <a:rPr lang="en-SG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mol</a:t>
                </a:r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 = </a:t>
                </a:r>
                <a:r>
                  <a:rPr lang="en-SG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CaO</a:t>
                </a:r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effectLst>
                              <a:innerShdw blurRad="63500" dist="50800" dir="13500000">
                                <a:prstClr val="black">
                                  <a:alpha val="50000"/>
                                </a:prst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SG" sz="3600" dirty="0">
                  <a:gradFill>
                    <a:gsLst>
                      <a:gs pos="29000">
                        <a:srgbClr val="0070C0"/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6" y="4336027"/>
                <a:ext cx="75216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30711" y="599768"/>
                <a:ext cx="10412361" cy="1077218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হিসাব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SG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11" y="599768"/>
                <a:ext cx="10412361" cy="1077218"/>
              </a:xfrm>
              <a:prstGeom prst="rect">
                <a:avLst/>
              </a:prstGeom>
              <a:blipFill>
                <a:blip r:embed="rId2"/>
                <a:stretch>
                  <a:fillRect t="-6780" b="-175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6413" y="1769809"/>
                <a:ext cx="10746658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200" i="1">
                            <a:solidFill>
                              <a:srgbClr val="AC492A"/>
                            </a:solidFill>
                            <a:effectLst>
                              <a:outerShdw blurRad="50800" dist="38100" dir="13500000" algn="b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srgbClr val="AC492A"/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</m:oMath>
                </a14:m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SG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endParaRPr lang="en-SG" sz="3200" dirty="0">
                  <a:solidFill>
                    <a:srgbClr val="AC492A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SG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C-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Hবন্ধন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ও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Cl-Cl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ভেঙ্গেছে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C-Cl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ও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H-Cl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বিক্রিয়ক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ভাঙ্গার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414+244) = 658kj</a:t>
                </a:r>
              </a:p>
              <a:p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উৎপাদগুলোর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(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cs typeface="NikoshBAN" panose="02000000000000000000" pitchFamily="2" charset="0"/>
                  </a:rPr>
                  <a:t>326 + 431) = 757kj </a:t>
                </a:r>
              </a:p>
              <a:p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তাপের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658kj</a:t>
                </a:r>
                <a:r>
                  <a:rPr lang="en-SG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757kj = -99kj </a:t>
                </a:r>
              </a:p>
              <a:p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C492A"/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i="1">
                        <a:solidFill>
                          <a:srgbClr val="AC492A"/>
                        </a:solidFill>
                        <a:effectLst>
                          <a:outerShdw blurRad="50800" dist="38100" dir="13500000" algn="b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99kj/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mol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solidFill>
                      <a:srgbClr val="AC492A"/>
                    </a:solidFill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200" dirty="0">
                  <a:solidFill>
                    <a:srgbClr val="AC492A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13" y="1769809"/>
                <a:ext cx="10746658" cy="4524315"/>
              </a:xfrm>
              <a:prstGeom prst="rect">
                <a:avLst/>
              </a:prstGeom>
              <a:blipFill>
                <a:blip r:embed="rId3"/>
                <a:stretch>
                  <a:fillRect l="-1872" t="-2557" b="-3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6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67218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0088947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1680714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21630298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26085981"/>
                        </a:ext>
                      </a:extLst>
                    </a:gridCol>
                  </a:tblGrid>
                  <a:tr h="682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r>
                            <a:rPr lang="en-US" sz="3600" baseline="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r>
                            <a:rPr lang="en-US" sz="3600" baseline="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341383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414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N-H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391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4792958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326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464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058353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C-C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344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O=O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498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3234271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C=C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615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SG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</a:t>
                          </a: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812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796942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US" sz="3200" b="0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946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Cl-Cl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244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9430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Br-Br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193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I-I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151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162857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O-O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143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436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949809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431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H-Br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366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285365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H-I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299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H-F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563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859815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C=O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724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350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7274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867218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0088947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168071428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21630298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26085981"/>
                        </a:ext>
                      </a:extLst>
                    </a:gridCol>
                  </a:tblGrid>
                  <a:tr h="682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r>
                            <a:rPr lang="en-US" sz="3600" baseline="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বন্ধন</a:t>
                          </a:r>
                          <a:r>
                            <a:rPr lang="en-US" sz="3600" baseline="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শক্তি</a:t>
                          </a:r>
                          <a:endParaRPr lang="en-SG" sz="3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341383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414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N-H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391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04792958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326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464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058353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C-C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344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O=O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498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3234271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C=C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615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00" t="-426733" r="-101000" b="-628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812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796942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" t="-526733" r="-301000" b="-5287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946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Cl-Cl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244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59430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Br-Br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193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I-I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151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2162857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O-O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143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H-H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436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1949809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H-Cl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431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H-Br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366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285365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H-I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299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H-F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563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859815"/>
                      </a:ext>
                    </a:extLst>
                  </a:tr>
                  <a:tr h="6175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C=O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724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C-O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</a:rPr>
                            <a:t>350</a:t>
                          </a:r>
                          <a:endParaRPr lang="en-SG" sz="32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727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77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684" y="639100"/>
            <a:ext cx="382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66684" y="2816946"/>
                <a:ext cx="92324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</m:t>
                        </m:r>
                      </m:e>
                      <m:sub>
                        <m:r>
                          <a:rPr lang="en-US" sz="3600" i="1">
                            <a:gradFill>
                              <a:gsLst>
                                <a:gs pos="29000">
                                  <a:srgbClr val="0070C0"/>
                                </a:gs>
                                <a:gs pos="46000">
                                  <a:schemeClr val="accent2">
                                    <a:lumMod val="95000"/>
                                    <a:lumOff val="5000"/>
                                  </a:schemeClr>
                                </a:gs>
                                <a:gs pos="100000">
                                  <a:schemeClr val="accent2">
                                    <a:lumMod val="60000"/>
                                  </a:schemeClr>
                                </a:gs>
                              </a:gsLst>
                              <a:path path="shap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𝐶𝑙</m:t>
                    </m:r>
                  </m:oMath>
                </a14:m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SG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HCl</a:t>
                </a:r>
                <a:r>
                  <a:rPr lang="en-SG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gradFill>
                          <a:gsLst>
                            <a:gs pos="29000">
                              <a:srgbClr val="0070C0"/>
                            </a:gs>
                            <a:gs pos="46000">
                              <a:schemeClr val="accent2">
                                <a:lumMod val="95000"/>
                                <a:lumOff val="5000"/>
                              </a:schemeClr>
                            </a:gs>
                            <a:gs pos="100000">
                              <a:schemeClr val="accent2">
                                <a:lumMod val="60000"/>
                              </a:schemeClr>
                            </a:gs>
                          </a:gsLst>
                          <a:path path="shape">
                            <a:fillToRect l="50000" t="50000" r="50000" b="50000"/>
                          </a:path>
                        </a:gra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gradFill>
                      <a:gsLst>
                        <a:gs pos="29000">
                          <a:srgbClr val="0070C0"/>
                        </a:gs>
                        <a:gs pos="46000">
                          <a:schemeClr val="accent2">
                            <a:lumMod val="95000"/>
                            <a:lumOff val="5000"/>
                          </a:schemeClr>
                        </a:gs>
                        <a:gs pos="100000">
                          <a:schemeClr val="accent2">
                            <a:lumMod val="6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SG" sz="3600" dirty="0">
                  <a:gradFill>
                    <a:gsLst>
                      <a:gs pos="29000">
                        <a:srgbClr val="0070C0"/>
                      </a:gs>
                      <a:gs pos="46000">
                        <a:schemeClr val="accent2">
                          <a:lumMod val="95000"/>
                          <a:lumOff val="5000"/>
                        </a:schemeClr>
                      </a:gs>
                      <a:gs pos="100000">
                        <a:schemeClr val="accent2">
                          <a:lumMod val="60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84" y="2816946"/>
                <a:ext cx="9232491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9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835744"/>
            <a:ext cx="324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0" y="1858296"/>
                <a:ext cx="9910916" cy="3970318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উৎস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আন্তঃআণবিক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বুঝায়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৬।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তাপোৎপাদী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৭।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600" i="1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𝐻</m:t>
                    </m:r>
                  </m:oMath>
                </a14:m>
                <a:r>
                  <a:rPr lang="en-SG" sz="3600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60007" dist="310007" dir="7680000" sy="30000" kx="1300200" algn="ctr" rotWithShape="0">
                        <a:prstClr val="black">
                          <a:alpha val="32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858296"/>
                <a:ext cx="9910916" cy="3970318"/>
              </a:xfrm>
              <a:prstGeom prst="rect">
                <a:avLst/>
              </a:prstGeom>
              <a:blipFill>
                <a:blip r:embed="rId2"/>
                <a:stretch>
                  <a:fillRect l="-4982" t="-2458" b="-522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72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299225">
            <a:off x="3510116" y="3529783"/>
            <a:ext cx="9252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13800" dirty="0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220" y="167150"/>
            <a:ext cx="3834580" cy="10156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041" y="3421628"/>
            <a:ext cx="4557251" cy="255454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ফেরদৌস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ওয়াহিদ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০১৭১০১৯৬৪০২ 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1235" y="2008561"/>
            <a:ext cx="5299587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8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 t="18495" r="7957" b="21720"/>
          <a:stretch/>
        </p:blipFill>
        <p:spPr>
          <a:xfrm>
            <a:off x="265471" y="114542"/>
            <a:ext cx="2605549" cy="3113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34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12" y="0"/>
            <a:ext cx="6906416" cy="373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038565" cy="3736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459" y="4395019"/>
            <a:ext cx="452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58" y="5186516"/>
            <a:ext cx="1730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459" y="5761666"/>
            <a:ext cx="661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2634" y="4124687"/>
            <a:ext cx="45228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600" dirty="0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 err="1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6600" dirty="0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6600" dirty="0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600" dirty="0">
                <a:gradFill flip="none" rotWithShape="1">
                  <a:gsLst>
                    <a:gs pos="0">
                      <a:schemeClr val="accent5">
                        <a:lumMod val="0"/>
                        <a:lumOff val="100000"/>
                      </a:schemeClr>
                    </a:gs>
                    <a:gs pos="35000">
                      <a:schemeClr val="accent5">
                        <a:lumMod val="0"/>
                        <a:lumOff val="100000"/>
                      </a:schemeClr>
                    </a:gs>
                    <a:gs pos="100000">
                      <a:schemeClr val="accent5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6600" dirty="0"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246" y="599768"/>
            <a:ext cx="452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246" y="3008671"/>
            <a:ext cx="10864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রাসানিক</a:t>
            </a:r>
            <a:r>
              <a:rPr lang="en-US" sz="96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96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96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9600" dirty="0"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9600" dirty="0">
              <a:gradFill flip="none" rotWithShape="1">
                <a:gsLst>
                  <a:gs pos="0">
                    <a:schemeClr val="accent6">
                      <a:lumMod val="89000"/>
                    </a:schemeClr>
                  </a:gs>
                  <a:gs pos="23000">
                    <a:schemeClr val="accent6">
                      <a:lumMod val="89000"/>
                    </a:schemeClr>
                  </a:gs>
                  <a:gs pos="69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4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711" y="796415"/>
            <a:ext cx="310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3738173"/>
              </p:ext>
            </p:extLst>
          </p:nvPr>
        </p:nvGraphicFramePr>
        <p:xfrm>
          <a:off x="462118" y="2054942"/>
          <a:ext cx="1164139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F272E-13FC-4A30-BD5D-E850505F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0BF272E-13FC-4A30-BD5D-E850505F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0BF272E-13FC-4A30-BD5D-E850505F4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13533-0982-469F-8BC4-B3A578F1C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FA13533-0982-469F-8BC4-B3A578F1C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FA13533-0982-469F-8BC4-B3A578F1C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24483-5289-4D6A-B7E0-DB214510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D824483-5289-4D6A-B7E0-DB214510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D824483-5289-4D6A-B7E0-DB2145108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AD9C8-7E66-44D9-AD6C-89CF03E2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5BAD9C8-7E66-44D9-AD6C-89CF03E2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5BAD9C8-7E66-44D9-AD6C-89CF03E28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9" y="234285"/>
            <a:ext cx="3656257" cy="197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65" y="234284"/>
            <a:ext cx="3353528" cy="1977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95" y="234281"/>
            <a:ext cx="3476165" cy="1977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0" y="2212257"/>
            <a:ext cx="4049314" cy="290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0" y="2212257"/>
            <a:ext cx="3967917" cy="2972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5508" y="5722374"/>
            <a:ext cx="7172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107254">
            <a:off x="8397253" y="4187586"/>
            <a:ext cx="4392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2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65"/>
            <a:ext cx="5343385" cy="2890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43" y="147485"/>
            <a:ext cx="4911765" cy="3018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5" y="3427924"/>
            <a:ext cx="5061680" cy="3430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71304" y="4481244"/>
            <a:ext cx="5742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পরমাণুগুলোর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SG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5112774" cy="358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61" y="0"/>
            <a:ext cx="4858979" cy="3624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936" y="4306531"/>
            <a:ext cx="1054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অণুগলোর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935" y="5026487"/>
            <a:ext cx="10540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অণুসমূহ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gradFill flip="none" rotWithShape="1">
                  <a:gsLst>
                    <a:gs pos="47000">
                      <a:srgbClr val="002060"/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gradFill flip="none" rotWithShape="1">
                <a:gsLst>
                  <a:gs pos="47000">
                    <a:srgbClr val="002060"/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7" y="570270"/>
            <a:ext cx="11041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জানি,পদার্থের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শক্তিগুলোকে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gradFill flip="none" rotWithShape="1">
                  <a:gsLst>
                    <a:gs pos="50000">
                      <a:srgbClr val="00B050"/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600" dirty="0">
              <a:gradFill flip="none" rotWithShape="1">
                <a:gsLst>
                  <a:gs pos="50000">
                    <a:srgbClr val="00B050"/>
                  </a:gs>
                  <a:gs pos="46000">
                    <a:schemeClr val="accent5">
                      <a:lumMod val="95000"/>
                      <a:lumOff val="5000"/>
                    </a:schemeClr>
                  </a:gs>
                  <a:gs pos="100000">
                    <a:schemeClr val="accent5">
                      <a:lumMod val="6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2510913"/>
            <a:ext cx="4259916" cy="3097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61" y="2417756"/>
            <a:ext cx="3456653" cy="3283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801"/>
                    </a14:imgEffect>
                    <a14:imgEffect>
                      <a14:saturation sat="400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18" y="2510914"/>
            <a:ext cx="3262556" cy="31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4.xml><?xml version="1.0" encoding="utf-8"?>
<a:theme xmlns:a="http://schemas.openxmlformats.org/drawingml/2006/main" name="3_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330</TotalTime>
  <Words>728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Calibri</vt:lpstr>
      <vt:lpstr>Cambria Math</vt:lpstr>
      <vt:lpstr>Century Schoolbook</vt:lpstr>
      <vt:lpstr>Corbel</vt:lpstr>
      <vt:lpstr>NikoshBAN</vt:lpstr>
      <vt:lpstr>Wingdings</vt:lpstr>
      <vt:lpstr>Feathered</vt:lpstr>
      <vt:lpstr>1_Feathered</vt:lpstr>
      <vt:lpstr>2_Feathered</vt:lpstr>
      <vt:lpstr>3_Feathered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42</cp:revision>
  <dcterms:created xsi:type="dcterms:W3CDTF">2019-08-24T05:27:28Z</dcterms:created>
  <dcterms:modified xsi:type="dcterms:W3CDTF">2019-12-28T06:35:38Z</dcterms:modified>
</cp:coreProperties>
</file>