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5" r:id="rId4"/>
    <p:sldId id="276" r:id="rId5"/>
    <p:sldId id="277" r:id="rId6"/>
    <p:sldId id="278" r:id="rId7"/>
    <p:sldId id="268" r:id="rId8"/>
    <p:sldId id="265" r:id="rId9"/>
    <p:sldId id="270" r:id="rId10"/>
    <p:sldId id="260" r:id="rId11"/>
    <p:sldId id="271" r:id="rId12"/>
    <p:sldId id="266" r:id="rId13"/>
    <p:sldId id="274" r:id="rId14"/>
    <p:sldId id="267" r:id="rId15"/>
    <p:sldId id="272" r:id="rId16"/>
  </p:sldIdLst>
  <p:sldSz cx="12192000" cy="6858000"/>
  <p:notesSz cx="6858000" cy="9144000"/>
  <p:defaultTextStyle>
    <a:defPPr>
      <a:defRPr lang="en-B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C1BF6-B0C7-4EB2-B924-57AC3EB7E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ADCADA-3F79-4300-A237-F0DA3D6FC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1939-021A-4FAD-86BF-B5DB133D7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86978-9A05-450C-A456-B713C5512FD6}" type="datetimeFigureOut">
              <a:rPr lang="en-BM" smtClean="0"/>
              <a:t>09/01/2021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B5310-9390-4AAD-BFDA-FA8B2D24C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8763C-C521-4A44-8CCB-51999C0BB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916A-8052-407B-AF11-CDA9E84E203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468367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0BC3C-DFE6-40AF-B9FD-B3ECE6208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77B230-52EA-4940-B0EB-E45C4DA36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B6477-18A9-49BA-A4B4-B0AD2E87E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86978-9A05-450C-A456-B713C5512FD6}" type="datetimeFigureOut">
              <a:rPr lang="en-BM" smtClean="0"/>
              <a:t>09/01/2021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D673A-C39B-475D-9A6E-BA0A03D3F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0FEA3-06F4-4F29-B761-01955C5AE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916A-8052-407B-AF11-CDA9E84E203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6233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483AAC-2CDA-47CA-8C17-3B10F23328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A2C860-354F-47C5-AEC7-CB0515A428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1C072-4414-4DC1-B513-F3CA72EEF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86978-9A05-450C-A456-B713C5512FD6}" type="datetimeFigureOut">
              <a:rPr lang="en-BM" smtClean="0"/>
              <a:t>09/01/2021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DF48F-2BD6-4ADD-90F7-43800C09D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898F8-7824-48F7-9239-BC9D2357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916A-8052-407B-AF11-CDA9E84E203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449562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04687-541A-4E53-B204-AB2A8B5D1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270E8-4518-4D32-B6C1-B066DA630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7D9FA-F8A7-44ED-A99C-76491441D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86978-9A05-450C-A456-B713C5512FD6}" type="datetimeFigureOut">
              <a:rPr lang="en-BM" smtClean="0"/>
              <a:t>09/01/2021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22AC0-34A4-40A2-A052-A68D84650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F241D-41EC-47B8-9ADA-B18304960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916A-8052-407B-AF11-CDA9E84E203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841076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C8F97-2484-42BC-8284-5F6B45208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ED22A-06AB-4280-96D0-70E9F98D8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4280A-021E-45DD-BD73-80A2D5364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86978-9A05-450C-A456-B713C5512FD6}" type="datetimeFigureOut">
              <a:rPr lang="en-BM" smtClean="0"/>
              <a:t>09/01/2021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22595-3427-4992-B21E-0D6B924D1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976E0-D9F5-4172-AC27-6401401B9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916A-8052-407B-AF11-CDA9E84E203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48545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85CC2-ED33-457B-AFC1-DC675B68B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09D67-F7B8-46D5-9268-1F2ED06D08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02913-C369-4007-A26D-165AB8F1E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69077E-E290-46D1-A193-3C27B4AAA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86978-9A05-450C-A456-B713C5512FD6}" type="datetimeFigureOut">
              <a:rPr lang="en-BM" smtClean="0"/>
              <a:t>09/01/2021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6EE658-AFC4-44EF-B66A-B94FB5EAC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4F031C-8E14-4CDE-962E-49BE90A5E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916A-8052-407B-AF11-CDA9E84E203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990724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84F49-B3FF-4500-AB46-32B7DDE05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8F1E4-5F96-4D7E-BE8F-99FAC2DC0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035C56-D387-4A2A-8761-3E7933578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94080C-2718-4C68-8408-03246D1F67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C03BFD-1F38-40C6-9A2F-8D296E2870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35B33-45F7-4944-B6E0-D770F73C5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86978-9A05-450C-A456-B713C5512FD6}" type="datetimeFigureOut">
              <a:rPr lang="en-BM" smtClean="0"/>
              <a:t>09/01/2021</a:t>
            </a:fld>
            <a:endParaRPr lang="en-BM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D7F630-54D7-4162-91F7-170229955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3233A8-6A1C-4373-8DC2-2CE7B5CCE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916A-8052-407B-AF11-CDA9E84E203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4063689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1BCE5-E654-4589-94CB-34819A7D7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80CB34-494A-4E04-A0E0-0E35BD8BD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86978-9A05-450C-A456-B713C5512FD6}" type="datetimeFigureOut">
              <a:rPr lang="en-BM" smtClean="0"/>
              <a:t>09/01/2021</a:t>
            </a:fld>
            <a:endParaRPr lang="en-BM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1C8EE-9318-4310-BDB8-AB7A5840C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5C262F-FB6D-4268-8658-0884033F8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916A-8052-407B-AF11-CDA9E84E203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02270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C10E3D-54B1-4D18-AB68-A35B145A5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86978-9A05-450C-A456-B713C5512FD6}" type="datetimeFigureOut">
              <a:rPr lang="en-BM" smtClean="0"/>
              <a:t>09/01/2021</a:t>
            </a:fld>
            <a:endParaRPr lang="en-BM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53DA3E-4E07-4A1F-A84F-7CE5BB08A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89385-B42A-42C3-BDD4-68CFC2DEB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916A-8052-407B-AF11-CDA9E84E203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986130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19495-356B-446C-9F77-91337302D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B6304-18BB-44E5-8B4A-BDC677E28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9AF172-4847-4962-8102-31A1C3AA5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22721-6FB3-4B17-AB84-152A69AC1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86978-9A05-450C-A456-B713C5512FD6}" type="datetimeFigureOut">
              <a:rPr lang="en-BM" smtClean="0"/>
              <a:t>09/01/2021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E4916-CC13-4639-99E4-D924CFBEA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75D16B-F85E-4C34-A485-B28231B97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916A-8052-407B-AF11-CDA9E84E203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229671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D4221-A4C9-4CB6-A655-0D34E5D8F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5F2C3C-8BEC-4A05-B873-8F81ED954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05500-9CDB-445D-936D-F3AA9E9ABD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C909E9-1030-4397-96FC-046BD81E3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86978-9A05-450C-A456-B713C5512FD6}" type="datetimeFigureOut">
              <a:rPr lang="en-BM" smtClean="0"/>
              <a:t>09/01/2021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D2D82-752D-46B0-8EE9-5FB384835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09287-8988-44C0-89BF-26BDD33AC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916A-8052-407B-AF11-CDA9E84E203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973560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6E355C-E704-4829-8627-97473C691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D359D-26E0-4603-8C6F-81852F0E6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E31C3-FC64-4A03-86C4-BDE4CE3BAF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86978-9A05-450C-A456-B713C5512FD6}" type="datetimeFigureOut">
              <a:rPr lang="en-BM" smtClean="0"/>
              <a:t>09/01/2021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936C8-C3D3-452C-AF2B-C666D87D5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D3D6B-106D-4DFB-9274-14EFC236C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1916A-8052-407B-AF11-CDA9E84E203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97055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M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order-decorative-valentine-frames-28684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order-decorative-valentine-frames-28684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order-decorative-valentine-frames-28684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order-decorative-valentine-frames-28684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order-decorative-valentine-frames-28684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order-decorative-valentine-frames-28684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order-decorative-valentine-frames-28684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order-decorative-valentine-frames-28684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order-decorative-valentine-frames-28684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order-decorative-valentine-frames-28684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order-decorative-valentine-frames-28684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order-decorative-valentine-frames-28684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order-decorative-valentine-frames-28684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C1B110CE-36AB-4DAE-ADB0-8C3B1C1F0385}"/>
              </a:ext>
            </a:extLst>
          </p:cNvPr>
          <p:cNvSpPr/>
          <p:nvPr/>
        </p:nvSpPr>
        <p:spPr>
          <a:xfrm>
            <a:off x="149913" y="263607"/>
            <a:ext cx="477078" cy="47719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FCF3319-1B5B-4BC9-957A-47E31C14E94E}"/>
              </a:ext>
            </a:extLst>
          </p:cNvPr>
          <p:cNvSpPr/>
          <p:nvPr/>
        </p:nvSpPr>
        <p:spPr>
          <a:xfrm>
            <a:off x="508549" y="287355"/>
            <a:ext cx="477078" cy="4771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5A90728-80BA-4FA4-B610-551CD8AF83E1}"/>
              </a:ext>
            </a:extLst>
          </p:cNvPr>
          <p:cNvSpPr/>
          <p:nvPr/>
        </p:nvSpPr>
        <p:spPr>
          <a:xfrm>
            <a:off x="173930" y="578406"/>
            <a:ext cx="477078" cy="47719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B1B11B7-3F42-42B5-868E-1AA85DE404A4}"/>
              </a:ext>
            </a:extLst>
          </p:cNvPr>
          <p:cNvSpPr/>
          <p:nvPr/>
        </p:nvSpPr>
        <p:spPr>
          <a:xfrm>
            <a:off x="3730486" y="287356"/>
            <a:ext cx="477078" cy="47719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569EC15-6BFA-422C-871E-0706867D9894}"/>
              </a:ext>
            </a:extLst>
          </p:cNvPr>
          <p:cNvSpPr/>
          <p:nvPr/>
        </p:nvSpPr>
        <p:spPr>
          <a:xfrm>
            <a:off x="4061790" y="610159"/>
            <a:ext cx="477078" cy="4771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AD66CE0-0FCF-448E-A883-1413F95BC9D9}"/>
              </a:ext>
            </a:extLst>
          </p:cNvPr>
          <p:cNvSpPr/>
          <p:nvPr/>
        </p:nvSpPr>
        <p:spPr>
          <a:xfrm>
            <a:off x="4121425" y="308612"/>
            <a:ext cx="477078" cy="47719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8A0EE54-6D12-4D8D-A35E-010130C181A9}"/>
              </a:ext>
            </a:extLst>
          </p:cNvPr>
          <p:cNvSpPr/>
          <p:nvPr/>
        </p:nvSpPr>
        <p:spPr>
          <a:xfrm rot="15944116">
            <a:off x="217737" y="6165116"/>
            <a:ext cx="477078" cy="47719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DE458FF-5767-4278-95D3-AA5EE3E6F2D2}"/>
              </a:ext>
            </a:extLst>
          </p:cNvPr>
          <p:cNvSpPr/>
          <p:nvPr/>
        </p:nvSpPr>
        <p:spPr>
          <a:xfrm rot="15944116">
            <a:off x="214750" y="5805707"/>
            <a:ext cx="477078" cy="4771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00BB4BD-432D-4440-9504-41E4B1731DDB}"/>
              </a:ext>
            </a:extLst>
          </p:cNvPr>
          <p:cNvSpPr/>
          <p:nvPr/>
        </p:nvSpPr>
        <p:spPr>
          <a:xfrm rot="15944116">
            <a:off x="529879" y="6117755"/>
            <a:ext cx="477078" cy="47719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BBA2034-E828-4336-8210-1806CC86D5AB}"/>
              </a:ext>
            </a:extLst>
          </p:cNvPr>
          <p:cNvSpPr/>
          <p:nvPr/>
        </p:nvSpPr>
        <p:spPr>
          <a:xfrm rot="10467244">
            <a:off x="4039847" y="6078182"/>
            <a:ext cx="477078" cy="4771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A8D5B20-C2B1-4769-AAA6-46E0C282114A}"/>
              </a:ext>
            </a:extLst>
          </p:cNvPr>
          <p:cNvSpPr/>
          <p:nvPr/>
        </p:nvSpPr>
        <p:spPr>
          <a:xfrm rot="10467244">
            <a:off x="3680595" y="6089205"/>
            <a:ext cx="477078" cy="47719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2AD4334-B7DE-4AA9-8A20-836263221018}"/>
              </a:ext>
            </a:extLst>
          </p:cNvPr>
          <p:cNvSpPr/>
          <p:nvPr/>
        </p:nvSpPr>
        <p:spPr>
          <a:xfrm rot="10467244">
            <a:off x="3985519" y="5767178"/>
            <a:ext cx="477078" cy="47719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7AF8918-F83B-4057-AEFF-ABC162A69320}"/>
              </a:ext>
            </a:extLst>
          </p:cNvPr>
          <p:cNvSpPr/>
          <p:nvPr/>
        </p:nvSpPr>
        <p:spPr>
          <a:xfrm>
            <a:off x="7279583" y="197346"/>
            <a:ext cx="477078" cy="47719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C86A606-1B94-4BCE-ABFD-46872B5E58BF}"/>
              </a:ext>
            </a:extLst>
          </p:cNvPr>
          <p:cNvSpPr/>
          <p:nvPr/>
        </p:nvSpPr>
        <p:spPr>
          <a:xfrm>
            <a:off x="7638219" y="221094"/>
            <a:ext cx="477078" cy="4771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ACDD86A-01D4-4086-B3E9-608643C80F11}"/>
              </a:ext>
            </a:extLst>
          </p:cNvPr>
          <p:cNvSpPr/>
          <p:nvPr/>
        </p:nvSpPr>
        <p:spPr>
          <a:xfrm>
            <a:off x="7303600" y="512145"/>
            <a:ext cx="477078" cy="47719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66E46BA-B7C7-4993-B95F-A670C9CCD0EA}"/>
              </a:ext>
            </a:extLst>
          </p:cNvPr>
          <p:cNvSpPr/>
          <p:nvPr/>
        </p:nvSpPr>
        <p:spPr>
          <a:xfrm>
            <a:off x="10860156" y="221095"/>
            <a:ext cx="477078" cy="47719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0143A43-294C-4758-A7AF-9B399631E040}"/>
              </a:ext>
            </a:extLst>
          </p:cNvPr>
          <p:cNvSpPr/>
          <p:nvPr/>
        </p:nvSpPr>
        <p:spPr>
          <a:xfrm>
            <a:off x="11191460" y="543898"/>
            <a:ext cx="477078" cy="4771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3EF256A-6257-49C1-967B-034C03FC3049}"/>
              </a:ext>
            </a:extLst>
          </p:cNvPr>
          <p:cNvSpPr/>
          <p:nvPr/>
        </p:nvSpPr>
        <p:spPr>
          <a:xfrm>
            <a:off x="11251095" y="242351"/>
            <a:ext cx="477078" cy="47719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0EAE741-E6CD-40CA-90E2-1D01C0F8F573}"/>
              </a:ext>
            </a:extLst>
          </p:cNvPr>
          <p:cNvSpPr/>
          <p:nvPr/>
        </p:nvSpPr>
        <p:spPr>
          <a:xfrm rot="15944116">
            <a:off x="7347407" y="6098855"/>
            <a:ext cx="477078" cy="47719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3BFB983-18A7-4538-8F07-A8BA89FA29B7}"/>
              </a:ext>
            </a:extLst>
          </p:cNvPr>
          <p:cNvSpPr/>
          <p:nvPr/>
        </p:nvSpPr>
        <p:spPr>
          <a:xfrm rot="15944116">
            <a:off x="7344420" y="5739446"/>
            <a:ext cx="477078" cy="4771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E77F625-FD8B-43B9-9CCC-ED533B08D6EB}"/>
              </a:ext>
            </a:extLst>
          </p:cNvPr>
          <p:cNvSpPr/>
          <p:nvPr/>
        </p:nvSpPr>
        <p:spPr>
          <a:xfrm rot="15944116">
            <a:off x="7659549" y="6051494"/>
            <a:ext cx="477078" cy="47719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1796D2E-3473-4E00-8F3A-FD472FF0BF36}"/>
              </a:ext>
            </a:extLst>
          </p:cNvPr>
          <p:cNvSpPr/>
          <p:nvPr/>
        </p:nvSpPr>
        <p:spPr>
          <a:xfrm rot="10467244">
            <a:off x="11169517" y="6011921"/>
            <a:ext cx="477078" cy="4771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4953846-D993-4345-AB69-C54CD2215EBA}"/>
              </a:ext>
            </a:extLst>
          </p:cNvPr>
          <p:cNvSpPr/>
          <p:nvPr/>
        </p:nvSpPr>
        <p:spPr>
          <a:xfrm rot="10467244">
            <a:off x="10810265" y="6022944"/>
            <a:ext cx="477078" cy="47719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581C420-C85B-4E8E-8724-23BEEEE5FDAB}"/>
              </a:ext>
            </a:extLst>
          </p:cNvPr>
          <p:cNvSpPr/>
          <p:nvPr/>
        </p:nvSpPr>
        <p:spPr>
          <a:xfrm rot="10467244">
            <a:off x="11115189" y="5700917"/>
            <a:ext cx="477078" cy="47719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2677485-C111-47EB-8BC1-B33BA562E359}"/>
              </a:ext>
            </a:extLst>
          </p:cNvPr>
          <p:cNvSpPr/>
          <p:nvPr/>
        </p:nvSpPr>
        <p:spPr>
          <a:xfrm>
            <a:off x="1898983" y="2928054"/>
            <a:ext cx="477078" cy="47719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91BE5F4-DCD1-447F-BE23-90DE0554033F}"/>
              </a:ext>
            </a:extLst>
          </p:cNvPr>
          <p:cNvSpPr/>
          <p:nvPr/>
        </p:nvSpPr>
        <p:spPr>
          <a:xfrm>
            <a:off x="2257619" y="2951802"/>
            <a:ext cx="477078" cy="4771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CE15B8B-B70F-4D83-8D7B-384B2A6FA12F}"/>
              </a:ext>
            </a:extLst>
          </p:cNvPr>
          <p:cNvSpPr/>
          <p:nvPr/>
        </p:nvSpPr>
        <p:spPr>
          <a:xfrm>
            <a:off x="1923000" y="3242853"/>
            <a:ext cx="477078" cy="47719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6FE8FA5-E9F9-4645-89AC-2811D7CEA9B5}"/>
              </a:ext>
            </a:extLst>
          </p:cNvPr>
          <p:cNvSpPr/>
          <p:nvPr/>
        </p:nvSpPr>
        <p:spPr>
          <a:xfrm>
            <a:off x="9463929" y="2906798"/>
            <a:ext cx="477078" cy="47719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3BAA665-BB0D-40C1-884A-048394D76BDE}"/>
              </a:ext>
            </a:extLst>
          </p:cNvPr>
          <p:cNvSpPr/>
          <p:nvPr/>
        </p:nvSpPr>
        <p:spPr>
          <a:xfrm>
            <a:off x="9795233" y="3229601"/>
            <a:ext cx="477078" cy="4771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39F20A4-F7FE-4805-B76B-08DD14105EDF}"/>
              </a:ext>
            </a:extLst>
          </p:cNvPr>
          <p:cNvSpPr/>
          <p:nvPr/>
        </p:nvSpPr>
        <p:spPr>
          <a:xfrm>
            <a:off x="9854868" y="2928054"/>
            <a:ext cx="477078" cy="47719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FF6AAD9-9D53-4567-9EED-322017A1F2A6}"/>
              </a:ext>
            </a:extLst>
          </p:cNvPr>
          <p:cNvSpPr txBox="1"/>
          <p:nvPr/>
        </p:nvSpPr>
        <p:spPr>
          <a:xfrm>
            <a:off x="443715" y="1747986"/>
            <a:ext cx="11338062" cy="1446550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as-IN" sz="88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88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88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88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88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88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8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88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8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88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GB" sz="88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GB" sz="88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88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GB" sz="88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6735529-3C6C-4557-A45B-19A1C5CF27C0}"/>
              </a:ext>
            </a:extLst>
          </p:cNvPr>
          <p:cNvSpPr/>
          <p:nvPr/>
        </p:nvSpPr>
        <p:spPr>
          <a:xfrm rot="15944116">
            <a:off x="5556718" y="3743204"/>
            <a:ext cx="477078" cy="47719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C97F27C-ED08-469A-A884-EFB291A2AA37}"/>
              </a:ext>
            </a:extLst>
          </p:cNvPr>
          <p:cNvSpPr/>
          <p:nvPr/>
        </p:nvSpPr>
        <p:spPr>
          <a:xfrm rot="15944116">
            <a:off x="5553731" y="3383795"/>
            <a:ext cx="477078" cy="4771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0C3BB06-5F3F-437E-BE44-416CAEE66DE7}"/>
              </a:ext>
            </a:extLst>
          </p:cNvPr>
          <p:cNvSpPr/>
          <p:nvPr/>
        </p:nvSpPr>
        <p:spPr>
          <a:xfrm rot="15944116">
            <a:off x="5868860" y="3695843"/>
            <a:ext cx="477078" cy="47719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41585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 animBg="1"/>
      <p:bldP spid="44" grpId="0" animBg="1"/>
      <p:bldP spid="4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CC88B4B-2591-4A40-9ADD-EF1221FBC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2D7ED205-A5C2-40B8-93E9-C48AD0F3907E}"/>
              </a:ext>
            </a:extLst>
          </p:cNvPr>
          <p:cNvSpPr/>
          <p:nvPr/>
        </p:nvSpPr>
        <p:spPr>
          <a:xfrm>
            <a:off x="8002030" y="501995"/>
            <a:ext cx="3657600" cy="2216585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E65819-AD95-4ABB-B655-3ECC803B5A70}"/>
              </a:ext>
            </a:extLst>
          </p:cNvPr>
          <p:cNvSpPr txBox="1"/>
          <p:nvPr/>
        </p:nvSpPr>
        <p:spPr>
          <a:xfrm>
            <a:off x="3284256" y="2413336"/>
            <a:ext cx="5115340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BM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3E271A6C-E0FA-4D2F-A449-689CC3401567}"/>
              </a:ext>
            </a:extLst>
          </p:cNvPr>
          <p:cNvSpPr/>
          <p:nvPr/>
        </p:nvSpPr>
        <p:spPr>
          <a:xfrm>
            <a:off x="769655" y="644011"/>
            <a:ext cx="3169553" cy="2784988"/>
          </a:xfrm>
          <a:prstGeom prst="star5">
            <a:avLst>
              <a:gd name="adj" fmla="val 29650"/>
              <a:gd name="hf" fmla="val 105146"/>
              <a:gd name="vf" fmla="val 110557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সৎ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endParaRPr lang="en-BM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19975A-60E7-4595-8601-4C1322DE09C9}"/>
              </a:ext>
            </a:extLst>
          </p:cNvPr>
          <p:cNvSpPr txBox="1"/>
          <p:nvPr/>
        </p:nvSpPr>
        <p:spPr>
          <a:xfrm>
            <a:off x="7043529" y="4949603"/>
            <a:ext cx="2467187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সোজা</a:t>
            </a:r>
            <a:endParaRPr lang="en-BM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2F19E991-04A8-4063-AA23-2F75CDF9F740}"/>
              </a:ext>
            </a:extLst>
          </p:cNvPr>
          <p:cNvSpPr/>
          <p:nvPr/>
        </p:nvSpPr>
        <p:spPr>
          <a:xfrm>
            <a:off x="4695615" y="3609526"/>
            <a:ext cx="3034749" cy="2506693"/>
          </a:xfrm>
          <a:prstGeom prst="star5">
            <a:avLst>
              <a:gd name="adj" fmla="val 29650"/>
              <a:gd name="hf" fmla="val 105146"/>
              <a:gd name="vf" fmla="val 110557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endParaRPr lang="en-BM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C232F0-56FA-443C-A520-FDBCC43D84F9}"/>
              </a:ext>
            </a:extLst>
          </p:cNvPr>
          <p:cNvSpPr txBox="1"/>
          <p:nvPr/>
        </p:nvSpPr>
        <p:spPr>
          <a:xfrm>
            <a:off x="8529944" y="888821"/>
            <a:ext cx="2601771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BM" sz="8800" b="1" dirty="0">
              <a:ln w="22225">
                <a:solidFill>
                  <a:srgbClr val="C000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11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533DF2-F52A-412D-AF87-A0B2E855E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921BBE-824C-4861-915D-003944F24D97}"/>
              </a:ext>
            </a:extLst>
          </p:cNvPr>
          <p:cNvSpPr txBox="1"/>
          <p:nvPr/>
        </p:nvSpPr>
        <p:spPr>
          <a:xfrm>
            <a:off x="5172905" y="742246"/>
            <a:ext cx="4399721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চরণ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BM" sz="6600" b="1" dirty="0">
              <a:ln>
                <a:solidFill>
                  <a:srgbClr val="C00000"/>
                </a:solidFill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7D336-DF0C-445D-96FE-DC53BF91BC56}"/>
              </a:ext>
            </a:extLst>
          </p:cNvPr>
          <p:cNvSpPr txBox="1"/>
          <p:nvPr/>
        </p:nvSpPr>
        <p:spPr>
          <a:xfrm>
            <a:off x="1709530" y="2406122"/>
            <a:ext cx="93295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	________________</a:t>
            </a:r>
          </a:p>
          <a:p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কতো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ভালোবাস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	__________________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2BCF1A-C0E3-476F-BE61-324F23BB1D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220" y="1962469"/>
            <a:ext cx="4762500" cy="4829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FC91EB-9B84-41A5-B4CA-6C584BBB7288}"/>
              </a:ext>
            </a:extLst>
          </p:cNvPr>
          <p:cNvSpPr txBox="1"/>
          <p:nvPr/>
        </p:nvSpPr>
        <p:spPr>
          <a:xfrm>
            <a:off x="1974574" y="2975508"/>
            <a:ext cx="4399721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সৎ </a:t>
            </a:r>
            <a:r>
              <a:rPr lang="en-GB" sz="4000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GB" sz="4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চলি</a:t>
            </a:r>
            <a:endParaRPr lang="en-BM" sz="40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6F1409-72DE-4B6C-AE4F-5C42BC78B563}"/>
              </a:ext>
            </a:extLst>
          </p:cNvPr>
          <p:cNvSpPr txBox="1"/>
          <p:nvPr/>
        </p:nvSpPr>
        <p:spPr>
          <a:xfrm>
            <a:off x="2208558" y="4139074"/>
            <a:ext cx="4399721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গেয়ে</a:t>
            </a:r>
            <a:r>
              <a:rPr lang="en-GB" sz="4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যাই</a:t>
            </a:r>
            <a:r>
              <a:rPr lang="en-GB" sz="4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GB" sz="4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GB" sz="4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40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E5BEF81-13F8-49B7-8413-802CEEFE3F02}"/>
              </a:ext>
            </a:extLst>
          </p:cNvPr>
          <p:cNvGrpSpPr/>
          <p:nvPr/>
        </p:nvGrpSpPr>
        <p:grpSpPr>
          <a:xfrm>
            <a:off x="538363" y="678112"/>
            <a:ext cx="4280873" cy="968556"/>
            <a:chOff x="538363" y="678112"/>
            <a:chExt cx="4280873" cy="968556"/>
          </a:xfrm>
        </p:grpSpPr>
        <p:sp>
          <p:nvSpPr>
            <p:cNvPr id="10" name="Flowchart: Alternate Process 9">
              <a:extLst>
                <a:ext uri="{FF2B5EF4-FFF2-40B4-BE49-F238E27FC236}">
                  <a16:creationId xmlns:a16="http://schemas.microsoft.com/office/drawing/2014/main" id="{1391AD67-E7B2-4DA8-A7DA-B0071AF65752}"/>
                </a:ext>
              </a:extLst>
            </p:cNvPr>
            <p:cNvSpPr/>
            <p:nvPr/>
          </p:nvSpPr>
          <p:spPr>
            <a:xfrm>
              <a:off x="790575" y="678112"/>
              <a:ext cx="3617844" cy="951092"/>
            </a:xfrm>
            <a:prstGeom prst="flowChartAlternate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4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GB" sz="4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4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BM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Smiley Face 10">
              <a:extLst>
                <a:ext uri="{FF2B5EF4-FFF2-40B4-BE49-F238E27FC236}">
                  <a16:creationId xmlns:a16="http://schemas.microsoft.com/office/drawing/2014/main" id="{B41691FC-3B33-4799-8B6F-0F679E0C0979}"/>
                </a:ext>
              </a:extLst>
            </p:cNvPr>
            <p:cNvSpPr/>
            <p:nvPr/>
          </p:nvSpPr>
          <p:spPr>
            <a:xfrm>
              <a:off x="538363" y="678112"/>
              <a:ext cx="989775" cy="968556"/>
            </a:xfrm>
            <a:prstGeom prst="smileyFac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dirty="0"/>
            </a:p>
          </p:txBody>
        </p:sp>
        <p:sp>
          <p:nvSpPr>
            <p:cNvPr id="12" name="Smiley Face 11">
              <a:extLst>
                <a:ext uri="{FF2B5EF4-FFF2-40B4-BE49-F238E27FC236}">
                  <a16:creationId xmlns:a16="http://schemas.microsoft.com/office/drawing/2014/main" id="{CF5DC490-8230-415A-8BB3-4614DBD497EA}"/>
                </a:ext>
              </a:extLst>
            </p:cNvPr>
            <p:cNvSpPr/>
            <p:nvPr/>
          </p:nvSpPr>
          <p:spPr>
            <a:xfrm>
              <a:off x="3829461" y="678112"/>
              <a:ext cx="989775" cy="968556"/>
            </a:xfrm>
            <a:prstGeom prst="smileyFac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</p:spTree>
    <p:extLst>
      <p:ext uri="{BB962C8B-B14F-4D97-AF65-F5344CB8AC3E}">
        <p14:creationId xmlns:p14="http://schemas.microsoft.com/office/powerpoint/2010/main" val="43591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ABA6404-8AB8-4F80-99C7-5D0D0E4D3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4589A1-7131-4B76-8BBB-940E2EF9EA79}"/>
              </a:ext>
            </a:extLst>
          </p:cNvPr>
          <p:cNvSpPr txBox="1"/>
          <p:nvPr/>
        </p:nvSpPr>
        <p:spPr>
          <a:xfrm>
            <a:off x="5196398" y="2306096"/>
            <a:ext cx="5420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ুলে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কবিতাংশটুকু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13BDA8-0005-41B4-AC55-2E9423903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28" y="703444"/>
            <a:ext cx="2178188" cy="28953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8AA59D-D643-4B5B-86CE-DDC1FFC5E1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82" y="3259243"/>
            <a:ext cx="2174702" cy="28953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7260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1FCC63-32A7-4CC5-A314-DF11506A1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921BBE-824C-4861-915D-003944F24D97}"/>
              </a:ext>
            </a:extLst>
          </p:cNvPr>
          <p:cNvSpPr txBox="1"/>
          <p:nvPr/>
        </p:nvSpPr>
        <p:spPr>
          <a:xfrm>
            <a:off x="4306738" y="1244999"/>
            <a:ext cx="336779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GB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BM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7D336-DF0C-445D-96FE-DC53BF91BC56}"/>
              </a:ext>
            </a:extLst>
          </p:cNvPr>
          <p:cNvSpPr txBox="1"/>
          <p:nvPr/>
        </p:nvSpPr>
        <p:spPr>
          <a:xfrm>
            <a:off x="1431234" y="2352995"/>
            <a:ext cx="93295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GB" sz="48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GB" sz="48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48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GB" sz="48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endParaRPr lang="en-GB" sz="4800" b="1" dirty="0">
              <a:ln w="22225">
                <a:solidFill>
                  <a:srgbClr val="00206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4A5B0B-E276-4F85-8A9E-9D3836A89450}"/>
              </a:ext>
            </a:extLst>
          </p:cNvPr>
          <p:cNvSpPr txBox="1"/>
          <p:nvPr/>
        </p:nvSpPr>
        <p:spPr>
          <a:xfrm>
            <a:off x="930040" y="2319792"/>
            <a:ext cx="10331917" cy="3293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48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GB" sz="48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endParaRPr lang="en-GB" sz="4800" b="1" dirty="0">
              <a:ln w="22225">
                <a:solidFill>
                  <a:srgbClr val="00206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ও সৎ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আল্লাহকে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8BBBBD8E-CB13-4062-9816-3B4E2133AECA}"/>
              </a:ext>
            </a:extLst>
          </p:cNvPr>
          <p:cNvSpPr/>
          <p:nvPr/>
        </p:nvSpPr>
        <p:spPr>
          <a:xfrm>
            <a:off x="930040" y="947011"/>
            <a:ext cx="2783725" cy="1250883"/>
          </a:xfrm>
          <a:prstGeom prst="horizontalScroll">
            <a:avLst>
              <a:gd name="adj" fmla="val 19916"/>
            </a:avLst>
          </a:prstGeom>
          <a:blipFill>
            <a:blip r:embed="rId4"/>
            <a:tile tx="0" ty="0" sx="100000" sy="100000" flip="none" algn="tl"/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BM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15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959827C-DA9C-4E6B-B854-97B57E559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C87DC9-46B0-4551-8E1F-5BECEEF74788}"/>
              </a:ext>
            </a:extLst>
          </p:cNvPr>
          <p:cNvSpPr txBox="1"/>
          <p:nvPr/>
        </p:nvSpPr>
        <p:spPr>
          <a:xfrm>
            <a:off x="6401971" y="1487399"/>
            <a:ext cx="3732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GB" sz="48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BM" sz="48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267A56-4F3D-4F61-8459-718C5F90FD84}"/>
              </a:ext>
            </a:extLst>
          </p:cNvPr>
          <p:cNvSpPr txBox="1"/>
          <p:nvPr/>
        </p:nvSpPr>
        <p:spPr>
          <a:xfrm>
            <a:off x="4703209" y="2820682"/>
            <a:ext cx="71296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</a:p>
          <a:p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</a:p>
          <a:p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BD789B-9FD1-40B1-8DEB-4142CFB468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" t="6015" r="3043" b="11087"/>
          <a:stretch/>
        </p:blipFill>
        <p:spPr>
          <a:xfrm>
            <a:off x="584410" y="687080"/>
            <a:ext cx="4216030" cy="3407841"/>
          </a:xfrm>
          <a:prstGeom prst="ellipse">
            <a:avLst/>
          </a:prstGeom>
          <a:ln w="28575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0023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7BAE0A1-38C0-4D77-84C3-17C40E81D8F3}"/>
              </a:ext>
            </a:extLst>
          </p:cNvPr>
          <p:cNvSpPr txBox="1"/>
          <p:nvPr/>
        </p:nvSpPr>
        <p:spPr>
          <a:xfrm>
            <a:off x="5109908" y="284812"/>
            <a:ext cx="68482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GB" sz="80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80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GB" sz="80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80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r>
              <a:rPr lang="en-GB" sz="80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80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GB" sz="80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8000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7D4EA3-5F72-4C58-B248-65EB81074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812"/>
            <a:ext cx="4788689" cy="35826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4A2A8C-6D45-4308-B043-7D82C2E55F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46" y="2076137"/>
            <a:ext cx="4753711" cy="35826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DA3FF3-B4E9-4F08-9ECA-90E1CEDC1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566" y="3315118"/>
            <a:ext cx="4788689" cy="36160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161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7BAEA3-F739-4A40-B8A1-01E150F91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8F6E50-40A4-4E92-9FCC-49F771BF0893}"/>
              </a:ext>
            </a:extLst>
          </p:cNvPr>
          <p:cNvSpPr txBox="1"/>
          <p:nvPr/>
        </p:nvSpPr>
        <p:spPr>
          <a:xfrm>
            <a:off x="1486713" y="2752800"/>
            <a:ext cx="8058150" cy="31700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শাহরিণা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বিণ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সুইটি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চরমোনাই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রকার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প্রাথমিক বিদ্যালয়</a:t>
            </a:r>
          </a:p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Horizontal Scroll 6">
            <a:extLst>
              <a:ext uri="{FF2B5EF4-FFF2-40B4-BE49-F238E27FC236}">
                <a16:creationId xmlns:a16="http://schemas.microsoft.com/office/drawing/2014/main" id="{339DA5F9-D17C-4051-A0F6-6EAEFCEA38D8}"/>
              </a:ext>
            </a:extLst>
          </p:cNvPr>
          <p:cNvSpPr/>
          <p:nvPr/>
        </p:nvSpPr>
        <p:spPr>
          <a:xfrm>
            <a:off x="2289311" y="856662"/>
            <a:ext cx="5730240" cy="1677477"/>
          </a:xfrm>
          <a:prstGeom prst="horizontalScroll">
            <a:avLst>
              <a:gd name="adj" fmla="val 25000"/>
            </a:avLst>
          </a:prstGeom>
          <a:solidFill>
            <a:srgbClr val="00B050"/>
          </a:solidFill>
          <a:ln w="38100">
            <a:solidFill>
              <a:srgbClr val="AB3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C9B5ED-C801-4595-B889-D7BE2F08DA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83933" y="1166680"/>
            <a:ext cx="2657060" cy="199279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0252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7BAEA3-F739-4A40-B8A1-01E150F91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4" name="Horizontal Scroll 4">
            <a:extLst>
              <a:ext uri="{FF2B5EF4-FFF2-40B4-BE49-F238E27FC236}">
                <a16:creationId xmlns:a16="http://schemas.microsoft.com/office/drawing/2014/main" id="{2FDFDC86-30F8-42DC-8342-FE25DC8F0DE7}"/>
              </a:ext>
            </a:extLst>
          </p:cNvPr>
          <p:cNvSpPr/>
          <p:nvPr/>
        </p:nvSpPr>
        <p:spPr>
          <a:xfrm>
            <a:off x="3569736" y="635730"/>
            <a:ext cx="6065520" cy="1662238"/>
          </a:xfrm>
          <a:prstGeom prst="horizontalScroll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665CE7-FE82-440B-8FC4-5EF036B84CD4}"/>
              </a:ext>
            </a:extLst>
          </p:cNvPr>
          <p:cNvSpPr/>
          <p:nvPr/>
        </p:nvSpPr>
        <p:spPr>
          <a:xfrm>
            <a:off x="1564339" y="2449323"/>
            <a:ext cx="9544215" cy="3426203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২য়</a:t>
            </a:r>
            <a:endParaRPr lang="bn-BD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</a:p>
          <a:p>
            <a:pPr algn="ctr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মোরা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…….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27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7BAEA3-F739-4A40-B8A1-01E150F91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0C5FFE0E-89CE-4430-9D50-1A7334935A17}"/>
              </a:ext>
            </a:extLst>
          </p:cNvPr>
          <p:cNvSpPr/>
          <p:nvPr/>
        </p:nvSpPr>
        <p:spPr>
          <a:xfrm>
            <a:off x="1036497" y="1129748"/>
            <a:ext cx="2655839" cy="4598504"/>
          </a:xfrm>
          <a:prstGeom prst="verticalScroll">
            <a:avLst>
              <a:gd name="adj" fmla="val 17887"/>
            </a:avLst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GB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GB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GB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GB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গজল</a:t>
            </a:r>
            <a:r>
              <a:rPr lang="en-GB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endParaRPr lang="en-BM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2FA5F97-941D-462F-9D8B-27339408CD6B}"/>
              </a:ext>
            </a:extLst>
          </p:cNvPr>
          <p:cNvSpPr/>
          <p:nvPr/>
        </p:nvSpPr>
        <p:spPr>
          <a:xfrm rot="5400000">
            <a:off x="6184838" y="-494741"/>
            <a:ext cx="2093845" cy="7847482"/>
          </a:xfrm>
          <a:custGeom>
            <a:avLst/>
            <a:gdLst>
              <a:gd name="connsiteX0" fmla="*/ 210938 w 901148"/>
              <a:gd name="connsiteY0" fmla="*/ 2855041 h 2855041"/>
              <a:gd name="connsiteX1" fmla="*/ 450574 w 901148"/>
              <a:gd name="connsiteY1" fmla="*/ 2437598 h 2855041"/>
              <a:gd name="connsiteX2" fmla="*/ 690209 w 901148"/>
              <a:gd name="connsiteY2" fmla="*/ 2855041 h 2855041"/>
              <a:gd name="connsiteX3" fmla="*/ 0 w 901148"/>
              <a:gd name="connsiteY3" fmla="*/ 2287403 h 2855041"/>
              <a:gd name="connsiteX4" fmla="*/ 0 w 901148"/>
              <a:gd name="connsiteY4" fmla="*/ 150194 h 2855041"/>
              <a:gd name="connsiteX5" fmla="*/ 150194 w 901148"/>
              <a:gd name="connsiteY5" fmla="*/ 0 h 2855041"/>
              <a:gd name="connsiteX6" fmla="*/ 750954 w 901148"/>
              <a:gd name="connsiteY6" fmla="*/ 0 h 2855041"/>
              <a:gd name="connsiteX7" fmla="*/ 901148 w 901148"/>
              <a:gd name="connsiteY7" fmla="*/ 150194 h 2855041"/>
              <a:gd name="connsiteX8" fmla="*/ 901148 w 901148"/>
              <a:gd name="connsiteY8" fmla="*/ 2287403 h 2855041"/>
              <a:gd name="connsiteX9" fmla="*/ 750954 w 901148"/>
              <a:gd name="connsiteY9" fmla="*/ 2437597 h 2855041"/>
              <a:gd name="connsiteX10" fmla="*/ 450574 w 901148"/>
              <a:gd name="connsiteY10" fmla="*/ 2437597 h 2855041"/>
              <a:gd name="connsiteX11" fmla="*/ 450574 w 901148"/>
              <a:gd name="connsiteY11" fmla="*/ 2437598 h 2855041"/>
              <a:gd name="connsiteX12" fmla="*/ 450573 w 901148"/>
              <a:gd name="connsiteY12" fmla="*/ 2437597 h 2855041"/>
              <a:gd name="connsiteX13" fmla="*/ 150194 w 901148"/>
              <a:gd name="connsiteY13" fmla="*/ 2437597 h 2855041"/>
              <a:gd name="connsiteX14" fmla="*/ 0 w 901148"/>
              <a:gd name="connsiteY14" fmla="*/ 2287403 h 2855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01148" h="2855041">
                <a:moveTo>
                  <a:pt x="210938" y="2855041"/>
                </a:moveTo>
                <a:lnTo>
                  <a:pt x="450574" y="2437598"/>
                </a:lnTo>
                <a:lnTo>
                  <a:pt x="690209" y="2855041"/>
                </a:lnTo>
                <a:close/>
                <a:moveTo>
                  <a:pt x="0" y="2287403"/>
                </a:moveTo>
                <a:lnTo>
                  <a:pt x="0" y="150194"/>
                </a:lnTo>
                <a:cubicBezTo>
                  <a:pt x="0" y="67244"/>
                  <a:pt x="67244" y="0"/>
                  <a:pt x="150194" y="0"/>
                </a:cubicBezTo>
                <a:lnTo>
                  <a:pt x="750954" y="0"/>
                </a:lnTo>
                <a:cubicBezTo>
                  <a:pt x="833904" y="0"/>
                  <a:pt x="901148" y="67244"/>
                  <a:pt x="901148" y="150194"/>
                </a:cubicBezTo>
                <a:lnTo>
                  <a:pt x="901148" y="2287403"/>
                </a:lnTo>
                <a:cubicBezTo>
                  <a:pt x="901148" y="2370353"/>
                  <a:pt x="833904" y="2437597"/>
                  <a:pt x="750954" y="2437597"/>
                </a:cubicBezTo>
                <a:lnTo>
                  <a:pt x="450574" y="2437597"/>
                </a:lnTo>
                <a:lnTo>
                  <a:pt x="450574" y="2437598"/>
                </a:lnTo>
                <a:lnTo>
                  <a:pt x="450573" y="2437597"/>
                </a:lnTo>
                <a:lnTo>
                  <a:pt x="150194" y="2437597"/>
                </a:lnTo>
                <a:cubicBezTo>
                  <a:pt x="67244" y="2437597"/>
                  <a:pt x="0" y="2370353"/>
                  <a:pt x="0" y="2287403"/>
                </a:cubicBez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ED328E-D54D-4DD6-89F2-2ED01A5B9CA0}"/>
              </a:ext>
            </a:extLst>
          </p:cNvPr>
          <p:cNvSpPr txBox="1"/>
          <p:nvPr/>
        </p:nvSpPr>
        <p:spPr>
          <a:xfrm>
            <a:off x="4505738" y="3198167"/>
            <a:ext cx="6649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https://www.youtube.com/watch?v=eh7R0gQ_6KU</a:t>
            </a:r>
            <a:endParaRPr lang="en-BM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23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7BAEA3-F739-4A40-B8A1-01E150F91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816D00-9552-46A2-AAA3-FB9F1A172743}"/>
              </a:ext>
            </a:extLst>
          </p:cNvPr>
          <p:cNvSpPr txBox="1"/>
          <p:nvPr/>
        </p:nvSpPr>
        <p:spPr>
          <a:xfrm>
            <a:off x="1749287" y="1659835"/>
            <a:ext cx="90777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লিখেছেন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সুফিয়া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া……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305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7BAEA3-F739-4A40-B8A1-01E150F91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192C39-77DA-431F-9629-2930AADE03CF}"/>
              </a:ext>
            </a:extLst>
          </p:cNvPr>
          <p:cNvSpPr txBox="1"/>
          <p:nvPr/>
        </p:nvSpPr>
        <p:spPr>
          <a:xfrm>
            <a:off x="3808615" y="1413063"/>
            <a:ext cx="6624561" cy="40318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GB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২.১.২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GB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২.১.২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GB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২.২.২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GB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১.৪.১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EC4FE55C-1D94-48E6-BEBD-8E8D74EC29A5}"/>
              </a:ext>
            </a:extLst>
          </p:cNvPr>
          <p:cNvSpPr/>
          <p:nvPr/>
        </p:nvSpPr>
        <p:spPr>
          <a:xfrm>
            <a:off x="1606341" y="993773"/>
            <a:ext cx="2655839" cy="4598504"/>
          </a:xfrm>
          <a:prstGeom prst="verticalScroll">
            <a:avLst>
              <a:gd name="adj" fmla="val 17887"/>
            </a:avLst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GB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BM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701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8C8408-BAE9-4C8E-B951-546EB5B2A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6DF40AD-FA7D-4F68-B61E-C0852661453D}"/>
              </a:ext>
            </a:extLst>
          </p:cNvPr>
          <p:cNvSpPr txBox="1"/>
          <p:nvPr/>
        </p:nvSpPr>
        <p:spPr>
          <a:xfrm>
            <a:off x="1330704" y="2228671"/>
            <a:ext cx="9530592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পড়েছিলাম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585876-E8DC-4EBC-86D7-1466FA8353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848" y="4049780"/>
            <a:ext cx="42862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46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C5F1228-AEAE-4B55-91BF-149F6EAA0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4589A1-7131-4B76-8BBB-940E2EF9EA79}"/>
              </a:ext>
            </a:extLst>
          </p:cNvPr>
          <p:cNvSpPr txBox="1"/>
          <p:nvPr/>
        </p:nvSpPr>
        <p:spPr>
          <a:xfrm>
            <a:off x="5196397" y="2008502"/>
            <a:ext cx="54201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13BDA8-0005-41B4-AC55-2E9423903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28" y="703444"/>
            <a:ext cx="2178188" cy="28953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8AA59D-D643-4B5B-86CE-DDC1FFC5E1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82" y="3259243"/>
            <a:ext cx="2174702" cy="28953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517865-7D8A-4CBF-8EB7-7D24155520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464" y="4200938"/>
            <a:ext cx="2231098" cy="223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60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D31A01-C07C-479D-A40F-ACB3D158A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13BDA8-0005-41B4-AC55-2E9423903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28" y="703444"/>
            <a:ext cx="2178188" cy="28953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8AA59D-D643-4B5B-86CE-DDC1FFC5E1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82" y="3259243"/>
            <a:ext cx="2174702" cy="28953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32EE7A-5DCF-4D6F-8651-230C5BBE1DB0}"/>
              </a:ext>
            </a:extLst>
          </p:cNvPr>
          <p:cNvSpPr txBox="1"/>
          <p:nvPr/>
        </p:nvSpPr>
        <p:spPr>
          <a:xfrm>
            <a:off x="5515457" y="4118368"/>
            <a:ext cx="4967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র। 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2DA095-1E0B-4997-90F4-269382BD8823}"/>
              </a:ext>
            </a:extLst>
          </p:cNvPr>
          <p:cNvGrpSpPr/>
          <p:nvPr/>
        </p:nvGrpSpPr>
        <p:grpSpPr>
          <a:xfrm>
            <a:off x="4824703" y="1374436"/>
            <a:ext cx="4280873" cy="1768635"/>
            <a:chOff x="538363" y="678112"/>
            <a:chExt cx="4280873" cy="1768635"/>
          </a:xfrm>
        </p:grpSpPr>
        <p:sp>
          <p:nvSpPr>
            <p:cNvPr id="11" name="Flowchart: Alternate Process 10">
              <a:extLst>
                <a:ext uri="{FF2B5EF4-FFF2-40B4-BE49-F238E27FC236}">
                  <a16:creationId xmlns:a16="http://schemas.microsoft.com/office/drawing/2014/main" id="{D0889C48-0B1C-4144-93DB-8312971C65DC}"/>
                </a:ext>
              </a:extLst>
            </p:cNvPr>
            <p:cNvSpPr/>
            <p:nvPr/>
          </p:nvSpPr>
          <p:spPr>
            <a:xfrm>
              <a:off x="790575" y="678112"/>
              <a:ext cx="3617844" cy="951092"/>
            </a:xfrm>
            <a:prstGeom prst="flowChartAlternate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  <a:r>
                <a:rPr lang="en-GB" sz="4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4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BM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Smiley Face 11">
              <a:extLst>
                <a:ext uri="{FF2B5EF4-FFF2-40B4-BE49-F238E27FC236}">
                  <a16:creationId xmlns:a16="http://schemas.microsoft.com/office/drawing/2014/main" id="{E1122A90-3857-443D-923D-4DA6AE70A823}"/>
                </a:ext>
              </a:extLst>
            </p:cNvPr>
            <p:cNvSpPr/>
            <p:nvPr/>
          </p:nvSpPr>
          <p:spPr>
            <a:xfrm>
              <a:off x="538363" y="678112"/>
              <a:ext cx="989775" cy="968556"/>
            </a:xfrm>
            <a:prstGeom prst="smileyFac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dirty="0"/>
            </a:p>
          </p:txBody>
        </p:sp>
        <p:sp>
          <p:nvSpPr>
            <p:cNvPr id="13" name="Smiley Face 12">
              <a:extLst>
                <a:ext uri="{FF2B5EF4-FFF2-40B4-BE49-F238E27FC236}">
                  <a16:creationId xmlns:a16="http://schemas.microsoft.com/office/drawing/2014/main" id="{6E7D5B6A-C3BB-4603-9034-E7D868245BCD}"/>
                </a:ext>
              </a:extLst>
            </p:cNvPr>
            <p:cNvSpPr/>
            <p:nvPr/>
          </p:nvSpPr>
          <p:spPr>
            <a:xfrm>
              <a:off x="3829461" y="678112"/>
              <a:ext cx="989775" cy="968556"/>
            </a:xfrm>
            <a:prstGeom prst="smileyFac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14" name="Smiley Face 13">
              <a:extLst>
                <a:ext uri="{FF2B5EF4-FFF2-40B4-BE49-F238E27FC236}">
                  <a16:creationId xmlns:a16="http://schemas.microsoft.com/office/drawing/2014/main" id="{3C70CC41-B42F-4A8F-B907-1555FE08D570}"/>
                </a:ext>
              </a:extLst>
            </p:cNvPr>
            <p:cNvSpPr/>
            <p:nvPr/>
          </p:nvSpPr>
          <p:spPr>
            <a:xfrm>
              <a:off x="2104609" y="1478191"/>
              <a:ext cx="989775" cy="968556"/>
            </a:xfrm>
            <a:prstGeom prst="smileyFac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331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</p:spTree>
    <p:extLst>
      <p:ext uri="{BB962C8B-B14F-4D97-AF65-F5344CB8AC3E}">
        <p14:creationId xmlns:p14="http://schemas.microsoft.com/office/powerpoint/2010/main" val="2904164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382</Words>
  <Application>Microsoft Office PowerPoint</Application>
  <PresentationFormat>Widescreen</PresentationFormat>
  <Paragraphs>62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Shahrina Bin Sweety</dc:creator>
  <cp:lastModifiedBy>Shahrina Bin Sweety</cp:lastModifiedBy>
  <cp:revision>147</cp:revision>
  <dcterms:created xsi:type="dcterms:W3CDTF">2020-06-06T20:21:37Z</dcterms:created>
  <dcterms:modified xsi:type="dcterms:W3CDTF">2021-01-09T17:28:46Z</dcterms:modified>
</cp:coreProperties>
</file>