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8.jpg" ContentType="image/gif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6" r:id="rId2"/>
    <p:sldId id="279" r:id="rId3"/>
    <p:sldId id="258" r:id="rId4"/>
    <p:sldId id="259" r:id="rId5"/>
    <p:sldId id="257" r:id="rId6"/>
    <p:sldId id="261" r:id="rId7"/>
    <p:sldId id="260" r:id="rId8"/>
    <p:sldId id="262" r:id="rId9"/>
    <p:sldId id="263" r:id="rId10"/>
    <p:sldId id="264" r:id="rId11"/>
    <p:sldId id="271" r:id="rId12"/>
    <p:sldId id="265" r:id="rId13"/>
    <p:sldId id="266" r:id="rId14"/>
    <p:sldId id="267" r:id="rId15"/>
    <p:sldId id="269" r:id="rId16"/>
    <p:sldId id="274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86B1E-67F8-41DD-BDF1-71B4CF0A6D7B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B47BF-9494-4918-AE20-0C19BDFE01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649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B47BF-9494-4918-AE20-0C19BDFE014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24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DEF64-91B5-430C-B7CC-D006889099C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65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B47BF-9494-4918-AE20-0C19BDFE014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616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50000">
              <a:schemeClr val="accent1">
                <a:lumMod val="45000"/>
                <a:lumOff val="5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hyperlink" Target="mailto:anwarulislamratan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N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133600"/>
            <a:ext cx="4419600" cy="3282701"/>
          </a:xfrm>
          <a:prstGeom prst="rect">
            <a:avLst/>
          </a:prstGeom>
        </p:spPr>
      </p:pic>
      <p:pic>
        <p:nvPicPr>
          <p:cNvPr id="8" name="Picture 7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143000"/>
            <a:ext cx="4876801" cy="3581400"/>
          </a:xfrm>
          <a:prstGeom prst="rect">
            <a:avLst/>
          </a:prstGeom>
        </p:spPr>
      </p:pic>
      <p:pic>
        <p:nvPicPr>
          <p:cNvPr id="5" name="Picture 4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257300" y="1790702"/>
            <a:ext cx="4876801" cy="3581400"/>
          </a:xfrm>
          <a:prstGeom prst="rect">
            <a:avLst/>
          </a:prstGeom>
        </p:spPr>
      </p:pic>
      <p:pic>
        <p:nvPicPr>
          <p:cNvPr id="6" name="Picture 5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00299" y="1257301"/>
            <a:ext cx="4876801" cy="3581400"/>
          </a:xfrm>
          <a:prstGeom prst="rect">
            <a:avLst/>
          </a:prstGeom>
        </p:spPr>
      </p:pic>
      <p:pic>
        <p:nvPicPr>
          <p:cNvPr id="9" name="Picture 8" descr="023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4452" y="2286000"/>
            <a:ext cx="2936748" cy="3581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09800" y="12954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667000" y="1371600"/>
            <a:ext cx="3733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Welcome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2875 0.2222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11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29166 -0.1833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92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22084 -0.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100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-0.21666 0.2384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1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95400" y="304800"/>
            <a:ext cx="73152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     Let us see some pictures</a:t>
            </a:r>
            <a:endParaRPr lang="en-US" sz="4000" dirty="0"/>
          </a:p>
        </p:txBody>
      </p:sp>
      <p:pic>
        <p:nvPicPr>
          <p:cNvPr id="1035" name="Picture 11" descr="C:\Users\nilima\Downloads\MK.ASI.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95400"/>
            <a:ext cx="3851331" cy="2603500"/>
          </a:xfrm>
          <a:prstGeom prst="rect">
            <a:avLst/>
          </a:prstGeom>
          <a:noFill/>
        </p:spPr>
      </p:pic>
      <p:pic>
        <p:nvPicPr>
          <p:cNvPr id="1036" name="Picture 12" descr="C:\Users\nilima\Downloads\mother_teresa_0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295400"/>
            <a:ext cx="4033508" cy="2667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09600" y="4343400"/>
            <a:ext cx="800100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Mother Teresa is serving the dying people in her home ‘</a:t>
            </a:r>
            <a:r>
              <a:rPr lang="en-US" sz="3200" dirty="0" err="1" smtClean="0"/>
              <a:t>Nirmol</a:t>
            </a:r>
            <a:r>
              <a:rPr lang="en-US" sz="3200" dirty="0" smtClean="0"/>
              <a:t> </a:t>
            </a:r>
            <a:r>
              <a:rPr lang="en-US" sz="3200" dirty="0" err="1" smtClean="0"/>
              <a:t>Hidoy</a:t>
            </a:r>
            <a:r>
              <a:rPr lang="en-US" sz="3200" dirty="0" smtClean="0"/>
              <a:t>’ 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5344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smtClean="0"/>
              <a:t>Mother Teresa’s Home For The Sick &amp; Dying Destitute</a:t>
            </a:r>
            <a:endParaRPr lang="en-US" sz="2800" dirty="0"/>
          </a:p>
        </p:txBody>
      </p:sp>
      <p:pic>
        <p:nvPicPr>
          <p:cNvPr id="5122" name="Picture 2" descr="C:\Users\nilima\Downloads\3_teresa_calcutta-300x2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990600"/>
            <a:ext cx="3352800" cy="2212848"/>
          </a:xfrm>
          <a:prstGeom prst="rect">
            <a:avLst/>
          </a:prstGeom>
          <a:noFill/>
        </p:spPr>
      </p:pic>
      <p:pic>
        <p:nvPicPr>
          <p:cNvPr id="5123" name="Picture 3" descr="C:\Users\nilima\Downloads\300A-006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990600"/>
            <a:ext cx="3657599" cy="2299411"/>
          </a:xfrm>
          <a:prstGeom prst="rect">
            <a:avLst/>
          </a:prstGeom>
          <a:noFill/>
        </p:spPr>
      </p:pic>
      <p:pic>
        <p:nvPicPr>
          <p:cNvPr id="5124" name="Picture 4" descr="C:\Users\nilima\Downloads\300A-019-0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3581400"/>
            <a:ext cx="3657600" cy="2514600"/>
          </a:xfrm>
          <a:prstGeom prst="rect">
            <a:avLst/>
          </a:prstGeom>
          <a:noFill/>
        </p:spPr>
      </p:pic>
      <p:pic>
        <p:nvPicPr>
          <p:cNvPr id="5125" name="Picture 5" descr="C:\Users\nilima\Downloads\mother_teresa_09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3581400"/>
            <a:ext cx="3687778" cy="2438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ilima\Downloads\002575c3_jpg_765591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14400"/>
            <a:ext cx="2971800" cy="2613240"/>
          </a:xfrm>
          <a:prstGeom prst="rect">
            <a:avLst/>
          </a:prstGeom>
          <a:noFill/>
        </p:spPr>
      </p:pic>
      <p:pic>
        <p:nvPicPr>
          <p:cNvPr id="2051" name="Picture 3" descr="C:\Users\nilima\Downloads\mother_teresa_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990600"/>
            <a:ext cx="3856909" cy="2590800"/>
          </a:xfrm>
          <a:prstGeom prst="rect">
            <a:avLst/>
          </a:prstGeom>
          <a:noFill/>
        </p:spPr>
      </p:pic>
      <p:pic>
        <p:nvPicPr>
          <p:cNvPr id="2052" name="Picture 4" descr="C:\Users\nilima\Downloads\mt_smal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3987800"/>
            <a:ext cx="2438400" cy="2514025"/>
          </a:xfrm>
          <a:prstGeom prst="rect">
            <a:avLst/>
          </a:prstGeom>
          <a:noFill/>
        </p:spPr>
      </p:pic>
      <p:pic>
        <p:nvPicPr>
          <p:cNvPr id="2054" name="Picture 6" descr="C:\Users\nilima\Downloads\i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810000"/>
            <a:ext cx="2462784" cy="269182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81000" y="3657600"/>
            <a:ext cx="8534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343400" y="3733800"/>
            <a:ext cx="228600" cy="27680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3048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 </a:t>
            </a:r>
            <a:r>
              <a:rPr lang="en-US" sz="3200" dirty="0" smtClean="0"/>
              <a:t>Mother Teresa with children</a:t>
            </a:r>
            <a:endParaRPr lang="en-US" sz="3200" dirty="0"/>
          </a:p>
        </p:txBody>
      </p:sp>
      <p:sp>
        <p:nvSpPr>
          <p:cNvPr id="10" name="Down Arrow 9"/>
          <p:cNvSpPr/>
          <p:nvPr/>
        </p:nvSpPr>
        <p:spPr>
          <a:xfrm>
            <a:off x="3962400" y="3733800"/>
            <a:ext cx="228600" cy="27680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ilima\Downloads\mother_teresa_0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2113" y="1504950"/>
            <a:ext cx="5819775" cy="38481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000" y="3048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Mother Teresa with poor women</a:t>
            </a:r>
            <a:endParaRPr lang="en-US" sz="4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nilima\Downloads\mother_teresa_childhood_photos-{4}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23900"/>
            <a:ext cx="2667000" cy="2667000"/>
          </a:xfrm>
          <a:prstGeom prst="rect">
            <a:avLst/>
          </a:prstGeom>
          <a:noFill/>
        </p:spPr>
      </p:pic>
      <p:pic>
        <p:nvPicPr>
          <p:cNvPr id="4099" name="Picture 3" descr="C:\Users\nilima\Downloads\10_1_there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685800"/>
            <a:ext cx="2104571" cy="2514600"/>
          </a:xfrm>
          <a:prstGeom prst="rect">
            <a:avLst/>
          </a:prstGeom>
          <a:noFill/>
        </p:spPr>
      </p:pic>
      <p:pic>
        <p:nvPicPr>
          <p:cNvPr id="4100" name="Picture 4" descr="C:\Users\nilima\Downloads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723900"/>
            <a:ext cx="1905000" cy="4876799"/>
          </a:xfrm>
          <a:prstGeom prst="rect">
            <a:avLst/>
          </a:prstGeom>
          <a:noFill/>
        </p:spPr>
      </p:pic>
      <p:pic>
        <p:nvPicPr>
          <p:cNvPr id="4101" name="Picture 5" descr="C:\Users\nilima\Downloads\mother_teresa_childhood_photos-{2}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3429000"/>
            <a:ext cx="2394600" cy="2971800"/>
          </a:xfrm>
          <a:prstGeom prst="rect">
            <a:avLst/>
          </a:prstGeom>
          <a:noFill/>
        </p:spPr>
      </p:pic>
      <p:pic>
        <p:nvPicPr>
          <p:cNvPr id="4102" name="Picture 6" descr="C:\Users\nilima\Downloads\MT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3733800"/>
            <a:ext cx="2133600" cy="2743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733800" y="58674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With Diana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600200" y="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Some snaps of her early age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nilima\Downloads\mother-teresa-quotes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43000"/>
            <a:ext cx="3657600" cy="2517648"/>
          </a:xfrm>
          <a:prstGeom prst="rect">
            <a:avLst/>
          </a:prstGeom>
          <a:noFill/>
        </p:spPr>
      </p:pic>
      <p:pic>
        <p:nvPicPr>
          <p:cNvPr id="6150" name="Picture 6" descr="C:\Users\nilima\Downloads\mother-teresa-quotes-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962400"/>
            <a:ext cx="4002492" cy="2453361"/>
          </a:xfrm>
          <a:prstGeom prst="rect">
            <a:avLst/>
          </a:prstGeom>
          <a:noFill/>
        </p:spPr>
      </p:pic>
      <p:pic>
        <p:nvPicPr>
          <p:cNvPr id="6153" name="Picture 9" descr="C:\Users\nilima\Downloads\55981-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962400"/>
            <a:ext cx="3886200" cy="245336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81200" y="228600"/>
            <a:ext cx="57912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  Some words of her own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6155" name="Picture 11" descr="C:\Users\nilima\Downloads\Mother-Teresa-Thoughts-image-wallpaper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127212"/>
            <a:ext cx="3733800" cy="253735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000"/>
                            </p:stCondLst>
                            <p:childTnLst>
                              <p:par>
                                <p:cTn id="3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457200"/>
            <a:ext cx="5867400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           Evaluation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905000"/>
            <a:ext cx="76962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solidFill>
                  <a:srgbClr val="00B050"/>
                </a:solidFill>
              </a:rPr>
              <a:t>Answer the following questions.</a:t>
            </a:r>
          </a:p>
          <a:p>
            <a:endParaRPr lang="en-US" sz="3200" dirty="0" smtClean="0"/>
          </a:p>
          <a:p>
            <a:r>
              <a:rPr lang="en-US" dirty="0" smtClean="0"/>
              <a:t>1</a:t>
            </a:r>
            <a:r>
              <a:rPr lang="en-US" sz="2400" dirty="0" smtClean="0"/>
              <a:t>.    Why do you think mother Teresa won so many awards.</a:t>
            </a:r>
          </a:p>
          <a:p>
            <a:pPr marL="342900" indent="-342900">
              <a:buAutoNum type="arabicPeriod" startAt="2"/>
            </a:pPr>
            <a:r>
              <a:rPr lang="en-US" sz="2400" dirty="0" smtClean="0"/>
              <a:t> What does </a:t>
            </a:r>
            <a:r>
              <a:rPr lang="en-US" sz="2400" dirty="0" err="1" smtClean="0"/>
              <a:t>Nirmol</a:t>
            </a:r>
            <a:r>
              <a:rPr lang="en-US" sz="2400" dirty="0" smtClean="0"/>
              <a:t> </a:t>
            </a:r>
            <a:r>
              <a:rPr lang="en-US" sz="2400" dirty="0" err="1" smtClean="0"/>
              <a:t>Hridoy</a:t>
            </a:r>
            <a:r>
              <a:rPr lang="en-US" sz="2400" dirty="0" smtClean="0"/>
              <a:t> stand for?</a:t>
            </a:r>
          </a:p>
          <a:p>
            <a:pPr marL="342900" indent="-342900">
              <a:buAutoNum type="arabicPeriod" startAt="2"/>
            </a:pPr>
            <a:r>
              <a:rPr lang="en-US" sz="2400" dirty="0" smtClean="0"/>
              <a:t>  Why do you think the home is named ‘</a:t>
            </a:r>
            <a:r>
              <a:rPr lang="en-US" sz="2400" dirty="0" err="1" smtClean="0"/>
              <a:t>Nirmol</a:t>
            </a:r>
            <a:r>
              <a:rPr lang="en-US" sz="2400" dirty="0" smtClean="0"/>
              <a:t> </a:t>
            </a:r>
            <a:r>
              <a:rPr lang="en-US" sz="2400" dirty="0" err="1" smtClean="0"/>
              <a:t>Hridoy</a:t>
            </a:r>
            <a:r>
              <a:rPr lang="en-US" sz="2400" dirty="0" smtClean="0"/>
              <a:t>’?</a:t>
            </a:r>
          </a:p>
          <a:p>
            <a:pPr marL="342900" indent="-342900">
              <a:buAutoNum type="arabicPeriod" startAt="2"/>
            </a:pPr>
            <a:r>
              <a:rPr lang="en-US" sz="2400" dirty="0" smtClean="0"/>
              <a:t>  What are the things that we have learnt from Mother Teresa?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5500" y="685800"/>
            <a:ext cx="518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         </a:t>
            </a:r>
            <a:r>
              <a:rPr lang="en-US" sz="4400" b="1" u="sng" dirty="0" smtClean="0">
                <a:solidFill>
                  <a:srgbClr val="0070C0"/>
                </a:solidFill>
              </a:rPr>
              <a:t>Home Work</a:t>
            </a:r>
            <a:endParaRPr lang="en-US" sz="4400" b="1" u="sng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973050"/>
            <a:ext cx="8001000" cy="14465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Write an article on how you will help the helpless people?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81000"/>
            <a:ext cx="6781800" cy="601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2945" y="0"/>
            <a:ext cx="9149891" cy="6858000"/>
            <a:chOff x="0" y="0"/>
            <a:chExt cx="9149891" cy="6858000"/>
          </a:xfrm>
          <a:solidFill>
            <a:schemeClr val="accent1">
              <a:lumMod val="20000"/>
              <a:lumOff val="80000"/>
            </a:schemeClr>
          </a:solidFill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9891" cy="6282822"/>
            </a:xfrm>
            <a:prstGeom prst="rect">
              <a:avLst/>
            </a:prstGeom>
            <a:grpFill/>
          </p:spPr>
        </p:pic>
        <p:sp>
          <p:nvSpPr>
            <p:cNvPr id="17" name="Title 6"/>
            <p:cNvSpPr txBox="1">
              <a:spLocks/>
            </p:cNvSpPr>
            <p:nvPr/>
          </p:nvSpPr>
          <p:spPr>
            <a:xfrm>
              <a:off x="685800" y="514350"/>
              <a:ext cx="3942106" cy="923330"/>
            </a:xfrm>
            <a:prstGeom prst="rect">
              <a:avLst/>
            </a:prstGeom>
            <a:grp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400" b="1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Imprint MT Shadow" pitchFamily="82" charset="0"/>
                </a:rPr>
                <a:t>Introduction</a:t>
              </a:r>
              <a:endPara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rint MT Shadow" pitchFamily="82" charset="0"/>
              </a:endParaRPr>
            </a:p>
          </p:txBody>
        </p:sp>
        <p:pic>
          <p:nvPicPr>
            <p:cNvPr id="18" name="Picture 17" descr="DSC05192.JPG"/>
            <p:cNvPicPr>
              <a:picLocks noChangeAspect="1"/>
            </p:cNvPicPr>
            <p:nvPr/>
          </p:nvPicPr>
          <p:blipFill>
            <a:blip r:embed="rId3"/>
            <a:srcRect l="75889" t="14479" r="5865" b="31250"/>
            <a:stretch>
              <a:fillRect/>
            </a:stretch>
          </p:blipFill>
          <p:spPr>
            <a:xfrm rot="11220000" flipH="1" flipV="1">
              <a:off x="6674508" y="235012"/>
              <a:ext cx="1483035" cy="2081510"/>
            </a:xfrm>
            <a:prstGeom prst="rect">
              <a:avLst/>
            </a:prstGeom>
            <a:grpFill/>
          </p:spPr>
        </p:pic>
        <p:sp>
          <p:nvSpPr>
            <p:cNvPr id="19" name="Text Placeholder 2"/>
            <p:cNvSpPr txBox="1">
              <a:spLocks/>
            </p:cNvSpPr>
            <p:nvPr/>
          </p:nvSpPr>
          <p:spPr>
            <a:xfrm>
              <a:off x="457200" y="1447800"/>
              <a:ext cx="8382000" cy="4724400"/>
            </a:xfrm>
            <a:prstGeom prst="rect">
              <a:avLst/>
            </a:prstGeom>
            <a:grpFill/>
          </p:spPr>
          <p:txBody>
            <a:bodyPr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igh Tower Text" pitchFamily="18" charset="0"/>
                  <a:cs typeface="BrahmaputraAMJ" pitchFamily="2" charset="0"/>
                </a:rPr>
                <a:t>Anwarul Islam</a:t>
              </a:r>
              <a:br>
                <a:rPr lang="en-US" sz="40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igh Tower Text" pitchFamily="18" charset="0"/>
                  <a:cs typeface="BrahmaputraAMJ" pitchFamily="2" charset="0"/>
                </a:rPr>
              </a:br>
              <a:r>
                <a:rPr lang="en-US" sz="40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igh Tower Text" pitchFamily="18" charset="0"/>
                  <a:cs typeface="BrahmaputraAMJ" pitchFamily="2" charset="0"/>
                </a:rPr>
                <a:t>Assistant Teacher (English)</a:t>
              </a:r>
              <a:br>
                <a:rPr lang="en-US" sz="40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igh Tower Text" pitchFamily="18" charset="0"/>
                  <a:cs typeface="BrahmaputraAMJ" pitchFamily="2" charset="0"/>
                </a:rPr>
              </a:br>
              <a:r>
                <a:rPr lang="en-US" sz="40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igh Tower Text" pitchFamily="18" charset="0"/>
                  <a:cs typeface="BrahmaputraAMJ" pitchFamily="2" charset="0"/>
                </a:rPr>
                <a:t>Annada Govt. High School Brahmanbaria </a:t>
              </a:r>
            </a:p>
            <a:p>
              <a:r>
                <a:rPr lang="en-US" sz="40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igh Tower Text" pitchFamily="18" charset="0"/>
                  <a:cs typeface="BrahmaputraAMJ" pitchFamily="2" charset="0"/>
                </a:rPr>
                <a:t>Time: 40 Minutes</a:t>
              </a:r>
              <a:endParaRPr lang="en-US" sz="36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itchFamily="18" charset="0"/>
                <a:cs typeface="BrahmaputraAMJ" pitchFamily="2" charset="0"/>
              </a:endParaRPr>
            </a:p>
            <a:p>
              <a:r>
                <a:rPr lang="en-US" sz="36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" pitchFamily="18" charset="0"/>
                </a:rPr>
                <a:t>Contact # 01715456452</a:t>
              </a:r>
            </a:p>
            <a:p>
              <a:r>
                <a:rPr lang="en-US" sz="36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" pitchFamily="18" charset="0"/>
                </a:rPr>
                <a:t>Email: </a:t>
              </a:r>
              <a:r>
                <a:rPr lang="en-US" sz="36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" pitchFamily="18" charset="0"/>
                  <a:hlinkClick r:id="rId4"/>
                </a:rPr>
                <a:t>anwarulislamratan@gmail.com</a:t>
              </a:r>
              <a:r>
                <a:rPr lang="en-US" sz="3600" b="1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doni MT" pitchFamily="18" charset="0"/>
                </a:rPr>
                <a:t>  </a:t>
              </a:r>
              <a:endPara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itchFamily="18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44699" y="457200"/>
              <a:ext cx="7915821" cy="1015663"/>
            </a:xfrm>
            <a:prstGeom prst="rect">
              <a:avLst/>
            </a:prstGeom>
            <a:grpFill/>
          </p:spPr>
          <p:txBody>
            <a:bodyPr wrap="none" lIns="91440" tIns="45720" rIns="91440" bIns="4572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Teacher’s Information</a:t>
              </a:r>
              <a:endParaRPr lang="en-US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112036" y="1905000"/>
              <a:ext cx="184730" cy="923330"/>
            </a:xfrm>
            <a:prstGeom prst="rect">
              <a:avLst/>
            </a:prstGeom>
            <a:grp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9600" y="1447800"/>
              <a:ext cx="7772400" cy="457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 flipV="1">
              <a:off x="457200" y="1600199"/>
              <a:ext cx="8305800" cy="457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85800" y="533400"/>
              <a:ext cx="45719" cy="59436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38200" y="1371600"/>
              <a:ext cx="45719" cy="47244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TextBox 15"/>
            <p:cNvSpPr txBox="1"/>
            <p:nvPr/>
          </p:nvSpPr>
          <p:spPr>
            <a:xfrm>
              <a:off x="1447800" y="2743200"/>
              <a:ext cx="624840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800" dirty="0">
                <a:solidFill>
                  <a:srgbClr val="0070C0"/>
                </a:solidFill>
              </a:endParaRPr>
            </a:p>
          </p:txBody>
        </p:sp>
        <p:sp>
          <p:nvSpPr>
            <p:cNvPr id="28" name="TextBox 16"/>
            <p:cNvSpPr txBox="1"/>
            <p:nvPr/>
          </p:nvSpPr>
          <p:spPr>
            <a:xfrm>
              <a:off x="1447800" y="3429000"/>
              <a:ext cx="67056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600" dirty="0"/>
            </a:p>
          </p:txBody>
        </p:sp>
        <p:sp>
          <p:nvSpPr>
            <p:cNvPr id="29" name="TextBox 17"/>
            <p:cNvSpPr txBox="1"/>
            <p:nvPr/>
          </p:nvSpPr>
          <p:spPr>
            <a:xfrm>
              <a:off x="1447800" y="3886200"/>
              <a:ext cx="44958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600" dirty="0"/>
            </a:p>
          </p:txBody>
        </p:sp>
        <p:sp>
          <p:nvSpPr>
            <p:cNvPr id="30" name="TextBox 18"/>
            <p:cNvSpPr txBox="1"/>
            <p:nvPr/>
          </p:nvSpPr>
          <p:spPr>
            <a:xfrm>
              <a:off x="883919" y="1981200"/>
              <a:ext cx="8260081" cy="427809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800" b="1" dirty="0" smtClean="0">
                  <a:solidFill>
                    <a:srgbClr val="E7318C"/>
                  </a:solidFill>
                  <a:latin typeface="Arial" pitchFamily="34" charset="0"/>
                  <a:cs typeface="Arial" pitchFamily="34" charset="0"/>
                </a:rPr>
                <a:t>Md</a:t>
              </a:r>
              <a:r>
                <a:rPr lang="en-US" sz="4800" b="1" dirty="0">
                  <a:solidFill>
                    <a:srgbClr val="E7318C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4800" b="1" dirty="0" err="1">
                  <a:solidFill>
                    <a:srgbClr val="E7318C"/>
                  </a:solidFill>
                  <a:latin typeface="Arial" pitchFamily="34" charset="0"/>
                  <a:cs typeface="Arial" pitchFamily="34" charset="0"/>
                </a:rPr>
                <a:t>Shamsul</a:t>
              </a:r>
              <a:r>
                <a:rPr lang="en-US" sz="4800" b="1" dirty="0">
                  <a:solidFill>
                    <a:srgbClr val="E7318C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E7318C"/>
                  </a:solidFill>
                  <a:latin typeface="Arial" pitchFamily="34" charset="0"/>
                  <a:cs typeface="Arial" pitchFamily="34" charset="0"/>
                </a:rPr>
                <a:t>Alam</a:t>
              </a:r>
              <a:endParaRPr lang="en-US" sz="4800" b="1" dirty="0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BA(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Hons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.)MA in English.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Assistant Teacher( English)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Nabodoy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Girl’s High School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Shailkupa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Jhenaidah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dirty="0" smtClean="0"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Phone:01917-452052,01722-922691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dirty="0" smtClean="0"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Email:shamsul101085@gmail.com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3421" y="2265878"/>
              <a:ext cx="1323975" cy="1323975"/>
            </a:xfrm>
            <a:prstGeom prst="rect">
              <a:avLst/>
            </a:prstGeom>
            <a:grpFill/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6600" y="4343400"/>
              <a:ext cx="1935480" cy="1539240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228600"/>
            <a:ext cx="5809155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Subject</a:t>
            </a:r>
            <a:endParaRPr lang="en-US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205740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</a:rPr>
              <a:t>         </a:t>
            </a:r>
            <a:r>
              <a:rPr lang="en-US" sz="5400" dirty="0" smtClean="0">
                <a:solidFill>
                  <a:schemeClr val="accent2">
                    <a:lumMod val="50000"/>
                  </a:schemeClr>
                </a:solidFill>
              </a:rPr>
              <a:t>English 1</a:t>
            </a:r>
            <a:r>
              <a:rPr lang="en-US" sz="5400" baseline="30000" dirty="0" smtClean="0">
                <a:solidFill>
                  <a:schemeClr val="accent2">
                    <a:lumMod val="50000"/>
                  </a:schemeClr>
                </a:solidFill>
              </a:rPr>
              <a:t>st</a:t>
            </a:r>
            <a:r>
              <a:rPr lang="en-US" sz="5400" dirty="0" smtClean="0">
                <a:solidFill>
                  <a:schemeClr val="accent2">
                    <a:lumMod val="50000"/>
                  </a:schemeClr>
                </a:solidFill>
              </a:rPr>
              <a:t> Paper</a:t>
            </a:r>
            <a:endParaRPr lang="en-US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58400" y="1752600"/>
            <a:ext cx="7010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1859281"/>
            <a:ext cx="6934200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3131403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            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</a:rPr>
              <a:t>Class :Nine</a:t>
            </a:r>
            <a:endParaRPr lang="en-US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4168914"/>
            <a:ext cx="624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Unit:  Seven .   Lesson: Six</a:t>
            </a:r>
            <a:endParaRPr lang="en-US" sz="4000" dirty="0"/>
          </a:p>
        </p:txBody>
      </p:sp>
      <p:sp>
        <p:nvSpPr>
          <p:cNvPr id="9" name="Oval 8"/>
          <p:cNvSpPr/>
          <p:nvPr/>
        </p:nvSpPr>
        <p:spPr>
          <a:xfrm>
            <a:off x="-1371600" y="1143000"/>
            <a:ext cx="609600" cy="6096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084 -0.00324 L -1.00417 -0.00324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99167 -1.1111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9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4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 animBg="1"/>
      <p:bldP spid="7" grpId="0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533400"/>
            <a:ext cx="58091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Today’s Lesson</a:t>
            </a:r>
            <a:endParaRPr lang="en-US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676400"/>
            <a:ext cx="73914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1828800"/>
            <a:ext cx="8458200" cy="457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ame 4"/>
          <p:cNvSpPr/>
          <p:nvPr/>
        </p:nvSpPr>
        <p:spPr>
          <a:xfrm>
            <a:off x="1066800" y="2133600"/>
            <a:ext cx="6934200" cy="403860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2601" y="3648670"/>
            <a:ext cx="5791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Love for humanity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54" y="0"/>
            <a:ext cx="9130145" cy="6477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                                                                                                                                  </a:t>
            </a:r>
            <a:endParaRPr lang="en-US" sz="2800" dirty="0"/>
          </a:p>
        </p:txBody>
      </p:sp>
      <p:pic>
        <p:nvPicPr>
          <p:cNvPr id="2050" name="Picture 2" descr="C:\Users\nilima\Downloads\MotherTeresa_0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914400"/>
            <a:ext cx="2638249" cy="2743200"/>
          </a:xfrm>
          <a:prstGeom prst="rect">
            <a:avLst/>
          </a:prstGeom>
          <a:noFill/>
        </p:spPr>
      </p:pic>
      <p:pic>
        <p:nvPicPr>
          <p:cNvPr id="2051" name="Picture 3" descr="C:\Users\nilima\Downloads\motherteres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914400"/>
            <a:ext cx="3719512" cy="2479227"/>
          </a:xfrm>
          <a:prstGeom prst="rect">
            <a:avLst/>
          </a:prstGeom>
          <a:noFill/>
        </p:spPr>
      </p:pic>
      <p:pic>
        <p:nvPicPr>
          <p:cNvPr id="2052" name="Picture 4" descr="C:\Users\nilima\Downloads\mt_smal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3962400"/>
            <a:ext cx="2743200" cy="2362200"/>
          </a:xfrm>
          <a:prstGeom prst="rect">
            <a:avLst/>
          </a:prstGeom>
          <a:noFill/>
        </p:spPr>
      </p:pic>
      <p:pic>
        <p:nvPicPr>
          <p:cNvPr id="2053" name="Picture 5" descr="C:\Users\nilima\Downloads\mother-teres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4038600"/>
            <a:ext cx="3048000" cy="2286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362200" y="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/>
              <a:t>Mother Teresa   </a:t>
            </a:r>
            <a:endParaRPr lang="en-US" sz="3600" b="1" u="sng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b="1" u="sng" dirty="0" smtClean="0">
                <a:solidFill>
                  <a:srgbClr val="C00000"/>
                </a:solidFill>
              </a:rPr>
              <a:t>LEARNING OUTCOME</a:t>
            </a:r>
            <a:r>
              <a:rPr lang="en-US" dirty="0" smtClean="0">
                <a:solidFill>
                  <a:srgbClr val="C00000"/>
                </a:solidFill>
              </a:rPr>
              <a:t/>
            </a:r>
            <a:br>
              <a:rPr lang="en-US" dirty="0" smtClean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algn="just"/>
            <a:r>
              <a:rPr lang="en-US" sz="4000" dirty="0" smtClean="0"/>
              <a:t>SS will be able to say some thing about famous persons.</a:t>
            </a:r>
          </a:p>
          <a:p>
            <a:pPr algn="just"/>
            <a:r>
              <a:rPr lang="en-US" sz="4000" dirty="0" smtClean="0"/>
              <a:t>SS will be  encouraged to do good work.</a:t>
            </a:r>
          </a:p>
          <a:p>
            <a:pPr algn="just"/>
            <a:r>
              <a:rPr lang="en-US" sz="4000" dirty="0" smtClean="0"/>
              <a:t>SS will be able to read and understand texts through silent reading.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7077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685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             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New vocabulary:</a:t>
            </a:r>
            <a:endParaRPr lang="en-US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295400"/>
            <a:ext cx="7924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Destitute  :   extremely poor</a:t>
            </a:r>
          </a:p>
          <a:p>
            <a:r>
              <a:rPr lang="en-US" sz="3200" dirty="0" smtClean="0"/>
              <a:t>Nun           :   a woman belonging to a female </a:t>
            </a:r>
          </a:p>
          <a:p>
            <a:r>
              <a:rPr lang="en-US" sz="3200" dirty="0" smtClean="0"/>
              <a:t>                       religious community.</a:t>
            </a:r>
          </a:p>
          <a:p>
            <a:r>
              <a:rPr lang="en-US" sz="3200" dirty="0" smtClean="0"/>
              <a:t>Divine       :    of or like God or god</a:t>
            </a:r>
          </a:p>
          <a:p>
            <a:endParaRPr lang="en-US" sz="3200" dirty="0" smtClean="0"/>
          </a:p>
          <a:p>
            <a:r>
              <a:rPr lang="en-US" sz="3200" dirty="0" smtClean="0"/>
              <a:t>Missionary  : a person sent on a religious           </a:t>
            </a:r>
          </a:p>
          <a:p>
            <a:r>
              <a:rPr lang="en-US" sz="3200" dirty="0" smtClean="0"/>
              <a:t>                        mission</a:t>
            </a:r>
          </a:p>
          <a:p>
            <a:r>
              <a:rPr lang="en-US" sz="3200" dirty="0" smtClean="0"/>
              <a:t>Charity      :   an organization set up to provide </a:t>
            </a:r>
          </a:p>
          <a:p>
            <a:r>
              <a:rPr lang="en-US" sz="3200" dirty="0" smtClean="0"/>
              <a:t>                       help and raise money for those  </a:t>
            </a:r>
          </a:p>
          <a:p>
            <a:r>
              <a:rPr lang="en-US" sz="3200" dirty="0" smtClean="0"/>
              <a:t>                       in need</a:t>
            </a:r>
          </a:p>
          <a:p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600200"/>
            <a:ext cx="8839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Survive            :   stay alive</a:t>
            </a:r>
          </a:p>
          <a:p>
            <a:r>
              <a:rPr lang="en-US" sz="3200" dirty="0" smtClean="0"/>
              <a:t>Compassion   :   sympathy</a:t>
            </a:r>
          </a:p>
          <a:p>
            <a:r>
              <a:rPr lang="en-US" sz="3200" dirty="0" smtClean="0"/>
              <a:t>Irrespective    :   regardless of</a:t>
            </a:r>
          </a:p>
          <a:p>
            <a:r>
              <a:rPr lang="en-US" sz="3200" dirty="0" smtClean="0"/>
              <a:t>Creed              :    statement of  religious belief , faith</a:t>
            </a:r>
          </a:p>
          <a:p>
            <a:r>
              <a:rPr lang="en-US" sz="3200" dirty="0" smtClean="0"/>
              <a:t>Caste               :   Hindu social class</a:t>
            </a:r>
          </a:p>
          <a:p>
            <a:r>
              <a:rPr lang="en-US" sz="3200" dirty="0" smtClean="0"/>
              <a:t>Saintly             :   very holy and good</a:t>
            </a:r>
          </a:p>
          <a:p>
            <a:r>
              <a:rPr lang="en-US" sz="3200" dirty="0" smtClean="0"/>
              <a:t>Wrinkled         :  a slight line or fold</a:t>
            </a:r>
          </a:p>
          <a:p>
            <a:r>
              <a:rPr lang="en-US" sz="3200" dirty="0" smtClean="0"/>
              <a:t>   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609600"/>
            <a:ext cx="381000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Individual Task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4478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Read the passage silently and write whether the following statements are true or false. If false give the correct information.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971800"/>
            <a:ext cx="8534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FF0000"/>
                </a:solidFill>
              </a:rPr>
              <a:t>1.  </a:t>
            </a:r>
            <a:r>
              <a:rPr lang="en-US" sz="2400" dirty="0" smtClean="0"/>
              <a:t>Mother Teresa was moved to see the diseases that spread in the streets of Kolkata.</a:t>
            </a:r>
          </a:p>
          <a:p>
            <a:pPr algn="just"/>
            <a:r>
              <a:rPr lang="en-US" sz="2400" dirty="0" smtClean="0"/>
              <a:t>2. She opened a home for the orphans.</a:t>
            </a:r>
          </a:p>
          <a:p>
            <a:pPr algn="just"/>
            <a:r>
              <a:rPr lang="en-US" sz="2400" dirty="0" smtClean="0"/>
              <a:t>3.  </a:t>
            </a:r>
            <a:r>
              <a:rPr lang="en-US" sz="2400" dirty="0" err="1" smtClean="0"/>
              <a:t>Nirmol</a:t>
            </a:r>
            <a:r>
              <a:rPr lang="en-US" sz="2400" dirty="0" smtClean="0"/>
              <a:t> </a:t>
            </a:r>
            <a:r>
              <a:rPr lang="en-US" sz="2400" dirty="0" err="1" smtClean="0"/>
              <a:t>Hridoy</a:t>
            </a:r>
            <a:r>
              <a:rPr lang="en-US" sz="2400" dirty="0" smtClean="0"/>
              <a:t> was founded so that  the poor people who are dying can get love and care before death.</a:t>
            </a:r>
          </a:p>
          <a:p>
            <a:pPr algn="just"/>
            <a:r>
              <a:rPr lang="en-US" sz="2400" dirty="0" smtClean="0"/>
              <a:t>4 . She and her group brought in the dying people from the streets of Kolkata.</a:t>
            </a:r>
          </a:p>
          <a:p>
            <a:pPr algn="just"/>
            <a:r>
              <a:rPr lang="en-US" sz="2400" dirty="0" smtClean="0"/>
              <a:t>5.  Mother Teresa  said that humanity passes through charitable organization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5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970"/>
                            </p:stCondLst>
                            <p:childTnLst>
                              <p:par>
                                <p:cTn id="1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413</Words>
  <Application>Microsoft Office PowerPoint</Application>
  <PresentationFormat>On-screen Show (4:3)</PresentationFormat>
  <Paragraphs>74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Bodoni MT</vt:lpstr>
      <vt:lpstr>BrahmaputraAMJ</vt:lpstr>
      <vt:lpstr>Calibri</vt:lpstr>
      <vt:lpstr>High Tower Text</vt:lpstr>
      <vt:lpstr>Imprint MT Shadow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 OUTCOME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nilima</dc:creator>
  <cp:lastModifiedBy>Samsul</cp:lastModifiedBy>
  <cp:revision>55</cp:revision>
  <dcterms:created xsi:type="dcterms:W3CDTF">2006-08-16T00:00:00Z</dcterms:created>
  <dcterms:modified xsi:type="dcterms:W3CDTF">2020-09-08T15:37:43Z</dcterms:modified>
</cp:coreProperties>
</file>