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9" r:id="rId14"/>
    <p:sldId id="270" r:id="rId15"/>
    <p:sldId id="271" r:id="rId16"/>
    <p:sldId id="268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3A75-0908-4638-BB65-55C95826403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25E1-C629-4254-9005-77119B45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9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3A75-0908-4638-BB65-55C95826403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25E1-C629-4254-9005-77119B45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3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3A75-0908-4638-BB65-55C95826403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25E1-C629-4254-9005-77119B45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0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3A75-0908-4638-BB65-55C95826403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25E1-C629-4254-9005-77119B45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3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3A75-0908-4638-BB65-55C95826403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25E1-C629-4254-9005-77119B45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6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3A75-0908-4638-BB65-55C95826403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25E1-C629-4254-9005-77119B45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3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3A75-0908-4638-BB65-55C95826403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25E1-C629-4254-9005-77119B45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3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3A75-0908-4638-BB65-55C95826403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25E1-C629-4254-9005-77119B45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9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3A75-0908-4638-BB65-55C95826403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25E1-C629-4254-9005-77119B45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5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3A75-0908-4638-BB65-55C95826403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25E1-C629-4254-9005-77119B45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7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3A75-0908-4638-BB65-55C95826403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225E1-C629-4254-9005-77119B45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43A75-0908-4638-BB65-55C95826403E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225E1-C629-4254-9005-77119B45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1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81565"/>
            <a:ext cx="9144000" cy="16557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8800" b="1" dirty="0" err="1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b="1" dirty="0">
              <a:ln w="22225">
                <a:solidFill>
                  <a:schemeClr val="tx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437327"/>
            <a:ext cx="9144000" cy="438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4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65125"/>
            <a:ext cx="8108576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5353" y="2528047"/>
            <a:ext cx="89154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ডেংগু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জ্বরের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09711" y="537435"/>
            <a:ext cx="7360920" cy="162306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endParaRPr lang="en-US" sz="96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77343" y="2513405"/>
            <a:ext cx="8825659" cy="127866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b="1" dirty="0" err="1" smtClean="0">
                <a:solidFill>
                  <a:schemeClr val="accent6"/>
                </a:solidFill>
              </a:rPr>
              <a:t>ডেঙ্গু</a:t>
            </a:r>
            <a:r>
              <a:rPr lang="en-US" sz="4000" b="1" dirty="0" smtClean="0">
                <a:solidFill>
                  <a:schemeClr val="accent6"/>
                </a:solidFill>
              </a:rPr>
              <a:t> </a:t>
            </a:r>
            <a:r>
              <a:rPr lang="en-US" sz="4000" b="1" dirty="0" err="1" smtClean="0">
                <a:solidFill>
                  <a:schemeClr val="accent6"/>
                </a:solidFill>
              </a:rPr>
              <a:t>শক</a:t>
            </a:r>
            <a:r>
              <a:rPr lang="en-US" sz="4000" b="1" dirty="0" smtClean="0">
                <a:solidFill>
                  <a:schemeClr val="accent6"/>
                </a:solidFill>
              </a:rPr>
              <a:t> </a:t>
            </a:r>
            <a:r>
              <a:rPr lang="en-US" sz="4000" b="1" dirty="0" err="1" smtClean="0">
                <a:solidFill>
                  <a:schemeClr val="accent6"/>
                </a:solidFill>
              </a:rPr>
              <a:t>সিণ্ড্রোম</a:t>
            </a:r>
            <a:r>
              <a:rPr lang="en-US" sz="40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r>
              <a:rPr lang="en-US" sz="3200" dirty="0" smtClean="0"/>
              <a:t>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হেমোকনসেনট্রেশন</a:t>
            </a:r>
            <a:r>
              <a:rPr lang="en-US" sz="3200" dirty="0" smtClean="0"/>
              <a:t>  </a:t>
            </a:r>
            <a:r>
              <a:rPr lang="en-US" sz="3200" dirty="0" err="1" smtClean="0"/>
              <a:t>ঘটতে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দেখা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</a:t>
            </a:r>
            <a:r>
              <a:rPr lang="en-US" sz="3200" dirty="0" smtClean="0"/>
              <a:t> (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</a:rPr>
              <a:t>রক্তক্ষরণ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</a:rPr>
              <a:t>বেড়ে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</a:rPr>
              <a:t>গেলে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</a:rPr>
              <a:t>রোগী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</a:rPr>
              <a:t>শকে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</a:rPr>
              <a:t>চলে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</a:rPr>
              <a:t>যায়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 ও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</a:rPr>
              <a:t>মারা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</a:rPr>
              <a:t>যায়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1677342" y="4497892"/>
            <a:ext cx="8825659" cy="1445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হেমোরেজিক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ডেঙ্গু</a:t>
            </a:r>
            <a:r>
              <a:rPr lang="en-US" sz="3200" dirty="0" smtClean="0"/>
              <a:t> </a:t>
            </a:r>
            <a:r>
              <a:rPr lang="en-US" sz="3200" dirty="0" err="1" smtClean="0"/>
              <a:t>জ্বর</a:t>
            </a:r>
            <a:r>
              <a:rPr lang="en-US" sz="3200" dirty="0" smtClean="0"/>
              <a:t> ও </a:t>
            </a:r>
            <a:r>
              <a:rPr lang="en-US" sz="3200" dirty="0" err="1" smtClean="0"/>
              <a:t>ডেঙ্গু</a:t>
            </a:r>
            <a:r>
              <a:rPr lang="en-US" sz="3200" dirty="0" smtClean="0"/>
              <a:t> </a:t>
            </a:r>
            <a:r>
              <a:rPr lang="en-US" sz="3200" dirty="0" err="1" smtClean="0"/>
              <a:t>শক</a:t>
            </a:r>
            <a:r>
              <a:rPr lang="en-US" sz="3200" dirty="0" smtClean="0"/>
              <a:t> </a:t>
            </a:r>
            <a:r>
              <a:rPr lang="en-US" sz="3200" dirty="0" err="1" smtClean="0"/>
              <a:t>সিণ্ড্রোম</a:t>
            </a:r>
            <a:r>
              <a:rPr lang="en-US" sz="3200" dirty="0" smtClean="0"/>
              <a:t> </a:t>
            </a:r>
            <a:r>
              <a:rPr lang="en-US" sz="3200" dirty="0" err="1" smtClean="0"/>
              <a:t>অত্যন্ত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মারাত্মক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861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23238" y="234396"/>
            <a:ext cx="7162261" cy="157734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96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endParaRPr lang="en-US" sz="96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1117242" y="3098013"/>
            <a:ext cx="9989820" cy="3657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/>
              <a:t>রোগীর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সমস্ত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শরীরে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00B050"/>
                </a:solidFill>
              </a:rPr>
              <a:t>মাংশপেশী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/>
              <a:t>,</a:t>
            </a:r>
            <a:r>
              <a:rPr lang="en-US" sz="2800" b="1" dirty="0" err="1" smtClean="0">
                <a:solidFill>
                  <a:srgbClr val="0070C0"/>
                </a:solidFill>
              </a:rPr>
              <a:t>পিঠ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/>
              <a:t>,</a:t>
            </a:r>
            <a:r>
              <a:rPr lang="en-US" sz="2800" b="1" dirty="0" err="1" smtClean="0">
                <a:solidFill>
                  <a:srgbClr val="002060"/>
                </a:solidFill>
              </a:rPr>
              <a:t>কোমর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/>
              <a:t>,</a:t>
            </a:r>
            <a:r>
              <a:rPr lang="en-US" sz="2800" b="1" dirty="0" err="1" smtClean="0">
                <a:solidFill>
                  <a:srgbClr val="00B050"/>
                </a:solidFill>
              </a:rPr>
              <a:t>ঘাড়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/>
              <a:t>,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হাড়ের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জোড়ায়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জোড়ায়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/>
              <a:t>) </a:t>
            </a:r>
            <a:r>
              <a:rPr lang="en-US" sz="2800" dirty="0" err="1" smtClean="0"/>
              <a:t>ব্যথা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err="1" smtClean="0">
                <a:solidFill>
                  <a:srgbClr val="FF0000"/>
                </a:solidFill>
              </a:rPr>
              <a:t>মেরুদণ্ডের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ব্যথা</a:t>
            </a:r>
            <a:r>
              <a:rPr lang="en-US" sz="2800" dirty="0" err="1" smtClean="0"/>
              <a:t>সহ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কোমরে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ব্যথা</a:t>
            </a:r>
            <a:r>
              <a:rPr lang="en-US" sz="2800" b="1" dirty="0" smtClean="0">
                <a:solidFill>
                  <a:srgbClr val="7030A0"/>
                </a:solidFill>
              </a:rPr>
              <a:t>  </a:t>
            </a:r>
            <a:r>
              <a:rPr lang="en-US" sz="2800" dirty="0" err="1" smtClean="0"/>
              <a:t>রোগের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বিশেষ</a:t>
            </a:r>
            <a:r>
              <a:rPr lang="en-US" sz="2800" dirty="0" smtClean="0"/>
              <a:t> </a:t>
            </a:r>
            <a:r>
              <a:rPr lang="en-US" sz="2800" dirty="0" err="1" smtClean="0"/>
              <a:t>লক্ষণ</a:t>
            </a:r>
            <a:endParaRPr lang="en-US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/>
              <a:t>শরীরে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লালচে</a:t>
            </a:r>
            <a:r>
              <a:rPr lang="en-US" sz="2800" b="1" dirty="0" smtClean="0">
                <a:solidFill>
                  <a:srgbClr val="FF0000"/>
                </a:solidFill>
              </a:rPr>
              <a:t> রঙের </a:t>
            </a:r>
            <a:r>
              <a:rPr lang="en-US" sz="2800" b="1" dirty="0" err="1" smtClean="0">
                <a:solidFill>
                  <a:srgbClr val="FF0000"/>
                </a:solidFill>
              </a:rPr>
              <a:t>ফুসকুড়ি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হতে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পারে</a:t>
            </a:r>
            <a:r>
              <a:rPr lang="en-US" sz="2800" dirty="0" smtClean="0"/>
              <a:t>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বমি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বমি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ভাব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800" dirty="0" smtClean="0"/>
              <a:t>ও </a:t>
            </a:r>
            <a:r>
              <a:rPr lang="en-US" sz="2800" b="1" dirty="0" err="1" smtClean="0">
                <a:solidFill>
                  <a:srgbClr val="00B0F0"/>
                </a:solidFill>
              </a:rPr>
              <a:t>খাবারে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অরুচি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/>
              <a:t>হতে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পারে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090169" y="2100931"/>
            <a:ext cx="4043966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হাড়ভাঙ্গা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জ্বর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7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34640" y="480060"/>
            <a:ext cx="7081727" cy="1600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138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endParaRPr lang="en-US" sz="138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86333" y="2576606"/>
            <a:ext cx="9578340" cy="388874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b="1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হেমোরেজিক</a:t>
            </a:r>
            <a:r>
              <a:rPr lang="en-US" sz="3600" b="1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ডেঙ্গু</a:t>
            </a:r>
            <a:r>
              <a:rPr lang="en-US" sz="3600" b="1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জ্বর</a:t>
            </a:r>
            <a:r>
              <a:rPr lang="en-US" sz="3600" b="1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en-US" sz="2800" b="1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দাতের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মাড়ি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ত্বকের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রক্তক্ষরণ</a:t>
            </a:r>
            <a:endParaRPr lang="en-US" sz="2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বমি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চোখের</a:t>
            </a:r>
            <a:r>
              <a:rPr lang="en-US" sz="2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কোণে</a:t>
            </a:r>
            <a:r>
              <a:rPr lang="en-US" sz="2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2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জমাট</a:t>
            </a:r>
            <a:r>
              <a:rPr lang="en-US" sz="2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প্লেটিলেট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ভীষণ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5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94076" y="383241"/>
            <a:ext cx="8476187" cy="169164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11500" b="1" dirty="0" err="1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115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নাক্তকরণ</a:t>
            </a:r>
            <a:endParaRPr lang="en-US" sz="115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60120" y="2603500"/>
            <a:ext cx="9944100" cy="34163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সেরোলজি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IgM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অ্যান্টিবডি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তীব্র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সংক্রামিত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অ্যান্টিবডির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প্লেটিলেট</a:t>
            </a:r>
            <a:r>
              <a:rPr lang="en-US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অনুচক্রিকার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১৫০০০০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.)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সেল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কালচার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কণিকা</a:t>
            </a:r>
            <a:r>
              <a:rPr lang="en-US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কালচার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23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2560" y="701937"/>
            <a:ext cx="4511488" cy="17145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sz="115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প্রতিকার</a:t>
            </a:r>
            <a:endParaRPr lang="en-US" sz="115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2560" y="2603500"/>
            <a:ext cx="5501340" cy="34163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রোগীকে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প্যারাসিটামাল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ওষধ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রোগীকে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ফলের</a:t>
            </a:r>
            <a:r>
              <a:rPr lang="en-US" sz="28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</a:t>
            </a:r>
            <a:r>
              <a:rPr lang="en-US" sz="28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মাথায়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গায়ের</a:t>
            </a:r>
            <a:r>
              <a:rPr lang="en-US" sz="28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ঘাম</a:t>
            </a:r>
            <a:r>
              <a:rPr lang="en-US" sz="28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মুছে</a:t>
            </a:r>
            <a:r>
              <a:rPr lang="en-US" sz="28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28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ভেজা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কাপড়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স্পঞ্জ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হাসপাতালে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938682" y="594360"/>
            <a:ext cx="4827494" cy="1554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b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endParaRPr lang="en-US" sz="11500" b="1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64028" y="2603500"/>
            <a:ext cx="5736619" cy="3416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ডেঙ্গু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মশা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নিধন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বেলা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মশারী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টানিয়ে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ঘুমানো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মশার</a:t>
            </a:r>
            <a:r>
              <a:rPr lang="en-US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কয়েল</a:t>
            </a:r>
            <a:r>
              <a:rPr lang="en-US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ইলেকট্রিক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ভ্যাপার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এডিস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মশার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আবাস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ধ্বংস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আশপাশের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কনটেইনারে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জমতে</a:t>
            </a:r>
            <a:r>
              <a:rPr lang="en-US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endParaRPr lang="en-US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6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1118" cy="1325563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1" y="2541494"/>
            <a:ext cx="10349754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ডেংগু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জ্বর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70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63090" y="525780"/>
            <a:ext cx="7806690" cy="160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2308860"/>
            <a:ext cx="11247120" cy="4549140"/>
          </a:xfrm>
        </p:spPr>
      </p:pic>
    </p:spTree>
    <p:extLst>
      <p:ext uri="{BB962C8B-B14F-4D97-AF65-F5344CB8AC3E}">
        <p14:creationId xmlns:p14="http://schemas.microsoft.com/office/powerpoint/2010/main" val="318404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96214" y="708338"/>
            <a:ext cx="5064761" cy="78561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306" y="1767845"/>
            <a:ext cx="2099257" cy="2276895"/>
          </a:xfrm>
          <a:prstGeom prst="rect">
            <a:avLst/>
          </a:prstGeom>
          <a:ln w="2286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Content Placeholder 11"/>
          <p:cNvSpPr>
            <a:spLocks noGrp="1"/>
          </p:cNvSpPr>
          <p:nvPr>
            <p:ph sz="half" idx="1"/>
          </p:nvPr>
        </p:nvSpPr>
        <p:spPr>
          <a:xfrm>
            <a:off x="296214" y="4318636"/>
            <a:ext cx="4662152" cy="25393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ড.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আকতারুল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প্রভাষক(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বিজ্ঞান)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চৌরাপাড়া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aktaru</a:t>
            </a:r>
            <a:r>
              <a:rPr lang="en-US" sz="24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l</a:t>
            </a:r>
            <a:r>
              <a:rPr lang="en-US" sz="18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944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@gmail.com</a:t>
            </a:r>
            <a:endParaRPr lang="en-US" sz="2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86150" y="2411576"/>
            <a:ext cx="5058508" cy="2862322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  জীববিজ্ঞান ১ম পত্র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   একাদশ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অনুজীব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05847" y="723013"/>
            <a:ext cx="5058507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পরিচিতি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95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44" y="1936016"/>
            <a:ext cx="5286122" cy="32918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047" y="1936017"/>
            <a:ext cx="5023998" cy="32918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76530" y="618186"/>
            <a:ext cx="7830355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41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537" y="1575739"/>
            <a:ext cx="9439142" cy="358868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8000" b="1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ডেঙ্গুজ্বর</a:t>
            </a:r>
            <a:r>
              <a:rPr lang="en-US" sz="8000" b="1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000" b="1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8000" b="1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6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614" y="1275008"/>
            <a:ext cx="10027276" cy="508715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</a:t>
            </a:r>
            <a:b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১।ডেঙ্গুজ্বর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ডেঙ্গুজ্বর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শনাক্ত</a:t>
            </a:r>
            <a:r>
              <a:rPr lang="en-US" sz="4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                ৩।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ডেঙ্গুজ্বর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প্রতিকার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3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577" y="1203021"/>
            <a:ext cx="6800046" cy="29238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ডেঙ্গু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ভাইরাসঘটিত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জীবাণুর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ফ্লাভিভাইরাস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ডেঙ্গী</a:t>
            </a:r>
            <a:r>
              <a:rPr lang="en-US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RNA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Dengue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স্পানিশ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, অর্থ </a:t>
            </a:r>
            <a:r>
              <a:rPr lang="bn-IN" sz="28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মেরুদণ্ডে ব্যথা</a:t>
            </a:r>
            <a:r>
              <a:rPr lang="bn-IN" sz="20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</a:t>
            </a:r>
          </a:p>
          <a:p>
            <a:pPr marL="342900" lvl="2" indent="-342900">
              <a:buFont typeface="Wingdings" panose="05000000000000000000" pitchFamily="2" charset="2"/>
              <a:buChar char="v"/>
            </a:pPr>
            <a:r>
              <a:rPr lang="bn-IN" sz="2800" b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আফ্রিকার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স্বহিলি শব্দ 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Dinga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4716" y="313204"/>
            <a:ext cx="6156101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ডেংগু</a:t>
            </a:r>
            <a:r>
              <a:rPr lang="en-US" sz="48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ln w="22225">
                <a:solidFill>
                  <a:schemeClr val="tx1"/>
                </a:solidFill>
                <a:prstDash val="solid"/>
              </a:ln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75053" y="1721836"/>
            <a:ext cx="330987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4800" b="1" i="1" dirty="0" err="1">
                <a:latin typeface="SutonnyOMJ" panose="01010600010101010101" pitchFamily="2" charset="0"/>
                <a:cs typeface="SutonnyOMJ" panose="01010600010101010101" pitchFamily="2" charset="0"/>
              </a:rPr>
              <a:t>Flavi</a:t>
            </a:r>
            <a:r>
              <a:rPr lang="en-US" sz="4800" b="1" i="1" dirty="0">
                <a:latin typeface="SutonnyOMJ" panose="01010600010101010101" pitchFamily="2" charset="0"/>
                <a:cs typeface="SutonnyOMJ" panose="01010600010101010101" pitchFamily="2" charset="0"/>
              </a:rPr>
              <a:t> Virus</a:t>
            </a:r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507" y="4185718"/>
            <a:ext cx="6645612" cy="2529486"/>
          </a:xfrm>
        </p:spPr>
      </p:pic>
      <p:sp>
        <p:nvSpPr>
          <p:cNvPr id="8" name="Down Arrow 7"/>
          <p:cNvSpPr/>
          <p:nvPr/>
        </p:nvSpPr>
        <p:spPr>
          <a:xfrm>
            <a:off x="9427335" y="2781837"/>
            <a:ext cx="708338" cy="965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7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2896" y="365125"/>
            <a:ext cx="6091707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5318" y="2662518"/>
            <a:ext cx="7288306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ডেংগু</a:t>
            </a:r>
            <a:r>
              <a:rPr lang="en-US" sz="4000" dirty="0" smtClean="0"/>
              <a:t> </a:t>
            </a:r>
            <a:r>
              <a:rPr lang="en-US" sz="4000" dirty="0" err="1" smtClean="0"/>
              <a:t>জ্বরের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জীবানুর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4729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57500" y="457200"/>
            <a:ext cx="7058867" cy="162306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13800" b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endParaRPr lang="en-US" sz="13800" b="1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68680" y="2834640"/>
            <a:ext cx="5491177" cy="33147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Flavi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প্রজাতির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এডিস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মশকী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Flavi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virus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৪টি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800" dirty="0" smtClean="0"/>
              <a:t> </a:t>
            </a:r>
            <a:r>
              <a:rPr lang="en-US" sz="2800" b="1" i="1" dirty="0" smtClean="0">
                <a:solidFill>
                  <a:srgbClr val="00B050"/>
                </a:solidFill>
              </a:rPr>
              <a:t>DENV-1</a:t>
            </a:r>
            <a:r>
              <a:rPr lang="en-US" sz="2800" b="1" i="1" dirty="0" smtClean="0"/>
              <a:t>,</a:t>
            </a:r>
            <a:r>
              <a:rPr lang="en-US" sz="2800" b="1" i="1" dirty="0" smtClean="0">
                <a:solidFill>
                  <a:srgbClr val="0070C0"/>
                </a:solidFill>
              </a:rPr>
              <a:t>DENV-2</a:t>
            </a:r>
            <a:r>
              <a:rPr lang="en-US" sz="2800" b="1" i="1" dirty="0" smtClean="0"/>
              <a:t>,</a:t>
            </a: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DENV-3</a:t>
            </a:r>
            <a:r>
              <a:rPr lang="en-US" sz="2800" b="1" i="1" dirty="0" smtClean="0"/>
              <a:t>,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DENV-4</a:t>
            </a:r>
            <a:r>
              <a:rPr lang="en-US" sz="2800" dirty="0" smtClean="0"/>
              <a:t>।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499" y="2834639"/>
            <a:ext cx="5190186" cy="334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07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23615" y="560231"/>
            <a:ext cx="7173167" cy="16687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17243" y="2628900"/>
            <a:ext cx="9185910" cy="352425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ডেঙ্গু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জ্বর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এডিস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মশা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কামড়ানোর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২-৭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শীত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শীত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প্রচণ্ড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জ্বর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জ্বর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১০৩-১০৫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ফারেনহাইট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তীব্র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মাথা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ব্যথা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চোখের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পেছনে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ব্যথা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পেট</a:t>
            </a:r>
            <a:r>
              <a:rPr lang="en-US" sz="2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ব্যথা</a:t>
            </a:r>
            <a:r>
              <a:rPr lang="en-US" sz="2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কপাল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গলা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ব্যথা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45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420</Words>
  <Application>Microsoft Office PowerPoint</Application>
  <PresentationFormat>Widescreen</PresentationFormat>
  <Paragraphs>74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SutonnyOMJ</vt:lpstr>
      <vt:lpstr>Wingdings</vt:lpstr>
      <vt:lpstr>Office Theme</vt:lpstr>
      <vt:lpstr>PowerPoint Presentation</vt:lpstr>
      <vt:lpstr>                                শিক্ষক পরিচিতি </vt:lpstr>
      <vt:lpstr>PowerPoint Presentation</vt:lpstr>
      <vt:lpstr>ডেঙ্গুজ্বর ও তার প্রতিরোধ </vt:lpstr>
      <vt:lpstr>এই পাঠ শেষে শিক্ষার্থীরা ---  ১।ডেঙ্গুজ্বর  পরিচিতি ও এর কারণ সম্পর্কে জানতে পারবে।  ২। ডেঙ্গুজ্বর  এর লক্ষণ দেখে তা শনাক্ত করতে পারবে।                                                                                              ৩। ডেঙ্গুজ্বর  এর  প্রতিকার ও প্রতিরোধ করতে পারবে।                                                                                                                                                                                                               </vt:lpstr>
      <vt:lpstr>PowerPoint Presentation</vt:lpstr>
      <vt:lpstr>একক কাজ</vt:lpstr>
      <vt:lpstr>কারণ</vt:lpstr>
      <vt:lpstr>PowerPoint Presentation</vt:lpstr>
      <vt:lpstr>দলীয় কাজ</vt:lpstr>
      <vt:lpstr>PowerPoint Presentation</vt:lpstr>
      <vt:lpstr>লক্ষণ</vt:lpstr>
      <vt:lpstr>লক্ষণ</vt:lpstr>
      <vt:lpstr>শনাক্তকরণ</vt:lpstr>
      <vt:lpstr>প্রতিকার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207</cp:revision>
  <dcterms:created xsi:type="dcterms:W3CDTF">2021-01-08T13:19:19Z</dcterms:created>
  <dcterms:modified xsi:type="dcterms:W3CDTF">2021-01-09T01:57:07Z</dcterms:modified>
</cp:coreProperties>
</file>