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5045-95D9-498E-86F9-BB16E99B252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47113-53E6-49C6-888B-1E111A60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444D-6C06-498F-BDA3-ACA2E68A3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1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444D-6C06-498F-BDA3-ACA2E68A3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444D-6C06-498F-BDA3-ACA2E68A3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444D-6C06-498F-BDA3-ACA2E68A3E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599164"/>
            <a:ext cx="12191999" cy="6902528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CF4E4F-5A7D-44BA-9A2B-FE5FA7F0D20D}"/>
              </a:ext>
            </a:extLst>
          </p:cNvPr>
          <p:cNvSpPr txBox="1"/>
          <p:nvPr/>
        </p:nvSpPr>
        <p:spPr>
          <a:xfrm>
            <a:off x="3207895" y="2158584"/>
            <a:ext cx="5666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4140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7698" y="1304144"/>
            <a:ext cx="5996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Oval 2"/>
          <p:cNvSpPr/>
          <p:nvPr/>
        </p:nvSpPr>
        <p:spPr>
          <a:xfrm>
            <a:off x="1079291" y="107577"/>
            <a:ext cx="6867921" cy="1371599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02" y="1765809"/>
            <a:ext cx="3255405" cy="2085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97" y="1765809"/>
            <a:ext cx="2772481" cy="2085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9" y="4267249"/>
            <a:ext cx="2469274" cy="2268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12" y="1780750"/>
            <a:ext cx="1863040" cy="2085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3" y="4176867"/>
            <a:ext cx="2746401" cy="2546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3" y="1667435"/>
            <a:ext cx="2462401" cy="242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01" y="4267249"/>
            <a:ext cx="2677220" cy="2497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07" y="4267249"/>
            <a:ext cx="2407405" cy="24209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88976" y="540822"/>
            <a:ext cx="5418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</a:t>
            </a:r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্যমে মুক্তিযুদ্ধ সম্পর্কে জানি</a:t>
            </a:r>
          </a:p>
        </p:txBody>
      </p:sp>
    </p:spTree>
    <p:extLst>
      <p:ext uri="{BB962C8B-B14F-4D97-AF65-F5344CB8AC3E}">
        <p14:creationId xmlns:p14="http://schemas.microsoft.com/office/powerpoint/2010/main" val="183339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4" y="1089767"/>
            <a:ext cx="5561351" cy="4557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04" y="779490"/>
            <a:ext cx="412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এখন</a:t>
            </a:r>
            <a:r>
              <a:rPr lang="en-US" sz="2400" dirty="0"/>
              <a:t> </a:t>
            </a:r>
            <a:r>
              <a:rPr lang="en-US" sz="2400" dirty="0" err="1"/>
              <a:t>তোমরা</a:t>
            </a:r>
            <a:r>
              <a:rPr lang="en-US" sz="2400" dirty="0"/>
              <a:t> </a:t>
            </a:r>
            <a:r>
              <a:rPr lang="en-US" sz="2400" dirty="0" err="1"/>
              <a:t>সবাই</a:t>
            </a:r>
            <a:r>
              <a:rPr lang="en-US" sz="2400" dirty="0"/>
              <a:t> </a:t>
            </a:r>
            <a:r>
              <a:rPr lang="en-US" sz="2400" dirty="0" err="1"/>
              <a:t>পা</a:t>
            </a:r>
            <a:r>
              <a:rPr lang="bn-IN" sz="2400" dirty="0"/>
              <a:t>ঠ্যাংশটি পড়।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24852" y="224852"/>
            <a:ext cx="4527030" cy="250335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387" y="992834"/>
            <a:ext cx="89940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দলীয়</a:t>
            </a:r>
            <a:r>
              <a:rPr lang="en-US" sz="2800" dirty="0"/>
              <a:t> </a:t>
            </a:r>
            <a:r>
              <a:rPr lang="en-US" sz="2800" dirty="0" err="1"/>
              <a:t>কাজ</a:t>
            </a:r>
            <a:endParaRPr lang="en-US" sz="2800" dirty="0"/>
          </a:p>
          <a:p>
            <a:r>
              <a:rPr lang="en-US" sz="2000" dirty="0" err="1"/>
              <a:t>ছাত্র</a:t>
            </a:r>
            <a:r>
              <a:rPr lang="en-US" sz="2000" dirty="0"/>
              <a:t>/</a:t>
            </a:r>
            <a:r>
              <a:rPr lang="en-US" sz="2000" dirty="0" err="1"/>
              <a:t>ছাত্রীদের</a:t>
            </a:r>
            <a:r>
              <a:rPr lang="en-US" sz="2000" dirty="0"/>
              <a:t> </a:t>
            </a:r>
            <a:r>
              <a:rPr lang="en-US" sz="2000" dirty="0" err="1"/>
              <a:t>দুই</a:t>
            </a:r>
            <a:r>
              <a:rPr lang="en-US" sz="2000" dirty="0"/>
              <a:t> </a:t>
            </a:r>
            <a:r>
              <a:rPr lang="en-US" sz="2000" dirty="0" err="1"/>
              <a:t>দলে</a:t>
            </a:r>
            <a:r>
              <a:rPr lang="en-US" sz="2000" dirty="0"/>
              <a:t> </a:t>
            </a:r>
            <a:r>
              <a:rPr lang="en-US" sz="2000" dirty="0" err="1"/>
              <a:t>ভাগ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মুক্তিযুদ্ধ</a:t>
            </a:r>
            <a:r>
              <a:rPr lang="en-US" sz="2000" dirty="0"/>
              <a:t> </a:t>
            </a:r>
            <a:r>
              <a:rPr lang="en-US" sz="2000" dirty="0" err="1"/>
              <a:t>নিয়ে</a:t>
            </a:r>
            <a:r>
              <a:rPr lang="en-US" sz="2000" dirty="0"/>
              <a:t> </a:t>
            </a:r>
            <a:r>
              <a:rPr lang="en-US" sz="2000" dirty="0" err="1"/>
              <a:t>লিখতে</a:t>
            </a:r>
            <a:r>
              <a:rPr lang="en-US" sz="2000" dirty="0"/>
              <a:t> </a:t>
            </a:r>
            <a:r>
              <a:rPr lang="en-US" sz="2000" dirty="0" err="1"/>
              <a:t>বলব</a:t>
            </a:r>
            <a:r>
              <a:rPr lang="en-US" sz="2000" dirty="0"/>
              <a:t>।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03356" y="3423018"/>
            <a:ext cx="85443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একক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endParaRPr lang="en-US" sz="3200" dirty="0"/>
          </a:p>
          <a:p>
            <a:r>
              <a:rPr lang="en-US" sz="2000" dirty="0" err="1"/>
              <a:t>ছাত্র</a:t>
            </a:r>
            <a:r>
              <a:rPr lang="en-US" sz="2000" dirty="0"/>
              <a:t>/</a:t>
            </a:r>
            <a:r>
              <a:rPr lang="en-US" sz="2000" dirty="0" err="1"/>
              <a:t>ছাত্রীদের</a:t>
            </a:r>
            <a:r>
              <a:rPr lang="en-US" sz="2000" dirty="0"/>
              <a:t> </a:t>
            </a:r>
            <a:r>
              <a:rPr lang="en-US" sz="2000" dirty="0" err="1"/>
              <a:t>মুক্তিযুদ্ধ</a:t>
            </a:r>
            <a:r>
              <a:rPr lang="en-US" sz="2000" dirty="0"/>
              <a:t> </a:t>
            </a:r>
            <a:r>
              <a:rPr lang="en-US" sz="2000" dirty="0" err="1"/>
              <a:t>বিষয়ে</a:t>
            </a:r>
            <a:r>
              <a:rPr lang="en-US" sz="2000" dirty="0"/>
              <a:t> </a:t>
            </a:r>
            <a:r>
              <a:rPr lang="en-US" sz="2000" dirty="0" err="1"/>
              <a:t>তিনটি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প্রশ্ন</a:t>
            </a:r>
            <a:r>
              <a:rPr lang="en-US" sz="2000" dirty="0"/>
              <a:t> </a:t>
            </a:r>
            <a:r>
              <a:rPr lang="bn-IN" sz="2000" dirty="0"/>
              <a:t>তৈরী করে বোর্ডে লিখতে বলব।</a:t>
            </a:r>
            <a:endParaRPr lang="en-US" sz="2000" dirty="0"/>
          </a:p>
        </p:txBody>
      </p:sp>
      <p:sp>
        <p:nvSpPr>
          <p:cNvPr id="8" name="Notched Right Arrow 7"/>
          <p:cNvSpPr/>
          <p:nvPr/>
        </p:nvSpPr>
        <p:spPr>
          <a:xfrm>
            <a:off x="1169233" y="1394085"/>
            <a:ext cx="1154242" cy="674558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Notched Right Arrow 8"/>
          <p:cNvSpPr/>
          <p:nvPr/>
        </p:nvSpPr>
        <p:spPr>
          <a:xfrm>
            <a:off x="1169233" y="3870569"/>
            <a:ext cx="1154242" cy="674558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8376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4026" y="824460"/>
            <a:ext cx="10463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Quad Arrow Callout 3"/>
          <p:cNvSpPr/>
          <p:nvPr/>
        </p:nvSpPr>
        <p:spPr>
          <a:xfrm>
            <a:off x="584616" y="929390"/>
            <a:ext cx="899409" cy="914399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Callout 4"/>
          <p:cNvSpPr/>
          <p:nvPr/>
        </p:nvSpPr>
        <p:spPr>
          <a:xfrm>
            <a:off x="584615" y="2773181"/>
            <a:ext cx="899409" cy="396842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6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0"/>
            <a:ext cx="12192000" cy="6610662"/>
          </a:xfrm>
          <a:prstGeom prst="double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0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475CFDF7-3915-4CBC-A602-615D13303F08}"/>
              </a:ext>
            </a:extLst>
          </p:cNvPr>
          <p:cNvSpPr/>
          <p:nvPr/>
        </p:nvSpPr>
        <p:spPr>
          <a:xfrm>
            <a:off x="3673113" y="3501481"/>
            <a:ext cx="5246557" cy="3447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="" xmlns:a16="http://schemas.microsoft.com/office/drawing/2014/main" id="{E51E36C7-801F-4E17-ADED-362B94BBBD9D}"/>
              </a:ext>
            </a:extLst>
          </p:cNvPr>
          <p:cNvSpPr/>
          <p:nvPr/>
        </p:nvSpPr>
        <p:spPr>
          <a:xfrm>
            <a:off x="3687579" y="4961744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22347E78-EB71-4536-844F-42AA3F8BE613}"/>
              </a:ext>
            </a:extLst>
          </p:cNvPr>
          <p:cNvSpPr/>
          <p:nvPr/>
        </p:nvSpPr>
        <p:spPr>
          <a:xfrm>
            <a:off x="8049716" y="4844321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="" xmlns:a16="http://schemas.microsoft.com/office/drawing/2014/main" id="{56DBEED0-EFF9-4DA1-AD88-A62D08E1BB6E}"/>
              </a:ext>
            </a:extLst>
          </p:cNvPr>
          <p:cNvSpPr/>
          <p:nvPr/>
        </p:nvSpPr>
        <p:spPr>
          <a:xfrm>
            <a:off x="5486398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A5631225-5D8B-43F2-9EFF-E8D490AA4829}"/>
              </a:ext>
            </a:extLst>
          </p:cNvPr>
          <p:cNvSpPr/>
          <p:nvPr/>
        </p:nvSpPr>
        <p:spPr>
          <a:xfrm>
            <a:off x="6066017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68AFA472-FB62-4F6C-866C-28A243835BD0}"/>
              </a:ext>
            </a:extLst>
          </p:cNvPr>
          <p:cNvSpPr/>
          <p:nvPr/>
        </p:nvSpPr>
        <p:spPr>
          <a:xfrm>
            <a:off x="2438350" y="616760"/>
            <a:ext cx="6955436" cy="2948817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: Beveled 11">
            <a:extLst>
              <a:ext uri="{FF2B5EF4-FFF2-40B4-BE49-F238E27FC236}">
                <a16:creationId xmlns="" xmlns:a16="http://schemas.microsoft.com/office/drawing/2014/main" id="{82804551-C4EF-46D8-9A64-54A1818B35DB}"/>
              </a:ext>
            </a:extLst>
          </p:cNvPr>
          <p:cNvSpPr/>
          <p:nvPr/>
        </p:nvSpPr>
        <p:spPr>
          <a:xfrm rot="5400000">
            <a:off x="9361766" y="5710605"/>
            <a:ext cx="884420" cy="17396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: Beveled 12">
            <a:extLst>
              <a:ext uri="{FF2B5EF4-FFF2-40B4-BE49-F238E27FC236}">
                <a16:creationId xmlns="" xmlns:a16="http://schemas.microsoft.com/office/drawing/2014/main" id="{067A2EBA-B447-490A-96C0-0C9AF8A82256}"/>
              </a:ext>
            </a:extLst>
          </p:cNvPr>
          <p:cNvSpPr/>
          <p:nvPr/>
        </p:nvSpPr>
        <p:spPr>
          <a:xfrm rot="5400000">
            <a:off x="2548336" y="3169741"/>
            <a:ext cx="734386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: Beveled 13">
            <a:extLst>
              <a:ext uri="{FF2B5EF4-FFF2-40B4-BE49-F238E27FC236}">
                <a16:creationId xmlns="" xmlns:a16="http://schemas.microsoft.com/office/drawing/2014/main" id="{F5F76AE6-BCA2-46BD-8825-141A91C4E96F}"/>
              </a:ext>
            </a:extLst>
          </p:cNvPr>
          <p:cNvSpPr/>
          <p:nvPr/>
        </p:nvSpPr>
        <p:spPr>
          <a:xfrm rot="5400000">
            <a:off x="961881" y="305875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: Beveled 14">
            <a:extLst>
              <a:ext uri="{FF2B5EF4-FFF2-40B4-BE49-F238E27FC236}">
                <a16:creationId xmlns="" xmlns:a16="http://schemas.microsoft.com/office/drawing/2014/main" id="{5B95177C-E83F-46E0-A7EC-D3D62AC8EF04}"/>
              </a:ext>
            </a:extLst>
          </p:cNvPr>
          <p:cNvSpPr/>
          <p:nvPr/>
        </p:nvSpPr>
        <p:spPr>
          <a:xfrm rot="5400000">
            <a:off x="-544029" y="3087618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ectangle: Beveled 15">
            <a:extLst>
              <a:ext uri="{FF2B5EF4-FFF2-40B4-BE49-F238E27FC236}">
                <a16:creationId xmlns="" xmlns:a16="http://schemas.microsoft.com/office/drawing/2014/main" id="{E3BE3DB6-8A4A-4E80-9038-11305EDE8E1F}"/>
              </a:ext>
            </a:extLst>
          </p:cNvPr>
          <p:cNvSpPr/>
          <p:nvPr/>
        </p:nvSpPr>
        <p:spPr>
          <a:xfrm rot="5400000">
            <a:off x="-499052" y="39502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: Beveled 16">
            <a:extLst>
              <a:ext uri="{FF2B5EF4-FFF2-40B4-BE49-F238E27FC236}">
                <a16:creationId xmlns="" xmlns:a16="http://schemas.microsoft.com/office/drawing/2014/main" id="{1E0CFC60-3A28-4504-984D-0598D1C84753}"/>
              </a:ext>
            </a:extLst>
          </p:cNvPr>
          <p:cNvSpPr/>
          <p:nvPr/>
        </p:nvSpPr>
        <p:spPr>
          <a:xfrm rot="5400000">
            <a:off x="953526" y="3928554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Rectangle: Beveled 17">
            <a:extLst>
              <a:ext uri="{FF2B5EF4-FFF2-40B4-BE49-F238E27FC236}">
                <a16:creationId xmlns="" xmlns:a16="http://schemas.microsoft.com/office/drawing/2014/main" id="{390CB2A2-F9F1-4384-B7A3-9739315168CE}"/>
              </a:ext>
            </a:extLst>
          </p:cNvPr>
          <p:cNvSpPr/>
          <p:nvPr/>
        </p:nvSpPr>
        <p:spPr>
          <a:xfrm rot="5400000">
            <a:off x="2464574" y="393429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: Beveled 18">
            <a:extLst>
              <a:ext uri="{FF2B5EF4-FFF2-40B4-BE49-F238E27FC236}">
                <a16:creationId xmlns="" xmlns:a16="http://schemas.microsoft.com/office/drawing/2014/main" id="{FCDBB5B0-66C7-445E-82D0-D89C13D18C58}"/>
              </a:ext>
            </a:extLst>
          </p:cNvPr>
          <p:cNvSpPr/>
          <p:nvPr/>
        </p:nvSpPr>
        <p:spPr>
          <a:xfrm rot="5400000">
            <a:off x="-490306" y="4781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: Beveled 19">
            <a:extLst>
              <a:ext uri="{FF2B5EF4-FFF2-40B4-BE49-F238E27FC236}">
                <a16:creationId xmlns="" xmlns:a16="http://schemas.microsoft.com/office/drawing/2014/main" id="{C01C90B9-996A-453F-A813-213D75ECB3DC}"/>
              </a:ext>
            </a:extLst>
          </p:cNvPr>
          <p:cNvSpPr/>
          <p:nvPr/>
        </p:nvSpPr>
        <p:spPr>
          <a:xfrm rot="5400000">
            <a:off x="972485" y="4791230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: Beveled 20">
            <a:extLst>
              <a:ext uri="{FF2B5EF4-FFF2-40B4-BE49-F238E27FC236}">
                <a16:creationId xmlns="" xmlns:a16="http://schemas.microsoft.com/office/drawing/2014/main" id="{3147B414-F40A-485E-8DA7-0678BBDC157F}"/>
              </a:ext>
            </a:extLst>
          </p:cNvPr>
          <p:cNvSpPr/>
          <p:nvPr/>
        </p:nvSpPr>
        <p:spPr>
          <a:xfrm rot="5400000">
            <a:off x="2478995" y="4781237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ectangle: Beveled 21">
            <a:extLst>
              <a:ext uri="{FF2B5EF4-FFF2-40B4-BE49-F238E27FC236}">
                <a16:creationId xmlns="" xmlns:a16="http://schemas.microsoft.com/office/drawing/2014/main" id="{4FE328B8-12CC-47BF-AEF9-26A72869E60E}"/>
              </a:ext>
            </a:extLst>
          </p:cNvPr>
          <p:cNvSpPr/>
          <p:nvPr/>
        </p:nvSpPr>
        <p:spPr>
          <a:xfrm rot="5400000">
            <a:off x="-499051" y="5675651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: Beveled 22">
            <a:extLst>
              <a:ext uri="{FF2B5EF4-FFF2-40B4-BE49-F238E27FC236}">
                <a16:creationId xmlns="" xmlns:a16="http://schemas.microsoft.com/office/drawing/2014/main" id="{4908B889-F376-4B47-82CC-D2DF917DA3B5}"/>
              </a:ext>
            </a:extLst>
          </p:cNvPr>
          <p:cNvSpPr/>
          <p:nvPr/>
        </p:nvSpPr>
        <p:spPr>
          <a:xfrm rot="5400000">
            <a:off x="963740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ectangle: Beveled 23">
            <a:extLst>
              <a:ext uri="{FF2B5EF4-FFF2-40B4-BE49-F238E27FC236}">
                <a16:creationId xmlns="" xmlns:a16="http://schemas.microsoft.com/office/drawing/2014/main" id="{0F5A5FFE-80EB-4F08-AB3D-3376CA45FCE5}"/>
              </a:ext>
            </a:extLst>
          </p:cNvPr>
          <p:cNvSpPr/>
          <p:nvPr/>
        </p:nvSpPr>
        <p:spPr>
          <a:xfrm rot="5400000">
            <a:off x="2478996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ectangle: Beveled 24">
            <a:extLst>
              <a:ext uri="{FF2B5EF4-FFF2-40B4-BE49-F238E27FC236}">
                <a16:creationId xmlns="" xmlns:a16="http://schemas.microsoft.com/office/drawing/2014/main" id="{833F739F-3920-449B-A634-51F95C2030FE}"/>
              </a:ext>
            </a:extLst>
          </p:cNvPr>
          <p:cNvSpPr/>
          <p:nvPr/>
        </p:nvSpPr>
        <p:spPr>
          <a:xfrm rot="5400000">
            <a:off x="9478702" y="26226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: Beveled 25">
            <a:extLst>
              <a:ext uri="{FF2B5EF4-FFF2-40B4-BE49-F238E27FC236}">
                <a16:creationId xmlns="" xmlns:a16="http://schemas.microsoft.com/office/drawing/2014/main" id="{78534C3B-4EFF-444C-8849-34CE02CFBA78}"/>
              </a:ext>
            </a:extLst>
          </p:cNvPr>
          <p:cNvSpPr/>
          <p:nvPr/>
        </p:nvSpPr>
        <p:spPr>
          <a:xfrm rot="5400000">
            <a:off x="10983413" y="258031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tangle: Beveled 26">
            <a:extLst>
              <a:ext uri="{FF2B5EF4-FFF2-40B4-BE49-F238E27FC236}">
                <a16:creationId xmlns="" xmlns:a16="http://schemas.microsoft.com/office/drawing/2014/main" id="{7AC04772-60AD-4D15-BE6B-BAE79D2B47C2}"/>
              </a:ext>
            </a:extLst>
          </p:cNvPr>
          <p:cNvSpPr/>
          <p:nvPr/>
        </p:nvSpPr>
        <p:spPr>
          <a:xfrm rot="5400000">
            <a:off x="9373719" y="4962480"/>
            <a:ext cx="884420" cy="17635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: Beveled 27">
            <a:extLst>
              <a:ext uri="{FF2B5EF4-FFF2-40B4-BE49-F238E27FC236}">
                <a16:creationId xmlns="" xmlns:a16="http://schemas.microsoft.com/office/drawing/2014/main" id="{E14A9F15-09EB-4A56-8EDC-F39EBEB43706}"/>
              </a:ext>
            </a:extLst>
          </p:cNvPr>
          <p:cNvSpPr/>
          <p:nvPr/>
        </p:nvSpPr>
        <p:spPr>
          <a:xfrm rot="5400000">
            <a:off x="9346077" y="4091081"/>
            <a:ext cx="884420" cy="17594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Rectangle: Beveled 28">
            <a:extLst>
              <a:ext uri="{FF2B5EF4-FFF2-40B4-BE49-F238E27FC236}">
                <a16:creationId xmlns="" xmlns:a16="http://schemas.microsoft.com/office/drawing/2014/main" id="{FF65F460-F4CA-43DE-9E45-E737AEC77542}"/>
              </a:ext>
            </a:extLst>
          </p:cNvPr>
          <p:cNvSpPr/>
          <p:nvPr/>
        </p:nvSpPr>
        <p:spPr>
          <a:xfrm rot="5400000">
            <a:off x="9371635" y="3255830"/>
            <a:ext cx="884420" cy="17594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: Beveled 29">
            <a:extLst>
              <a:ext uri="{FF2B5EF4-FFF2-40B4-BE49-F238E27FC236}">
                <a16:creationId xmlns="" xmlns:a16="http://schemas.microsoft.com/office/drawing/2014/main" id="{5925BC90-34BF-4911-BB2A-E96FE6648B16}"/>
              </a:ext>
            </a:extLst>
          </p:cNvPr>
          <p:cNvSpPr/>
          <p:nvPr/>
        </p:nvSpPr>
        <p:spPr>
          <a:xfrm rot="5400000">
            <a:off x="11000905" y="5812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: Beveled 30">
            <a:extLst>
              <a:ext uri="{FF2B5EF4-FFF2-40B4-BE49-F238E27FC236}">
                <a16:creationId xmlns="" xmlns:a16="http://schemas.microsoft.com/office/drawing/2014/main" id="{57950FE1-6419-4ACA-A5BC-7CE8E21D8946}"/>
              </a:ext>
            </a:extLst>
          </p:cNvPr>
          <p:cNvSpPr/>
          <p:nvPr/>
        </p:nvSpPr>
        <p:spPr>
          <a:xfrm rot="5400000">
            <a:off x="10992160" y="506572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: Beveled 31">
            <a:extLst>
              <a:ext uri="{FF2B5EF4-FFF2-40B4-BE49-F238E27FC236}">
                <a16:creationId xmlns="" xmlns:a16="http://schemas.microsoft.com/office/drawing/2014/main" id="{0C395612-5E81-4F06-BCE5-AF28B5D7F114}"/>
              </a:ext>
            </a:extLst>
          </p:cNvPr>
          <p:cNvSpPr/>
          <p:nvPr/>
        </p:nvSpPr>
        <p:spPr>
          <a:xfrm rot="5400000">
            <a:off x="10992161" y="414350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: Beveled 32">
            <a:extLst>
              <a:ext uri="{FF2B5EF4-FFF2-40B4-BE49-F238E27FC236}">
                <a16:creationId xmlns="" xmlns:a16="http://schemas.microsoft.com/office/drawing/2014/main" id="{5B617129-D738-45A7-9979-30B29AB54EA5}"/>
              </a:ext>
            </a:extLst>
          </p:cNvPr>
          <p:cNvSpPr/>
          <p:nvPr/>
        </p:nvSpPr>
        <p:spPr>
          <a:xfrm rot="5400000">
            <a:off x="10992162" y="330590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id="{B9DD2239-27E5-43DD-A51A-EFA5B50A1900}"/>
              </a:ext>
            </a:extLst>
          </p:cNvPr>
          <p:cNvSpPr/>
          <p:nvPr/>
        </p:nvSpPr>
        <p:spPr>
          <a:xfrm>
            <a:off x="14986" y="1294827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id="{8F7765CB-4821-4A00-9DAE-929AC4B267A3}"/>
              </a:ext>
            </a:extLst>
          </p:cNvPr>
          <p:cNvSpPr/>
          <p:nvPr/>
        </p:nvSpPr>
        <p:spPr>
          <a:xfrm>
            <a:off x="4270798" y="-227573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Cloud 35">
            <a:extLst>
              <a:ext uri="{FF2B5EF4-FFF2-40B4-BE49-F238E27FC236}">
                <a16:creationId xmlns="" xmlns:a16="http://schemas.microsoft.com/office/drawing/2014/main" id="{51B2B932-6DF5-4471-A075-6A5BDFAB1E77}"/>
              </a:ext>
            </a:extLst>
          </p:cNvPr>
          <p:cNvSpPr/>
          <p:nvPr/>
        </p:nvSpPr>
        <p:spPr>
          <a:xfrm>
            <a:off x="1165722" y="441975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id="{DBCA6B51-A576-4007-9138-95F6C9A782D3}"/>
              </a:ext>
            </a:extLst>
          </p:cNvPr>
          <p:cNvSpPr/>
          <p:nvPr/>
        </p:nvSpPr>
        <p:spPr>
          <a:xfrm>
            <a:off x="14985" y="-126828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Cloud 37">
            <a:extLst>
              <a:ext uri="{FF2B5EF4-FFF2-40B4-BE49-F238E27FC236}">
                <a16:creationId xmlns="" xmlns:a16="http://schemas.microsoft.com/office/drawing/2014/main" id="{C6802405-FFF0-4BF9-B3AB-D98738523385}"/>
              </a:ext>
            </a:extLst>
          </p:cNvPr>
          <p:cNvSpPr/>
          <p:nvPr/>
        </p:nvSpPr>
        <p:spPr>
          <a:xfrm>
            <a:off x="7194350" y="580907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id="{295B5079-BD46-49A3-BCA6-894A59204EE5}"/>
              </a:ext>
            </a:extLst>
          </p:cNvPr>
          <p:cNvSpPr/>
          <p:nvPr/>
        </p:nvSpPr>
        <p:spPr>
          <a:xfrm>
            <a:off x="2342607" y="-166726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Star: 32 Points 39">
            <a:extLst>
              <a:ext uri="{FF2B5EF4-FFF2-40B4-BE49-F238E27FC236}">
                <a16:creationId xmlns="" xmlns:a16="http://schemas.microsoft.com/office/drawing/2014/main" id="{19E95D36-6343-4F6F-A25F-3A92BECABB33}"/>
              </a:ext>
            </a:extLst>
          </p:cNvPr>
          <p:cNvSpPr/>
          <p:nvPr/>
        </p:nvSpPr>
        <p:spPr>
          <a:xfrm>
            <a:off x="10712605" y="-93030"/>
            <a:ext cx="1515256" cy="129057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Cloud 40">
            <a:extLst>
              <a:ext uri="{FF2B5EF4-FFF2-40B4-BE49-F238E27FC236}">
                <a16:creationId xmlns="" xmlns:a16="http://schemas.microsoft.com/office/drawing/2014/main" id="{20A6DEF2-D158-4CA5-A87A-C36751DC689D}"/>
              </a:ext>
            </a:extLst>
          </p:cNvPr>
          <p:cNvSpPr/>
          <p:nvPr/>
        </p:nvSpPr>
        <p:spPr>
          <a:xfrm>
            <a:off x="8797958" y="232427"/>
            <a:ext cx="1270951" cy="13102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Cloud 41">
            <a:extLst>
              <a:ext uri="{FF2B5EF4-FFF2-40B4-BE49-F238E27FC236}">
                <a16:creationId xmlns="" xmlns:a16="http://schemas.microsoft.com/office/drawing/2014/main" id="{F4B8CCDE-001E-487E-AE02-3643613BA8BD}"/>
              </a:ext>
            </a:extLst>
          </p:cNvPr>
          <p:cNvSpPr/>
          <p:nvPr/>
        </p:nvSpPr>
        <p:spPr>
          <a:xfrm rot="5182128">
            <a:off x="9851675" y="725620"/>
            <a:ext cx="942207" cy="172659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Cloud 42">
            <a:extLst>
              <a:ext uri="{FF2B5EF4-FFF2-40B4-BE49-F238E27FC236}">
                <a16:creationId xmlns="" xmlns:a16="http://schemas.microsoft.com/office/drawing/2014/main" id="{6CF1D5F9-BE66-41A2-AD50-27B55553A974}"/>
              </a:ext>
            </a:extLst>
          </p:cNvPr>
          <p:cNvSpPr/>
          <p:nvPr/>
        </p:nvSpPr>
        <p:spPr>
          <a:xfrm>
            <a:off x="7044064" y="1238378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Cloud 43">
            <a:extLst>
              <a:ext uri="{FF2B5EF4-FFF2-40B4-BE49-F238E27FC236}">
                <a16:creationId xmlns="" xmlns:a16="http://schemas.microsoft.com/office/drawing/2014/main" id="{FA710DA1-0C25-45AA-AA29-722F27927184}"/>
              </a:ext>
            </a:extLst>
          </p:cNvPr>
          <p:cNvSpPr/>
          <p:nvPr/>
        </p:nvSpPr>
        <p:spPr>
          <a:xfrm>
            <a:off x="9139855" y="1450189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Cloud 44">
            <a:extLst>
              <a:ext uri="{FF2B5EF4-FFF2-40B4-BE49-F238E27FC236}">
                <a16:creationId xmlns="" xmlns:a16="http://schemas.microsoft.com/office/drawing/2014/main" id="{4ED6F233-6828-4B61-8120-ADA6CA14588B}"/>
              </a:ext>
            </a:extLst>
          </p:cNvPr>
          <p:cNvSpPr/>
          <p:nvPr/>
        </p:nvSpPr>
        <p:spPr>
          <a:xfrm>
            <a:off x="7876512" y="1467882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Cloud 45">
            <a:extLst>
              <a:ext uri="{FF2B5EF4-FFF2-40B4-BE49-F238E27FC236}">
                <a16:creationId xmlns="" xmlns:a16="http://schemas.microsoft.com/office/drawing/2014/main" id="{E2AC2330-6DCD-46A0-92B0-D35DF4C4EBB4}"/>
              </a:ext>
            </a:extLst>
          </p:cNvPr>
          <p:cNvSpPr/>
          <p:nvPr/>
        </p:nvSpPr>
        <p:spPr>
          <a:xfrm>
            <a:off x="8760592" y="962524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Smiley Face 46">
            <a:extLst>
              <a:ext uri="{FF2B5EF4-FFF2-40B4-BE49-F238E27FC236}">
                <a16:creationId xmlns="" xmlns:a16="http://schemas.microsoft.com/office/drawing/2014/main" id="{68E5FFA2-DFF8-4571-9666-D28EF2AF8A7C}"/>
              </a:ext>
            </a:extLst>
          </p:cNvPr>
          <p:cNvSpPr/>
          <p:nvPr/>
        </p:nvSpPr>
        <p:spPr>
          <a:xfrm>
            <a:off x="11095799" y="136296"/>
            <a:ext cx="694631" cy="74201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Moon 47">
            <a:extLst>
              <a:ext uri="{FF2B5EF4-FFF2-40B4-BE49-F238E27FC236}">
                <a16:creationId xmlns="" xmlns:a16="http://schemas.microsoft.com/office/drawing/2014/main" id="{DCA47F16-50BF-4E90-A3F9-48B2836A7030}"/>
              </a:ext>
            </a:extLst>
          </p:cNvPr>
          <p:cNvSpPr/>
          <p:nvPr/>
        </p:nvSpPr>
        <p:spPr>
          <a:xfrm>
            <a:off x="760027" y="169901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Moon 48">
            <a:extLst>
              <a:ext uri="{FF2B5EF4-FFF2-40B4-BE49-F238E27FC236}">
                <a16:creationId xmlns="" xmlns:a16="http://schemas.microsoft.com/office/drawing/2014/main" id="{2EBB64F8-BCD0-46E4-9DC8-F731BB75D8BB}"/>
              </a:ext>
            </a:extLst>
          </p:cNvPr>
          <p:cNvSpPr/>
          <p:nvPr/>
        </p:nvSpPr>
        <p:spPr>
          <a:xfrm>
            <a:off x="389946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Moon 49">
            <a:extLst>
              <a:ext uri="{FF2B5EF4-FFF2-40B4-BE49-F238E27FC236}">
                <a16:creationId xmlns="" xmlns:a16="http://schemas.microsoft.com/office/drawing/2014/main" id="{CC8F1D40-C23C-42E1-B4DD-89AE9A039AF4}"/>
              </a:ext>
            </a:extLst>
          </p:cNvPr>
          <p:cNvSpPr/>
          <p:nvPr/>
        </p:nvSpPr>
        <p:spPr>
          <a:xfrm>
            <a:off x="6174683" y="2495912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Moon 50">
            <a:extLst>
              <a:ext uri="{FF2B5EF4-FFF2-40B4-BE49-F238E27FC236}">
                <a16:creationId xmlns="" xmlns:a16="http://schemas.microsoft.com/office/drawing/2014/main" id="{8C83A116-9E01-4C2C-AB19-0DD0055907DB}"/>
              </a:ext>
            </a:extLst>
          </p:cNvPr>
          <p:cNvSpPr/>
          <p:nvPr/>
        </p:nvSpPr>
        <p:spPr>
          <a:xfrm>
            <a:off x="5861644" y="817201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Moon 51">
            <a:extLst>
              <a:ext uri="{FF2B5EF4-FFF2-40B4-BE49-F238E27FC236}">
                <a16:creationId xmlns="" xmlns:a16="http://schemas.microsoft.com/office/drawing/2014/main" id="{8261B017-FEA2-4FFD-9203-28FFD5E90A2E}"/>
              </a:ext>
            </a:extLst>
          </p:cNvPr>
          <p:cNvSpPr/>
          <p:nvPr/>
        </p:nvSpPr>
        <p:spPr>
          <a:xfrm>
            <a:off x="970150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Moon 52">
            <a:extLst>
              <a:ext uri="{FF2B5EF4-FFF2-40B4-BE49-F238E27FC236}">
                <a16:creationId xmlns="" xmlns:a16="http://schemas.microsoft.com/office/drawing/2014/main" id="{3B9E6F79-59AD-4B50-9C18-EB1A70F64E86}"/>
              </a:ext>
            </a:extLst>
          </p:cNvPr>
          <p:cNvSpPr/>
          <p:nvPr/>
        </p:nvSpPr>
        <p:spPr>
          <a:xfrm>
            <a:off x="1839925" y="684515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Moon 53">
            <a:extLst>
              <a:ext uri="{FF2B5EF4-FFF2-40B4-BE49-F238E27FC236}">
                <a16:creationId xmlns="" xmlns:a16="http://schemas.microsoft.com/office/drawing/2014/main" id="{7603B61C-ABEE-4B63-9E34-F3A29555909C}"/>
              </a:ext>
            </a:extLst>
          </p:cNvPr>
          <p:cNvSpPr/>
          <p:nvPr/>
        </p:nvSpPr>
        <p:spPr>
          <a:xfrm>
            <a:off x="3093913" y="52873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Moon 54">
            <a:extLst>
              <a:ext uri="{FF2B5EF4-FFF2-40B4-BE49-F238E27FC236}">
                <a16:creationId xmlns="" xmlns:a16="http://schemas.microsoft.com/office/drawing/2014/main" id="{A5626238-18A0-4550-8AFE-8591D28ADC40}"/>
              </a:ext>
            </a:extLst>
          </p:cNvPr>
          <p:cNvSpPr/>
          <p:nvPr/>
        </p:nvSpPr>
        <p:spPr>
          <a:xfrm>
            <a:off x="4868545" y="73176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6" name="Star: 4 Points 55">
            <a:extLst>
              <a:ext uri="{FF2B5EF4-FFF2-40B4-BE49-F238E27FC236}">
                <a16:creationId xmlns="" xmlns:a16="http://schemas.microsoft.com/office/drawing/2014/main" id="{EBCEA7BB-7D0C-48CF-B55A-EA906996AE11}"/>
              </a:ext>
            </a:extLst>
          </p:cNvPr>
          <p:cNvSpPr/>
          <p:nvPr/>
        </p:nvSpPr>
        <p:spPr>
          <a:xfrm>
            <a:off x="1861865" y="1897898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Star: 4 Points 56">
            <a:extLst>
              <a:ext uri="{FF2B5EF4-FFF2-40B4-BE49-F238E27FC236}">
                <a16:creationId xmlns="" xmlns:a16="http://schemas.microsoft.com/office/drawing/2014/main" id="{5762CFA7-6807-4756-B379-7D63AD00A2C4}"/>
              </a:ext>
            </a:extLst>
          </p:cNvPr>
          <p:cNvSpPr/>
          <p:nvPr/>
        </p:nvSpPr>
        <p:spPr>
          <a:xfrm>
            <a:off x="2557533" y="248396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Star: 4 Points 57">
            <a:extLst>
              <a:ext uri="{FF2B5EF4-FFF2-40B4-BE49-F238E27FC236}">
                <a16:creationId xmlns="" xmlns:a16="http://schemas.microsoft.com/office/drawing/2014/main" id="{6047EA81-1983-425A-8C2C-33E192DC529B}"/>
              </a:ext>
            </a:extLst>
          </p:cNvPr>
          <p:cNvSpPr/>
          <p:nvPr/>
        </p:nvSpPr>
        <p:spPr>
          <a:xfrm>
            <a:off x="3018866" y="237047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Star: 4 Points 58">
            <a:extLst>
              <a:ext uri="{FF2B5EF4-FFF2-40B4-BE49-F238E27FC236}">
                <a16:creationId xmlns="" xmlns:a16="http://schemas.microsoft.com/office/drawing/2014/main" id="{FF070AAB-F9F2-4C47-96F2-2155DC4CBA94}"/>
              </a:ext>
            </a:extLst>
          </p:cNvPr>
          <p:cNvSpPr/>
          <p:nvPr/>
        </p:nvSpPr>
        <p:spPr>
          <a:xfrm>
            <a:off x="3234325" y="182564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Star: 4 Points 59">
            <a:extLst>
              <a:ext uri="{FF2B5EF4-FFF2-40B4-BE49-F238E27FC236}">
                <a16:creationId xmlns="" xmlns:a16="http://schemas.microsoft.com/office/drawing/2014/main" id="{A521AF47-BCF8-40A9-A92B-0D12F2B16AE6}"/>
              </a:ext>
            </a:extLst>
          </p:cNvPr>
          <p:cNvSpPr/>
          <p:nvPr/>
        </p:nvSpPr>
        <p:spPr>
          <a:xfrm>
            <a:off x="4472800" y="101877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Star: 4 Points 60">
            <a:extLst>
              <a:ext uri="{FF2B5EF4-FFF2-40B4-BE49-F238E27FC236}">
                <a16:creationId xmlns="" xmlns:a16="http://schemas.microsoft.com/office/drawing/2014/main" id="{2F346132-D3BE-4EC8-A5A9-14DDB96F61E9}"/>
              </a:ext>
            </a:extLst>
          </p:cNvPr>
          <p:cNvSpPr/>
          <p:nvPr/>
        </p:nvSpPr>
        <p:spPr>
          <a:xfrm>
            <a:off x="3819099" y="758464"/>
            <a:ext cx="467811" cy="28091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Star: 4 Points 61">
            <a:extLst>
              <a:ext uri="{FF2B5EF4-FFF2-40B4-BE49-F238E27FC236}">
                <a16:creationId xmlns="" xmlns:a16="http://schemas.microsoft.com/office/drawing/2014/main" id="{648879A0-DFB6-482E-AC76-549CAE4E1EC2}"/>
              </a:ext>
            </a:extLst>
          </p:cNvPr>
          <p:cNvSpPr/>
          <p:nvPr/>
        </p:nvSpPr>
        <p:spPr>
          <a:xfrm>
            <a:off x="2265445" y="161730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Star: 4 Points 62">
            <a:extLst>
              <a:ext uri="{FF2B5EF4-FFF2-40B4-BE49-F238E27FC236}">
                <a16:creationId xmlns="" xmlns:a16="http://schemas.microsoft.com/office/drawing/2014/main" id="{150AE2EF-B084-43F6-91DB-DC55CD24AEF8}"/>
              </a:ext>
            </a:extLst>
          </p:cNvPr>
          <p:cNvSpPr/>
          <p:nvPr/>
        </p:nvSpPr>
        <p:spPr>
          <a:xfrm>
            <a:off x="1148392" y="295580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4" name="Star: 4 Points 63">
            <a:extLst>
              <a:ext uri="{FF2B5EF4-FFF2-40B4-BE49-F238E27FC236}">
                <a16:creationId xmlns="" xmlns:a16="http://schemas.microsoft.com/office/drawing/2014/main" id="{7B276857-3454-4CCE-BFE9-A75BF6B67EAD}"/>
              </a:ext>
            </a:extLst>
          </p:cNvPr>
          <p:cNvSpPr/>
          <p:nvPr/>
        </p:nvSpPr>
        <p:spPr>
          <a:xfrm>
            <a:off x="152254" y="272888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5" name="Star: 4 Points 64">
            <a:extLst>
              <a:ext uri="{FF2B5EF4-FFF2-40B4-BE49-F238E27FC236}">
                <a16:creationId xmlns="" xmlns:a16="http://schemas.microsoft.com/office/drawing/2014/main" id="{AD87C315-DEB4-4B48-AEF1-97629E7F0A06}"/>
              </a:ext>
            </a:extLst>
          </p:cNvPr>
          <p:cNvSpPr/>
          <p:nvPr/>
        </p:nvSpPr>
        <p:spPr>
          <a:xfrm>
            <a:off x="1467538" y="2697021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Star: 4 Points 65">
            <a:extLst>
              <a:ext uri="{FF2B5EF4-FFF2-40B4-BE49-F238E27FC236}">
                <a16:creationId xmlns="" xmlns:a16="http://schemas.microsoft.com/office/drawing/2014/main" id="{2626D9DB-5912-4D67-9E3A-5DA79560E848}"/>
              </a:ext>
            </a:extLst>
          </p:cNvPr>
          <p:cNvSpPr/>
          <p:nvPr/>
        </p:nvSpPr>
        <p:spPr>
          <a:xfrm>
            <a:off x="3507227" y="199506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" name="Star: 4 Points 66">
            <a:extLst>
              <a:ext uri="{FF2B5EF4-FFF2-40B4-BE49-F238E27FC236}">
                <a16:creationId xmlns="" xmlns:a16="http://schemas.microsoft.com/office/drawing/2014/main" id="{87FC5F96-A2B9-4654-8239-F1DCB6EAC8A2}"/>
              </a:ext>
            </a:extLst>
          </p:cNvPr>
          <p:cNvSpPr/>
          <p:nvPr/>
        </p:nvSpPr>
        <p:spPr>
          <a:xfrm>
            <a:off x="1587492" y="2286642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Star: 4 Points 67">
            <a:extLst>
              <a:ext uri="{FF2B5EF4-FFF2-40B4-BE49-F238E27FC236}">
                <a16:creationId xmlns="" xmlns:a16="http://schemas.microsoft.com/office/drawing/2014/main" id="{829DBC11-704C-4838-88C0-171E4ECED7E8}"/>
              </a:ext>
            </a:extLst>
          </p:cNvPr>
          <p:cNvSpPr/>
          <p:nvPr/>
        </p:nvSpPr>
        <p:spPr>
          <a:xfrm>
            <a:off x="2716295" y="165098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Star: 4 Points 68">
            <a:extLst>
              <a:ext uri="{FF2B5EF4-FFF2-40B4-BE49-F238E27FC236}">
                <a16:creationId xmlns="" xmlns:a16="http://schemas.microsoft.com/office/drawing/2014/main" id="{964FB37E-E2D5-420B-9C79-B1B014DE1B7D}"/>
              </a:ext>
            </a:extLst>
          </p:cNvPr>
          <p:cNvSpPr/>
          <p:nvPr/>
        </p:nvSpPr>
        <p:spPr>
          <a:xfrm>
            <a:off x="2140233" y="2667323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Star: 4 Points 69">
            <a:extLst>
              <a:ext uri="{FF2B5EF4-FFF2-40B4-BE49-F238E27FC236}">
                <a16:creationId xmlns="" xmlns:a16="http://schemas.microsoft.com/office/drawing/2014/main" id="{BF92721D-F30D-4309-93EC-7B0EA0DA3006}"/>
              </a:ext>
            </a:extLst>
          </p:cNvPr>
          <p:cNvSpPr/>
          <p:nvPr/>
        </p:nvSpPr>
        <p:spPr>
          <a:xfrm>
            <a:off x="169089" y="107294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Star: 4 Points 70">
            <a:extLst>
              <a:ext uri="{FF2B5EF4-FFF2-40B4-BE49-F238E27FC236}">
                <a16:creationId xmlns="" xmlns:a16="http://schemas.microsoft.com/office/drawing/2014/main" id="{EB808A89-7F51-49BD-B627-6BE5AA099AFA}"/>
              </a:ext>
            </a:extLst>
          </p:cNvPr>
          <p:cNvSpPr/>
          <p:nvPr/>
        </p:nvSpPr>
        <p:spPr>
          <a:xfrm>
            <a:off x="624416" y="268621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Star: 4 Points 71">
            <a:extLst>
              <a:ext uri="{FF2B5EF4-FFF2-40B4-BE49-F238E27FC236}">
                <a16:creationId xmlns="" xmlns:a16="http://schemas.microsoft.com/office/drawing/2014/main" id="{3130FD0A-0846-41DD-B175-AD89446065A7}"/>
              </a:ext>
            </a:extLst>
          </p:cNvPr>
          <p:cNvSpPr/>
          <p:nvPr/>
        </p:nvSpPr>
        <p:spPr>
          <a:xfrm>
            <a:off x="3167145" y="134373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Star: 4 Points 72">
            <a:extLst>
              <a:ext uri="{FF2B5EF4-FFF2-40B4-BE49-F238E27FC236}">
                <a16:creationId xmlns="" xmlns:a16="http://schemas.microsoft.com/office/drawing/2014/main" id="{BD170342-E54F-41A2-AAC9-8EF9967101DB}"/>
              </a:ext>
            </a:extLst>
          </p:cNvPr>
          <p:cNvSpPr/>
          <p:nvPr/>
        </p:nvSpPr>
        <p:spPr>
          <a:xfrm flipV="1">
            <a:off x="10516887" y="4241333"/>
            <a:ext cx="467811" cy="212330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4" name="Star: 4 Points 73">
            <a:extLst>
              <a:ext uri="{FF2B5EF4-FFF2-40B4-BE49-F238E27FC236}">
                <a16:creationId xmlns="" xmlns:a16="http://schemas.microsoft.com/office/drawing/2014/main" id="{D63F9E49-5B88-46BC-9EE7-5667445B3D78}"/>
              </a:ext>
            </a:extLst>
          </p:cNvPr>
          <p:cNvSpPr/>
          <p:nvPr/>
        </p:nvSpPr>
        <p:spPr>
          <a:xfrm>
            <a:off x="3954048" y="135528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5" name="Flowchart: Off-page Connector 74">
            <a:extLst>
              <a:ext uri="{FF2B5EF4-FFF2-40B4-BE49-F238E27FC236}">
                <a16:creationId xmlns="" xmlns:a16="http://schemas.microsoft.com/office/drawing/2014/main" id="{A7A2509D-ED8A-4C1A-8024-CC39963A9107}"/>
              </a:ext>
            </a:extLst>
          </p:cNvPr>
          <p:cNvSpPr/>
          <p:nvPr/>
        </p:nvSpPr>
        <p:spPr>
          <a:xfrm rot="10641439">
            <a:off x="8849275" y="1781054"/>
            <a:ext cx="372101" cy="200996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6" name="Lightning Bolt 75">
            <a:extLst>
              <a:ext uri="{FF2B5EF4-FFF2-40B4-BE49-F238E27FC236}">
                <a16:creationId xmlns="" xmlns:a16="http://schemas.microsoft.com/office/drawing/2014/main" id="{7363815C-FD59-493A-95E4-2E9387D62B13}"/>
              </a:ext>
            </a:extLst>
          </p:cNvPr>
          <p:cNvSpPr/>
          <p:nvPr/>
        </p:nvSpPr>
        <p:spPr>
          <a:xfrm rot="10081070">
            <a:off x="8674254" y="1483518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Lightning Bolt 76">
            <a:extLst>
              <a:ext uri="{FF2B5EF4-FFF2-40B4-BE49-F238E27FC236}">
                <a16:creationId xmlns="" xmlns:a16="http://schemas.microsoft.com/office/drawing/2014/main" id="{8EFBDE4B-3EAD-4FBC-8970-D26A47502E1A}"/>
              </a:ext>
            </a:extLst>
          </p:cNvPr>
          <p:cNvSpPr/>
          <p:nvPr/>
        </p:nvSpPr>
        <p:spPr>
          <a:xfrm rot="12697032">
            <a:off x="9278692" y="1043982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Lightning Bolt 77">
            <a:extLst>
              <a:ext uri="{FF2B5EF4-FFF2-40B4-BE49-F238E27FC236}">
                <a16:creationId xmlns="" xmlns:a16="http://schemas.microsoft.com/office/drawing/2014/main" id="{E06FB9F4-97E6-4FEE-BDA2-FB18AE6F9600}"/>
              </a:ext>
            </a:extLst>
          </p:cNvPr>
          <p:cNvSpPr/>
          <p:nvPr/>
        </p:nvSpPr>
        <p:spPr>
          <a:xfrm rot="13585002" flipH="1">
            <a:off x="9382735" y="1377503"/>
            <a:ext cx="253352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Lightning Bolt 78">
            <a:extLst>
              <a:ext uri="{FF2B5EF4-FFF2-40B4-BE49-F238E27FC236}">
                <a16:creationId xmlns="" xmlns:a16="http://schemas.microsoft.com/office/drawing/2014/main" id="{3F8E6D7A-E697-43D9-B48A-C762E4D0F029}"/>
              </a:ext>
            </a:extLst>
          </p:cNvPr>
          <p:cNvSpPr/>
          <p:nvPr/>
        </p:nvSpPr>
        <p:spPr>
          <a:xfrm rot="13356838">
            <a:off x="9383339" y="1787024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0" name="Cloud 79">
            <a:extLst>
              <a:ext uri="{FF2B5EF4-FFF2-40B4-BE49-F238E27FC236}">
                <a16:creationId xmlns="" xmlns:a16="http://schemas.microsoft.com/office/drawing/2014/main" id="{6872D8C4-D5DA-4CEE-A84C-171723A39BEF}"/>
              </a:ext>
            </a:extLst>
          </p:cNvPr>
          <p:cNvSpPr/>
          <p:nvPr/>
        </p:nvSpPr>
        <p:spPr>
          <a:xfrm>
            <a:off x="8503639" y="374511"/>
            <a:ext cx="1066504" cy="156592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41E53728-AE8B-48F1-BF56-ADD2193DCE76}"/>
              </a:ext>
            </a:extLst>
          </p:cNvPr>
          <p:cNvSpPr txBox="1"/>
          <p:nvPr/>
        </p:nvSpPr>
        <p:spPr>
          <a:xfrm>
            <a:off x="-294468" y="3501481"/>
            <a:ext cx="39226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সেনামুল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মালশন</a:t>
            </a:r>
            <a:r>
              <a:rPr lang="en-US" sz="160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9BD20F8-C535-4732-A16F-2F6157EB6126}"/>
              </a:ext>
            </a:extLst>
          </p:cNvPr>
          <p:cNvSpPr txBox="1"/>
          <p:nvPr/>
        </p:nvSpPr>
        <p:spPr>
          <a:xfrm>
            <a:off x="7044064" y="3370613"/>
            <a:ext cx="58043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শ্রেণীঃ৫ম।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পাঠ্যাংশঃযুদ্ধের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সুচনা।১৯৭১-মুক্তিযুদ্ধের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779" y="974360"/>
            <a:ext cx="10071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১৪.১.১বাংলাদেশের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কোথায়,কখন,ও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ঠিত হয়েছিল।তা বর্ণনা করতে পারবে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284813" y="1124262"/>
            <a:ext cx="909966" cy="55463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056" y="359764"/>
            <a:ext cx="82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Star: 24 Points 9">
            <a:extLst>
              <a:ext uri="{FF2B5EF4-FFF2-40B4-BE49-F238E27FC236}">
                <a16:creationId xmlns="" xmlns:a16="http://schemas.microsoft.com/office/drawing/2014/main" id="{CDE4DB9E-FD9F-4F93-B431-BB5859172B54}"/>
              </a:ext>
            </a:extLst>
          </p:cNvPr>
          <p:cNvSpPr/>
          <p:nvPr/>
        </p:nvSpPr>
        <p:spPr>
          <a:xfrm>
            <a:off x="4841821" y="2568022"/>
            <a:ext cx="8874178" cy="5163633"/>
          </a:xfrm>
          <a:prstGeom prst="star24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401C11-DF67-479A-B76E-71094CEFD167}"/>
              </a:ext>
            </a:extLst>
          </p:cNvPr>
          <p:cNvSpPr txBox="1"/>
          <p:nvPr/>
        </p:nvSpPr>
        <p:spPr>
          <a:xfrm>
            <a:off x="7120328" y="5780782"/>
            <a:ext cx="5066675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কত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সালে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মুক্তিযুদ্ধ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হয়েছিল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endParaRPr lang="bn-IN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46478017-929D-41C1-A704-283B16E3676E}"/>
              </a:ext>
            </a:extLst>
          </p:cNvPr>
          <p:cNvSpPr/>
          <p:nvPr/>
        </p:nvSpPr>
        <p:spPr>
          <a:xfrm>
            <a:off x="0" y="-296575"/>
            <a:ext cx="5366478" cy="4598751"/>
          </a:xfrm>
          <a:prstGeom prst="wedgeRound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B172CB-5D04-4319-BFF3-1AFB402B04B3}"/>
              </a:ext>
            </a:extLst>
          </p:cNvPr>
          <p:cNvSpPr txBox="1"/>
          <p:nvPr/>
        </p:nvSpPr>
        <p:spPr>
          <a:xfrm>
            <a:off x="0" y="869430"/>
            <a:ext cx="536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ভাষা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কত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সালে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হয়েছিল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bn-IN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3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3955" y="772732"/>
            <a:ext cx="6941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তোমরা কি জান ১৯৭১ সালে বাংলাদেশে কি ঘটেছিল</a:t>
            </a:r>
            <a:r>
              <a:rPr lang="en-US" sz="2000" dirty="0"/>
              <a:t>।</a:t>
            </a:r>
            <a:endParaRPr lang="bn-IN" sz="2000" dirty="0"/>
          </a:p>
          <a:p>
            <a:endParaRPr lang="bn-IN" sz="2000" dirty="0"/>
          </a:p>
          <a:p>
            <a:r>
              <a:rPr lang="bn-IN" sz="2000" dirty="0"/>
              <a:t> বাংলাদেশ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তোমরা</a:t>
            </a:r>
            <a:r>
              <a:rPr lang="en-US" sz="2000" dirty="0"/>
              <a:t> </a:t>
            </a:r>
            <a:r>
              <a:rPr lang="en-US" sz="2000" dirty="0" err="1"/>
              <a:t>কি</a:t>
            </a:r>
            <a:r>
              <a:rPr lang="en-US" sz="2000" dirty="0"/>
              <a:t> </a:t>
            </a:r>
            <a:r>
              <a:rPr lang="en-US" sz="2000" dirty="0" err="1"/>
              <a:t>কি</a:t>
            </a:r>
            <a:r>
              <a:rPr lang="en-US" sz="2000" dirty="0"/>
              <a:t> </a:t>
            </a:r>
            <a:r>
              <a:rPr lang="en-US" sz="2000" dirty="0" err="1"/>
              <a:t>জান</a:t>
            </a:r>
            <a:r>
              <a:rPr lang="en-US" sz="2000" dirty="0"/>
              <a:t>?       </a:t>
            </a:r>
            <a:r>
              <a:rPr lang="en-US" sz="2000" dirty="0" err="1"/>
              <a:t>বলতে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r>
              <a:rPr lang="en-US" sz="2000" dirty="0"/>
              <a:t> </a:t>
            </a:r>
            <a:r>
              <a:rPr lang="en-US" sz="2000" dirty="0" err="1"/>
              <a:t>কি</a:t>
            </a:r>
            <a:r>
              <a:rPr lang="en-US" sz="2000" dirty="0"/>
              <a:t>?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1146219" y="1043189"/>
            <a:ext cx="1017431" cy="63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6219" y="2226914"/>
            <a:ext cx="1017431" cy="63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861" y="862884"/>
            <a:ext cx="90152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আমাদের আজকের পাঠ আমাদের মুক্তিযুদ্ধ অধ্যায় থেকে </a:t>
            </a:r>
            <a:r>
              <a:rPr lang="bn-IN" sz="4000" dirty="0">
                <a:solidFill>
                  <a:srgbClr val="FF0000"/>
                </a:solidFill>
              </a:rPr>
              <a:t>যুদ্ধের সুচনা।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700011" y="862884"/>
            <a:ext cx="605307" cy="185455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10876208" y="850006"/>
            <a:ext cx="553791" cy="171289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670" y="567413"/>
            <a:ext cx="1039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১৯৪৭ </a:t>
            </a:r>
            <a:r>
              <a:rPr lang="en-US" sz="2000" dirty="0" err="1"/>
              <a:t>এর</a:t>
            </a:r>
            <a:r>
              <a:rPr lang="en-US" sz="2000" dirty="0"/>
              <a:t> </a:t>
            </a:r>
            <a:r>
              <a:rPr lang="en-US" sz="2000" dirty="0" err="1"/>
              <a:t>আগে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653192" y="468517"/>
            <a:ext cx="1068946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1079410"/>
            <a:ext cx="2294161" cy="1841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73" y="1024675"/>
            <a:ext cx="2492063" cy="19511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688" y="2959742"/>
            <a:ext cx="2698124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পূর্ব</a:t>
            </a:r>
            <a:r>
              <a:rPr lang="en-US" sz="2000" dirty="0"/>
              <a:t> </a:t>
            </a:r>
            <a:r>
              <a:rPr lang="en-US" sz="2000" dirty="0" err="1"/>
              <a:t>পাকিস্তান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411874" y="3004093"/>
            <a:ext cx="1996225" cy="77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পশ্চিম</a:t>
            </a:r>
            <a:r>
              <a:rPr lang="en-US" sz="2000" dirty="0"/>
              <a:t> </a:t>
            </a:r>
            <a:r>
              <a:rPr lang="bn-IN" sz="2000" dirty="0"/>
              <a:t>পাকিস্তান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62" y="948223"/>
            <a:ext cx="1839159" cy="1872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76290" y="2856365"/>
            <a:ext cx="2459865" cy="849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/>
              <a:t>ভারত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3" y="4000500"/>
            <a:ext cx="2457450" cy="2115487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8" idx="2"/>
          </p:cNvCxnSpPr>
          <p:nvPr/>
        </p:nvCxnSpPr>
        <p:spPr>
          <a:xfrm>
            <a:off x="1713750" y="3719596"/>
            <a:ext cx="2721841" cy="1407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1"/>
          </p:cNvCxnSpPr>
          <p:nvPr/>
        </p:nvCxnSpPr>
        <p:spPr>
          <a:xfrm>
            <a:off x="4411874" y="3390460"/>
            <a:ext cx="780986" cy="1305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250898" y="3719596"/>
            <a:ext cx="1813810" cy="83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01543" y="6327189"/>
            <a:ext cx="2457450" cy="444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/>
              <a:t>ভারত</a:t>
            </a:r>
            <a:r>
              <a:rPr lang="en-US" sz="2000" dirty="0" err="1"/>
              <a:t>বর্ষ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04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839" y="549771"/>
            <a:ext cx="971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/>
              <a:t>১৯৪৭ থেকে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2573372" y="680576"/>
            <a:ext cx="1154243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9" y="1570795"/>
            <a:ext cx="2266823" cy="19332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6279" y="3573877"/>
            <a:ext cx="2266823" cy="5846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পূর্ব</a:t>
            </a:r>
            <a:r>
              <a:rPr lang="en-US" dirty="0"/>
              <a:t> </a:t>
            </a:r>
            <a:r>
              <a:rPr lang="en-US" dirty="0" err="1"/>
              <a:t>পাকিস্তান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5" y="1768839"/>
            <a:ext cx="2137762" cy="18244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18664" y="3648047"/>
            <a:ext cx="2365245" cy="5758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পশ্চিম</a:t>
            </a:r>
            <a:r>
              <a:rPr lang="bn-IN" dirty="0"/>
              <a:t>পাকিস্তান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0" y="4177870"/>
            <a:ext cx="2413416" cy="2169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2551" y="6460761"/>
            <a:ext cx="2233534" cy="3972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পাকিস্তান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966085" y="4342762"/>
            <a:ext cx="1746641" cy="211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</p:cNvCxnSpPr>
          <p:nvPr/>
        </p:nvCxnSpPr>
        <p:spPr>
          <a:xfrm>
            <a:off x="1759691" y="4158494"/>
            <a:ext cx="2287653" cy="250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04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586"/>
            <a:ext cx="10268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১৯৭১ সাল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2728209" y="294860"/>
            <a:ext cx="1469036" cy="51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9984" y="853543"/>
            <a:ext cx="2518348" cy="1948719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8447617" y="2850912"/>
            <a:ext cx="2863121" cy="85443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মুক্তিযুদ্ধ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05" y="853543"/>
            <a:ext cx="3858420" cy="2098623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127416" y="3110455"/>
            <a:ext cx="2398426" cy="79447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বঙ্গবন্ধু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5" y="4083843"/>
            <a:ext cx="2898602" cy="1868103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910266" y="6038197"/>
            <a:ext cx="2863121" cy="85443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মুক্তিযুদ্ধ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53" y="3904934"/>
            <a:ext cx="3436825" cy="1919632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970504" y="5813345"/>
            <a:ext cx="2863121" cy="85443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মুক্তিযুদ্ধ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2525842" y="1622984"/>
            <a:ext cx="404734" cy="44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1394260" y="1539258"/>
            <a:ext cx="404734" cy="44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245250" y="4439360"/>
            <a:ext cx="404734" cy="44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27" y="3838371"/>
            <a:ext cx="3193118" cy="2165186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8935873" y="6038197"/>
            <a:ext cx="2863121" cy="854439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54" y="930207"/>
            <a:ext cx="2983816" cy="202196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046679" y="4471258"/>
            <a:ext cx="404734" cy="44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970504" y="2952166"/>
            <a:ext cx="2509588" cy="753185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16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  <p:bldP spid="13" grpId="0" animBg="1"/>
      <p:bldP spid="20" grpId="0" animBg="1"/>
      <p:bldP spid="20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</Words>
  <Application>Microsoft Office PowerPoint</Application>
  <PresentationFormat>Widescreen</PresentationFormat>
  <Paragraphs>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3</cp:revision>
  <dcterms:created xsi:type="dcterms:W3CDTF">2021-01-09T09:52:14Z</dcterms:created>
  <dcterms:modified xsi:type="dcterms:W3CDTF">2021-01-09T10:08:01Z</dcterms:modified>
</cp:coreProperties>
</file>