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2" r:id="rId2"/>
    <p:sldId id="340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73" r:id="rId13"/>
    <p:sldId id="367" r:id="rId14"/>
    <p:sldId id="368" r:id="rId15"/>
    <p:sldId id="369" r:id="rId16"/>
    <p:sldId id="370" r:id="rId17"/>
    <p:sldId id="371" r:id="rId18"/>
    <p:sldId id="3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-2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3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30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2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61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42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4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7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4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1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13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6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32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fif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5.gif"/><Relationship Id="rId4" Type="http://schemas.openxmlformats.org/officeDocument/2006/relationships/image" Target="../media/image3.jpeg"/><Relationship Id="rId9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fif"/><Relationship Id="rId5" Type="http://schemas.openxmlformats.org/officeDocument/2006/relationships/image" Target="../media/image14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fi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_Flag_of_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2" y="1374695"/>
            <a:ext cx="10058400" cy="480060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93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72725" y="2670647"/>
            <a:ext cx="880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kern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0299" y="328655"/>
            <a:ext cx="299815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905" y="328654"/>
            <a:ext cx="3258385" cy="19598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63603" y="5203384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863" y="4731682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0863" y="4252720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3603" y="3780984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863" y="3309282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সংরক্ষণের উপায় </a:t>
            </a:r>
            <a:endParaRPr lang="bn-BD" sz="2800" b="1" kern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5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152400"/>
            <a:ext cx="11873345" cy="6345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62" y="1032953"/>
            <a:ext cx="4240738" cy="3711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7272329" y="1264862"/>
            <a:ext cx="978461" cy="3247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10207712" y="1264862"/>
            <a:ext cx="978461" cy="3247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9229251" y="1264862"/>
            <a:ext cx="978461" cy="32475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8250790" y="1264862"/>
            <a:ext cx="978461" cy="32475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84955" y="496631"/>
            <a:ext cx="4553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বাতি না জ্বালিয়ে পর্দা সরিয়ে দিনের আলো ব্যবহার করে।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5930" y="58878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3182" y="598708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8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07383 -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07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Horizontal Scroll 7"/>
          <p:cNvSpPr/>
          <p:nvPr/>
        </p:nvSpPr>
        <p:spPr>
          <a:xfrm>
            <a:off x="4626591" y="982640"/>
            <a:ext cx="6509981" cy="4715934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 শক্তির যথাযথ ব্যবহার এবং সংরক্ষণকরা যায় তার ১টি কারণ বল? </a:t>
            </a:r>
            <a:endParaRPr lang="en-US" sz="44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852" y="422403"/>
            <a:ext cx="2998159" cy="64633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জোড়ায় </a:t>
            </a:r>
            <a:r>
              <a:rPr kumimoji="0" lang="bn-BD" sz="36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BFA493-1B67-47DF-9F25-74055EFC6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36" y="2184780"/>
            <a:ext cx="3170719" cy="286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7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29" y="1653486"/>
            <a:ext cx="3333750" cy="3985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5" y="1688122"/>
            <a:ext cx="4492116" cy="1740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66" y="3706112"/>
            <a:ext cx="4467665" cy="2310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709326" y="1731482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16683" y="1731482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85633" y="73890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705" y="700183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r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972" y="1761622"/>
            <a:ext cx="1912277" cy="938749"/>
          </a:xfrm>
          <a:prstGeom prst="rect">
            <a:avLst/>
          </a:prstGeom>
        </p:spPr>
      </p:pic>
      <p:pic>
        <p:nvPicPr>
          <p:cNvPr id="20" name="Picture 19" descr="wro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5730" y="1987618"/>
            <a:ext cx="1199797" cy="957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2771" y="625494"/>
            <a:ext cx="9392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গাড়ির বদলে যথাসম্ভব পায়ে হাঁটা বা সাইকেল ব্যবহার করা।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6725" y="260200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9880" y="260199"/>
            <a:ext cx="242889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8111" y="5293000"/>
            <a:ext cx="8960067" cy="777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  সংরক্ষণের জন্য শ্রেণিকক্ষে কিছু নিয়ম তৈরি কর।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49" y="1831700"/>
            <a:ext cx="3195013" cy="283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68" y="2007828"/>
            <a:ext cx="2371036" cy="276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51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৩৭ নং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07" y="773188"/>
            <a:ext cx="3786330" cy="521306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315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4135273" y="457624"/>
            <a:ext cx="3166592" cy="8596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21579" y="3291284"/>
            <a:ext cx="7499169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 সংরক্ষণ বলতে কী বুঝ?</a:t>
            </a:r>
          </a:p>
          <a:p>
            <a:pPr marL="742950" indent="-742950"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নবায়নযোগ্য সম্পদ বলতে কী বুঝ?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96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844050" y="304915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27382" y="3429000"/>
            <a:ext cx="6120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 সংরক্ষণের জন্য কী করবে তার একটি তালিকা তৈরি কর।</a:t>
            </a:r>
          </a:p>
        </p:txBody>
      </p:sp>
      <p:pic>
        <p:nvPicPr>
          <p:cNvPr id="17" name="Picture 16" descr="C:\Users\ATAUR RAHMAN\Desktop\pesha\unnamed-fi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359" y="1025613"/>
            <a:ext cx="3259104" cy="26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5690327"/>
            <a:ext cx="11778018" cy="10458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18" y="4141930"/>
            <a:ext cx="2663467" cy="22364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1193" y="3790065"/>
            <a:ext cx="754251" cy="7888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1708025" y="3650009"/>
            <a:ext cx="1320232" cy="10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37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333015"/>
            <a:ext cx="11485418" cy="6198413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algn="ctr" rotWithShape="0">
              <a:srgbClr val="000000"/>
            </a:outerShdw>
            <a:softEdge rad="317500"/>
          </a:effectLst>
        </p:spPr>
      </p:pic>
      <p:sp>
        <p:nvSpPr>
          <p:cNvPr id="15" name="Rectangle 14"/>
          <p:cNvSpPr/>
          <p:nvPr/>
        </p:nvSpPr>
        <p:spPr>
          <a:xfrm>
            <a:off x="740853" y="745569"/>
            <a:ext cx="23625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এখানেই শেষ।</a:t>
            </a:r>
          </a:p>
        </p:txBody>
      </p:sp>
    </p:spTree>
    <p:extLst>
      <p:ext uri="{BB962C8B-B14F-4D97-AF65-F5344CB8AC3E}">
        <p14:creationId xmlns:p14="http://schemas.microsoft.com/office/powerpoint/2010/main" val="28349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5106"/>
            <a:ext cx="12192000" cy="2260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245" y="5326561"/>
            <a:ext cx="754251" cy="78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172767" y="5164877"/>
            <a:ext cx="970423" cy="788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60725" y="4956768"/>
            <a:ext cx="1320232" cy="1050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37" y="3375212"/>
            <a:ext cx="3810000" cy="31991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3081" y="627528"/>
            <a:ext cx="8707273" cy="860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7403" y="1488526"/>
            <a:ext cx="4731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4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44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470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30490" y="2513483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4191" y="429984"/>
            <a:ext cx="1516348" cy="198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1" y="4752975"/>
            <a:ext cx="2171700" cy="2105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3638" y="49482"/>
            <a:ext cx="2171700" cy="2105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60" y="40970"/>
            <a:ext cx="2171700" cy="21050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60" y="4719638"/>
            <a:ext cx="2171700" cy="2105025"/>
          </a:xfrm>
          <a:prstGeom prst="rect">
            <a:avLst/>
          </a:prstGeom>
        </p:spPr>
      </p:pic>
      <p:sp>
        <p:nvSpPr>
          <p:cNvPr id="25" name="Horizontal Scroll 24"/>
          <p:cNvSpPr/>
          <p:nvPr/>
        </p:nvSpPr>
        <p:spPr>
          <a:xfrm>
            <a:off x="6911752" y="2500286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29" y="4314825"/>
            <a:ext cx="1275226" cy="2543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30268" y="3387409"/>
            <a:ext cx="45557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5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(পদার্থ ও শক্তি),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শিরোনাম-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যথাযথ ব্যবহার ও সংরক্ষণ,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  <a:p>
            <a:pPr algn="ctr"/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508486"/>
            <a:ext cx="1505397" cy="15053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6455" y="3626557"/>
            <a:ext cx="5090419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নাসরিন সুলতানা 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নং পাকুড়িয়া সরকারি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মুকসেদপুর , </a:t>
            </a:r>
            <a:r>
              <a:rPr lang="bn-IN" sz="280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bn-IN" sz="280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26" name="Frame 2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27670" r="38502" b="43276"/>
          <a:stretch/>
        </p:blipFill>
        <p:spPr>
          <a:xfrm>
            <a:off x="2062594" y="596288"/>
            <a:ext cx="1621553" cy="19039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1233055"/>
            <a:ext cx="5195454" cy="514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199487" y="406399"/>
            <a:ext cx="3793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10" y="1165126"/>
            <a:ext cx="5324764" cy="515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572562" y="5609788"/>
            <a:ext cx="293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বৃক্ষরোপণ করছে।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7521" y="5609788"/>
            <a:ext cx="2146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পায়ে হাঁটছে।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2838" y="434534"/>
            <a:ext cx="9405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বৃক্ষরোপণ ও পায়ে হাঁটা হচ্ছে শক্তি সংরক্ষণের একটি উপায়।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740852" y="252313"/>
            <a:ext cx="3544001" cy="1683809"/>
          </a:xfrm>
          <a:prstGeom prst="downArrowCallout">
            <a:avLst>
              <a:gd name="adj1" fmla="val 43190"/>
              <a:gd name="adj2" fmla="val 48501"/>
              <a:gd name="adj3" fmla="val 34726"/>
              <a:gd name="adj4" fmla="val 4471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4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5630543" y="982640"/>
            <a:ext cx="5506029" cy="4715934"/>
          </a:xfrm>
          <a:prstGeom prst="horizontalScrol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যথাযথ ব্যবহার এবং সংরক্ষণ।</a:t>
            </a:r>
            <a:endParaRPr lang="en-US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68" y="1526677"/>
            <a:ext cx="2864785" cy="47408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6072308"/>
            <a:ext cx="11805314" cy="7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iagonal Stripe 11"/>
          <p:cNvSpPr/>
          <p:nvPr/>
        </p:nvSpPr>
        <p:spPr>
          <a:xfrm rot="2742128">
            <a:off x="4053808" y="-136272"/>
            <a:ext cx="3126125" cy="3252782"/>
          </a:xfrm>
          <a:prstGeom prst="diagStripe">
            <a:avLst>
              <a:gd name="adj" fmla="val 7175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3886" y="870858"/>
            <a:ext cx="230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1016000" y="2394859"/>
            <a:ext cx="10464801" cy="1248228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১৬.৪.১ শক্তির যথাযথ ব্যবহার ও অপচয় রোধ বর্ণনা করতে পারবে।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7" y="5642522"/>
            <a:ext cx="11791666" cy="10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73" y="2030997"/>
            <a:ext cx="2017810" cy="2630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64" y="2196071"/>
            <a:ext cx="2259365" cy="2465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52" y="1921326"/>
            <a:ext cx="2740602" cy="27406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14" y="2030996"/>
            <a:ext cx="2630932" cy="26309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40852" y="1787236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91745" y="1743542"/>
            <a:ext cx="5091547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85633" y="73890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5668" y="741747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r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4178" y="4789003"/>
            <a:ext cx="2510950" cy="1232641"/>
          </a:xfrm>
          <a:prstGeom prst="rect">
            <a:avLst/>
          </a:prstGeom>
        </p:spPr>
      </p:pic>
      <p:pic>
        <p:nvPicPr>
          <p:cNvPr id="21" name="Picture 20" descr="wron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7661" y="4666447"/>
            <a:ext cx="2087377" cy="14022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34330" y="738908"/>
            <a:ext cx="761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 পর বাতি, পাখা ও যন্ত্রপাতি বন্ধ রেখে।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39" y="1322128"/>
            <a:ext cx="2799949" cy="4044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67" y="1241743"/>
            <a:ext cx="2668748" cy="42137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05524" y="406399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0142" y="381528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1418" y="5367554"/>
            <a:ext cx="2201588" cy="853137"/>
          </a:xfrm>
          <a:prstGeom prst="rect">
            <a:avLst/>
          </a:prstGeom>
        </p:spPr>
      </p:pic>
      <p:pic>
        <p:nvPicPr>
          <p:cNvPr id="17" name="Picture 16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5442" y="5384331"/>
            <a:ext cx="1580183" cy="745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16572" y="406399"/>
            <a:ext cx="797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অতিরিক্ত সময় ধরে ফ্রিজের দরজা খোলা না রেখে।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90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"/>
          <a:stretch/>
        </p:blipFill>
        <p:spPr>
          <a:xfrm>
            <a:off x="302583" y="1316182"/>
            <a:ext cx="5654871" cy="470014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72" y="1316182"/>
            <a:ext cx="5592771" cy="470014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116360" y="350981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836" y="372292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9676" y="4555942"/>
            <a:ext cx="2510950" cy="1232641"/>
          </a:xfrm>
          <a:prstGeom prst="rect">
            <a:avLst/>
          </a:prstGeom>
        </p:spPr>
      </p:pic>
      <p:pic>
        <p:nvPicPr>
          <p:cNvPr id="17" name="Picture 16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8579" y="4700472"/>
            <a:ext cx="1652186" cy="10881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1766" y="391626"/>
            <a:ext cx="7386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বাড়িতে ছায়ার ব্যবস্থা করার জন্য গাছ লাগিয়ে।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0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320</Words>
  <Application>Microsoft Office PowerPoint</Application>
  <PresentationFormat>Widescreen</PresentationFormat>
  <Paragraphs>73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Mohammad Kowsar Miah</cp:lastModifiedBy>
  <cp:revision>31</cp:revision>
  <dcterms:created xsi:type="dcterms:W3CDTF">2019-11-01T16:25:23Z</dcterms:created>
  <dcterms:modified xsi:type="dcterms:W3CDTF">2020-12-11T12:55:53Z</dcterms:modified>
</cp:coreProperties>
</file>