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91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321BFB-E436-467C-A80D-3B345AB4A37D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5C86102-51BE-48B8-90C5-C5BA4C7B1FC2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হজ্জের মীক্কাত সমুহ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67FD4E7-B934-4FB3-BFE9-D4F33DCF9239}" type="parTrans" cxnId="{ACD8C7E9-07A6-4FE5-B7D7-6ED02570AAD1}">
      <dgm:prSet/>
      <dgm:spPr/>
      <dgm:t>
        <a:bodyPr/>
        <a:lstStyle/>
        <a:p>
          <a:endParaRPr lang="en-US"/>
        </a:p>
      </dgm:t>
    </dgm:pt>
    <dgm:pt modelId="{6493A189-383C-45B0-AA5B-5187CCDB9792}" type="sibTrans" cxnId="{ACD8C7E9-07A6-4FE5-B7D7-6ED02570AAD1}">
      <dgm:prSet/>
      <dgm:spPr/>
      <dgm:t>
        <a:bodyPr/>
        <a:lstStyle/>
        <a:p>
          <a:endParaRPr lang="en-US"/>
        </a:p>
      </dgm:t>
    </dgm:pt>
    <dgm:pt modelId="{77DD3007-1660-4463-8C78-535A9DE3A290}">
      <dgm:prSet phldrT="[Text]" custT="1"/>
      <dgm:spPr/>
      <dgm:t>
        <a:bodyPr/>
        <a:lstStyle/>
        <a:p>
          <a:r>
            <a:rPr lang="bn-BD" sz="2800" smtClean="0">
              <a:latin typeface="NikoshBAN" pitchFamily="2" charset="0"/>
              <a:cs typeface="NikoshBAN" pitchFamily="2" charset="0"/>
            </a:rPr>
            <a:t>যুল হুলায়ফা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B07CFF3-5CD3-4462-A52F-0A4902A653E3}" type="parTrans" cxnId="{AB820CF0-C1E1-422B-A48B-C3411CDA15D8}">
      <dgm:prSet/>
      <dgm:spPr/>
      <dgm:t>
        <a:bodyPr/>
        <a:lstStyle/>
        <a:p>
          <a:endParaRPr lang="en-US"/>
        </a:p>
      </dgm:t>
    </dgm:pt>
    <dgm:pt modelId="{9387B681-4FA7-4105-8747-75F1B0399884}" type="sibTrans" cxnId="{AB820CF0-C1E1-422B-A48B-C3411CDA15D8}">
      <dgm:prSet/>
      <dgm:spPr/>
      <dgm:t>
        <a:bodyPr/>
        <a:lstStyle/>
        <a:p>
          <a:endParaRPr lang="en-US"/>
        </a:p>
      </dgm:t>
    </dgm:pt>
    <dgm:pt modelId="{47A37249-8D89-42F5-880F-8BABA10B5610}">
      <dgm:prSet phldrT="[Text]" custT="1"/>
      <dgm:spPr/>
      <dgm:t>
        <a:bodyPr/>
        <a:lstStyle/>
        <a:p>
          <a:r>
            <a:rPr lang="bn-BD" sz="2400" dirty="0" smtClean="0"/>
            <a:t>যাতে ইরক</a:t>
          </a:r>
          <a:endParaRPr lang="en-US" sz="2400" dirty="0"/>
        </a:p>
      </dgm:t>
    </dgm:pt>
    <dgm:pt modelId="{B9AE8C8A-38DC-44BB-9054-1A6A7C1C807D}" type="parTrans" cxnId="{A1251473-CEC1-4131-8C53-416CD9E23C31}">
      <dgm:prSet/>
      <dgm:spPr/>
      <dgm:t>
        <a:bodyPr/>
        <a:lstStyle/>
        <a:p>
          <a:endParaRPr lang="en-US"/>
        </a:p>
      </dgm:t>
    </dgm:pt>
    <dgm:pt modelId="{26FAFCAD-D85F-4C27-AC48-3F6C6452F6CD}" type="sibTrans" cxnId="{A1251473-CEC1-4131-8C53-416CD9E23C31}">
      <dgm:prSet/>
      <dgm:spPr/>
      <dgm:t>
        <a:bodyPr/>
        <a:lstStyle/>
        <a:p>
          <a:endParaRPr lang="en-US"/>
        </a:p>
      </dgm:t>
    </dgm:pt>
    <dgm:pt modelId="{A267D4E2-8AC7-4279-8799-74135751E95D}">
      <dgm:prSet phldrT="[Text]" phldr="1"/>
      <dgm:spPr/>
      <dgm:t>
        <a:bodyPr/>
        <a:lstStyle/>
        <a:p>
          <a:endParaRPr lang="en-US" dirty="0"/>
        </a:p>
      </dgm:t>
    </dgm:pt>
    <dgm:pt modelId="{CF209916-7354-4775-AAB5-2247173D1092}" type="parTrans" cxnId="{53A04CAD-657B-490F-A4C7-B94DD288343F}">
      <dgm:prSet/>
      <dgm:spPr/>
      <dgm:t>
        <a:bodyPr/>
        <a:lstStyle/>
        <a:p>
          <a:endParaRPr lang="en-US"/>
        </a:p>
      </dgm:t>
    </dgm:pt>
    <dgm:pt modelId="{52873F78-06E5-4ED4-AF8F-547F7B2575DC}" type="sibTrans" cxnId="{53A04CAD-657B-490F-A4C7-B94DD288343F}">
      <dgm:prSet/>
      <dgm:spPr/>
      <dgm:t>
        <a:bodyPr/>
        <a:lstStyle/>
        <a:p>
          <a:endParaRPr lang="en-US"/>
        </a:p>
      </dgm:t>
    </dgm:pt>
    <dgm:pt modelId="{B74543B4-A94D-49BE-873B-FB0985FCB758}">
      <dgm:prSet phldrT="[Text]" phldr="1"/>
      <dgm:spPr/>
      <dgm:t>
        <a:bodyPr/>
        <a:lstStyle/>
        <a:p>
          <a:endParaRPr lang="en-US" dirty="0"/>
        </a:p>
      </dgm:t>
    </dgm:pt>
    <dgm:pt modelId="{5956B7C7-0519-415F-8422-5BF473166D0B}" type="parTrans" cxnId="{27022CEA-AFB1-4EE7-9FF6-025412352079}">
      <dgm:prSet/>
      <dgm:spPr/>
      <dgm:t>
        <a:bodyPr/>
        <a:lstStyle/>
        <a:p>
          <a:endParaRPr lang="en-US"/>
        </a:p>
      </dgm:t>
    </dgm:pt>
    <dgm:pt modelId="{BB3A643C-0BB2-49A6-B691-47C6758A25A2}" type="sibTrans" cxnId="{27022CEA-AFB1-4EE7-9FF6-025412352079}">
      <dgm:prSet/>
      <dgm:spPr/>
      <dgm:t>
        <a:bodyPr/>
        <a:lstStyle/>
        <a:p>
          <a:endParaRPr lang="en-US"/>
        </a:p>
      </dgm:t>
    </dgm:pt>
    <dgm:pt modelId="{B56014DA-972B-4CB4-A8DD-D3D86F063773}">
      <dgm:prSet phldrT="[Text]"/>
      <dgm:spPr/>
      <dgm:t>
        <a:bodyPr/>
        <a:lstStyle/>
        <a:p>
          <a:endParaRPr lang="en-US" dirty="0"/>
        </a:p>
      </dgm:t>
    </dgm:pt>
    <dgm:pt modelId="{D0CFFC6F-B23B-470F-8885-5A28F896CBBE}" type="parTrans" cxnId="{D533272F-15BB-48DE-98FD-CA7106CA90CA}">
      <dgm:prSet/>
      <dgm:spPr/>
      <dgm:t>
        <a:bodyPr/>
        <a:lstStyle/>
        <a:p>
          <a:endParaRPr lang="en-US"/>
        </a:p>
      </dgm:t>
    </dgm:pt>
    <dgm:pt modelId="{6ECDB11C-8594-46DD-A137-B3380207947B}" type="sibTrans" cxnId="{D533272F-15BB-48DE-98FD-CA7106CA90CA}">
      <dgm:prSet/>
      <dgm:spPr/>
      <dgm:t>
        <a:bodyPr/>
        <a:lstStyle/>
        <a:p>
          <a:endParaRPr lang="en-US"/>
        </a:p>
      </dgm:t>
    </dgm:pt>
    <dgm:pt modelId="{E72540FB-2370-49B7-9058-CBBE0A40D604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ইয়ালামলাম</a:t>
          </a:r>
          <a:endParaRPr lang="en-US" sz="1600" dirty="0"/>
        </a:p>
      </dgm:t>
    </dgm:pt>
    <dgm:pt modelId="{6EEB7FCA-0263-4C97-A516-11BB2E4B5927}" type="parTrans" cxnId="{27EB855E-B239-4D3F-B30F-4729C2DDF798}">
      <dgm:prSet/>
      <dgm:spPr/>
      <dgm:t>
        <a:bodyPr/>
        <a:lstStyle/>
        <a:p>
          <a:endParaRPr lang="en-US"/>
        </a:p>
      </dgm:t>
    </dgm:pt>
    <dgm:pt modelId="{587A2D04-1F1D-4FFB-9708-912042FCD7CC}" type="sibTrans" cxnId="{27EB855E-B239-4D3F-B30F-4729C2DDF798}">
      <dgm:prSet/>
      <dgm:spPr/>
      <dgm:t>
        <a:bodyPr/>
        <a:lstStyle/>
        <a:p>
          <a:endParaRPr lang="en-US"/>
        </a:p>
      </dgm:t>
    </dgm:pt>
    <dgm:pt modelId="{E62F5B60-4B73-4283-BA09-91F438330DEF}">
      <dgm:prSet phldrT="[Text]"/>
      <dgm:spPr/>
      <dgm:t>
        <a:bodyPr/>
        <a:lstStyle/>
        <a:p>
          <a:endParaRPr lang="en-US" dirty="0"/>
        </a:p>
      </dgm:t>
    </dgm:pt>
    <dgm:pt modelId="{BBB0A4EF-CDDE-464D-86E0-F8D5D881B4D5}" type="parTrans" cxnId="{C212E4E4-69C9-4B3F-9C78-45E494334E90}">
      <dgm:prSet/>
      <dgm:spPr/>
      <dgm:t>
        <a:bodyPr/>
        <a:lstStyle/>
        <a:p>
          <a:endParaRPr lang="en-US"/>
        </a:p>
      </dgm:t>
    </dgm:pt>
    <dgm:pt modelId="{84CFBE9B-D063-4DC1-B363-89BE77554057}" type="sibTrans" cxnId="{C212E4E4-69C9-4B3F-9C78-45E494334E90}">
      <dgm:prSet/>
      <dgm:spPr/>
      <dgm:t>
        <a:bodyPr/>
        <a:lstStyle/>
        <a:p>
          <a:endParaRPr lang="en-US"/>
        </a:p>
      </dgm:t>
    </dgm:pt>
    <dgm:pt modelId="{E1E2D3F3-E150-4131-8640-BFF2377DD190}">
      <dgm:prSet phldrT="[Text]"/>
      <dgm:spPr/>
      <dgm:t>
        <a:bodyPr/>
        <a:lstStyle/>
        <a:p>
          <a:endParaRPr lang="en-US" dirty="0"/>
        </a:p>
      </dgm:t>
    </dgm:pt>
    <dgm:pt modelId="{FC2A17C9-577C-4C5E-A601-0D76D296CCEB}" type="parTrans" cxnId="{BEA2B03A-72B7-4803-B9EA-767ED9DB6F6B}">
      <dgm:prSet/>
      <dgm:spPr/>
      <dgm:t>
        <a:bodyPr/>
        <a:lstStyle/>
        <a:p>
          <a:endParaRPr lang="en-US"/>
        </a:p>
      </dgm:t>
    </dgm:pt>
    <dgm:pt modelId="{FAB19AD5-CB2A-4B63-AAA7-450D03080DB2}" type="sibTrans" cxnId="{BEA2B03A-72B7-4803-B9EA-767ED9DB6F6B}">
      <dgm:prSet/>
      <dgm:spPr/>
      <dgm:t>
        <a:bodyPr/>
        <a:lstStyle/>
        <a:p>
          <a:endParaRPr lang="en-US"/>
        </a:p>
      </dgm:t>
    </dgm:pt>
    <dgm:pt modelId="{12E121AA-4FDE-4A60-B85F-730E2E80305D}">
      <dgm:prSet phldrT="[Text]"/>
      <dgm:spPr/>
      <dgm:t>
        <a:bodyPr/>
        <a:lstStyle/>
        <a:p>
          <a:endParaRPr lang="en-US" dirty="0"/>
        </a:p>
      </dgm:t>
    </dgm:pt>
    <dgm:pt modelId="{D42FFB58-C1C5-4072-BA58-BB1A559DA4C5}" type="parTrans" cxnId="{FEB87405-9475-4C7A-9DAD-80EAF6E9BA4C}">
      <dgm:prSet/>
      <dgm:spPr/>
      <dgm:t>
        <a:bodyPr/>
        <a:lstStyle/>
        <a:p>
          <a:endParaRPr lang="en-US"/>
        </a:p>
      </dgm:t>
    </dgm:pt>
    <dgm:pt modelId="{B9D7FCA8-12CB-49DB-A8FD-2E127594D950}" type="sibTrans" cxnId="{FEB87405-9475-4C7A-9DAD-80EAF6E9BA4C}">
      <dgm:prSet/>
      <dgm:spPr/>
      <dgm:t>
        <a:bodyPr/>
        <a:lstStyle/>
        <a:p>
          <a:endParaRPr lang="en-US"/>
        </a:p>
      </dgm:t>
    </dgm:pt>
    <dgm:pt modelId="{7348075E-D6C1-4176-B3F3-D7F7DEBC6E86}">
      <dgm:prSet phldrT="[Text]"/>
      <dgm:spPr/>
      <dgm:t>
        <a:bodyPr/>
        <a:lstStyle/>
        <a:p>
          <a:endParaRPr lang="en-US" dirty="0"/>
        </a:p>
      </dgm:t>
    </dgm:pt>
    <dgm:pt modelId="{E3E2C022-81E2-42F8-8795-55521FAD633D}" type="parTrans" cxnId="{86D3F144-8316-4257-8A7A-6F257570F1EB}">
      <dgm:prSet/>
      <dgm:spPr/>
      <dgm:t>
        <a:bodyPr/>
        <a:lstStyle/>
        <a:p>
          <a:endParaRPr lang="en-US"/>
        </a:p>
      </dgm:t>
    </dgm:pt>
    <dgm:pt modelId="{2502A5EB-3AD9-43FD-913C-4B5190BD9634}" type="sibTrans" cxnId="{86D3F144-8316-4257-8A7A-6F257570F1EB}">
      <dgm:prSet/>
      <dgm:spPr/>
      <dgm:t>
        <a:bodyPr/>
        <a:lstStyle/>
        <a:p>
          <a:endParaRPr lang="en-US"/>
        </a:p>
      </dgm:t>
    </dgm:pt>
    <dgm:pt modelId="{A4F15AD5-E859-407F-A151-475D3FEACBA3}">
      <dgm:prSet phldrT="[Text]"/>
      <dgm:spPr/>
      <dgm:t>
        <a:bodyPr/>
        <a:lstStyle/>
        <a:p>
          <a:r>
            <a:rPr lang="bn-BD" dirty="0" smtClean="0"/>
            <a:t> করণ</a:t>
          </a:r>
          <a:endParaRPr lang="en-US" dirty="0"/>
        </a:p>
      </dgm:t>
    </dgm:pt>
    <dgm:pt modelId="{0C5BA38F-C528-4489-AB1F-216AED016C25}" type="parTrans" cxnId="{2B1419FD-FC28-45B6-9DD3-5787F738FDE7}">
      <dgm:prSet/>
      <dgm:spPr/>
      <dgm:t>
        <a:bodyPr/>
        <a:lstStyle/>
        <a:p>
          <a:endParaRPr lang="en-US"/>
        </a:p>
      </dgm:t>
    </dgm:pt>
    <dgm:pt modelId="{65C196C4-D248-488C-8226-387BFB173401}" type="sibTrans" cxnId="{2B1419FD-FC28-45B6-9DD3-5787F738FDE7}">
      <dgm:prSet/>
      <dgm:spPr/>
      <dgm:t>
        <a:bodyPr/>
        <a:lstStyle/>
        <a:p>
          <a:endParaRPr lang="en-US"/>
        </a:p>
      </dgm:t>
    </dgm:pt>
    <dgm:pt modelId="{DEB15C8E-693F-4C47-8AA6-4783E90EFAE2}">
      <dgm:prSet phldrT="[Text]" custT="1"/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 জোহফা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990A90A8-86A8-488D-A7C1-7EFF5FF2600E}" type="parTrans" cxnId="{4BE15B07-3196-4F05-82B1-15004B094A29}">
      <dgm:prSet/>
      <dgm:spPr/>
      <dgm:t>
        <a:bodyPr/>
        <a:lstStyle/>
        <a:p>
          <a:endParaRPr lang="en-US"/>
        </a:p>
      </dgm:t>
    </dgm:pt>
    <dgm:pt modelId="{FDD107CB-7D02-4C8A-BD2B-E19F2B15DC88}" type="sibTrans" cxnId="{4BE15B07-3196-4F05-82B1-15004B094A29}">
      <dgm:prSet/>
      <dgm:spPr/>
      <dgm:t>
        <a:bodyPr/>
        <a:lstStyle/>
        <a:p>
          <a:endParaRPr lang="en-US"/>
        </a:p>
      </dgm:t>
    </dgm:pt>
    <dgm:pt modelId="{8BE805E7-ACC1-437B-A358-D7B82331EED1}" type="pres">
      <dgm:prSet presAssocID="{D5321BFB-E436-467C-A80D-3B345AB4A37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EE6507-13A6-4639-AD43-9C16FB6BEC5B}" type="pres">
      <dgm:prSet presAssocID="{C5C86102-51BE-48B8-90C5-C5BA4C7B1FC2}" presName="centerShape" presStyleLbl="node0" presStyleIdx="0" presStyleCnt="1"/>
      <dgm:spPr/>
      <dgm:t>
        <a:bodyPr/>
        <a:lstStyle/>
        <a:p>
          <a:endParaRPr lang="en-US"/>
        </a:p>
      </dgm:t>
    </dgm:pt>
    <dgm:pt modelId="{85D531DD-D0B5-4174-9A5E-92242B3DE390}" type="pres">
      <dgm:prSet presAssocID="{EB07CFF3-5CD3-4462-A52F-0A4902A653E3}" presName="Name9" presStyleLbl="parChTrans1D2" presStyleIdx="0" presStyleCnt="5"/>
      <dgm:spPr/>
      <dgm:t>
        <a:bodyPr/>
        <a:lstStyle/>
        <a:p>
          <a:endParaRPr lang="en-US"/>
        </a:p>
      </dgm:t>
    </dgm:pt>
    <dgm:pt modelId="{0FDEEC58-5565-4A8B-8697-D6BFD42AFF9E}" type="pres">
      <dgm:prSet presAssocID="{EB07CFF3-5CD3-4462-A52F-0A4902A653E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2EC03A0-088E-4634-BBE8-B76AD822AA33}" type="pres">
      <dgm:prSet presAssocID="{77DD3007-1660-4463-8C78-535A9DE3A2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8C57C-54BF-4F62-B594-433AC530EB62}" type="pres">
      <dgm:prSet presAssocID="{B9AE8C8A-38DC-44BB-9054-1A6A7C1C807D}" presName="Name9" presStyleLbl="parChTrans1D2" presStyleIdx="1" presStyleCnt="5"/>
      <dgm:spPr/>
      <dgm:t>
        <a:bodyPr/>
        <a:lstStyle/>
        <a:p>
          <a:endParaRPr lang="en-US"/>
        </a:p>
      </dgm:t>
    </dgm:pt>
    <dgm:pt modelId="{D7333DD6-791F-437D-8EB7-47BFCC705A4B}" type="pres">
      <dgm:prSet presAssocID="{B9AE8C8A-38DC-44BB-9054-1A6A7C1C807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BF7C5309-1786-4F4B-B7F9-BAA1E06A1CB5}" type="pres">
      <dgm:prSet presAssocID="{47A37249-8D89-42F5-880F-8BABA10B561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D0DB1-AA69-4A42-ADAB-C5839B650FF3}" type="pres">
      <dgm:prSet presAssocID="{990A90A8-86A8-488D-A7C1-7EFF5FF2600E}" presName="Name9" presStyleLbl="parChTrans1D2" presStyleIdx="2" presStyleCnt="5"/>
      <dgm:spPr/>
      <dgm:t>
        <a:bodyPr/>
        <a:lstStyle/>
        <a:p>
          <a:endParaRPr lang="en-US"/>
        </a:p>
      </dgm:t>
    </dgm:pt>
    <dgm:pt modelId="{76755F92-B523-4FF6-85AE-BC02ABE91D39}" type="pres">
      <dgm:prSet presAssocID="{990A90A8-86A8-488D-A7C1-7EFF5FF2600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8874A84-2B78-4EF0-B1E6-20BFBD171794}" type="pres">
      <dgm:prSet presAssocID="{DEB15C8E-693F-4C47-8AA6-4783E90EFAE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77EFE-7EF5-49A4-84C8-8994020B24D1}" type="pres">
      <dgm:prSet presAssocID="{0C5BA38F-C528-4489-AB1F-216AED016C25}" presName="Name9" presStyleLbl="parChTrans1D2" presStyleIdx="3" presStyleCnt="5"/>
      <dgm:spPr/>
      <dgm:t>
        <a:bodyPr/>
        <a:lstStyle/>
        <a:p>
          <a:endParaRPr lang="en-US"/>
        </a:p>
      </dgm:t>
    </dgm:pt>
    <dgm:pt modelId="{7B015B6A-9DC3-41F4-ACC7-AA0A5970B8D6}" type="pres">
      <dgm:prSet presAssocID="{0C5BA38F-C528-4489-AB1F-216AED016C25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191111B-925C-4523-8489-6F692A7E2E41}" type="pres">
      <dgm:prSet presAssocID="{A4F15AD5-E859-407F-A151-475D3FEACBA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06C51-20A3-4773-B2CF-E03DC8599B41}" type="pres">
      <dgm:prSet presAssocID="{6EEB7FCA-0263-4C97-A516-11BB2E4B5927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0223A2-ACDA-4961-B6BF-B907DDBEC3DA}" type="pres">
      <dgm:prSet presAssocID="{6EEB7FCA-0263-4C97-A516-11BB2E4B59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3386F01-0DDB-4435-AEE7-8D21239DDDA6}" type="pres">
      <dgm:prSet presAssocID="{E72540FB-2370-49B7-9058-CBBE0A40D60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F2A358-BA2A-4F6D-94A8-DB22FC949BC0}" type="presOf" srcId="{A4F15AD5-E859-407F-A151-475D3FEACBA3}" destId="{2191111B-925C-4523-8489-6F692A7E2E41}" srcOrd="0" destOrd="0" presId="urn:microsoft.com/office/officeart/2005/8/layout/radial1"/>
    <dgm:cxn modelId="{EFB139E7-08EB-4825-B1FC-6C1E20ABDAD8}" type="presOf" srcId="{990A90A8-86A8-488D-A7C1-7EFF5FF2600E}" destId="{76755F92-B523-4FF6-85AE-BC02ABE91D39}" srcOrd="1" destOrd="0" presId="urn:microsoft.com/office/officeart/2005/8/layout/radial1"/>
    <dgm:cxn modelId="{27EB855E-B239-4D3F-B30F-4729C2DDF798}" srcId="{C5C86102-51BE-48B8-90C5-C5BA4C7B1FC2}" destId="{E72540FB-2370-49B7-9058-CBBE0A40D604}" srcOrd="4" destOrd="0" parTransId="{6EEB7FCA-0263-4C97-A516-11BB2E4B5927}" sibTransId="{587A2D04-1F1D-4FFB-9708-912042FCD7CC}"/>
    <dgm:cxn modelId="{3884CF66-2E34-4A80-ACB7-1DE53CF845C0}" type="presOf" srcId="{EB07CFF3-5CD3-4462-A52F-0A4902A653E3}" destId="{85D531DD-D0B5-4174-9A5E-92242B3DE390}" srcOrd="0" destOrd="0" presId="urn:microsoft.com/office/officeart/2005/8/layout/radial1"/>
    <dgm:cxn modelId="{A1251473-CEC1-4131-8C53-416CD9E23C31}" srcId="{C5C86102-51BE-48B8-90C5-C5BA4C7B1FC2}" destId="{47A37249-8D89-42F5-880F-8BABA10B5610}" srcOrd="1" destOrd="0" parTransId="{B9AE8C8A-38DC-44BB-9054-1A6A7C1C807D}" sibTransId="{26FAFCAD-D85F-4C27-AC48-3F6C6452F6CD}"/>
    <dgm:cxn modelId="{D533272F-15BB-48DE-98FD-CA7106CA90CA}" srcId="{D5321BFB-E436-467C-A80D-3B345AB4A37D}" destId="{B56014DA-972B-4CB4-A8DD-D3D86F063773}" srcOrd="5" destOrd="0" parTransId="{D0CFFC6F-B23B-470F-8885-5A28F896CBBE}" sibTransId="{6ECDB11C-8594-46DD-A137-B3380207947B}"/>
    <dgm:cxn modelId="{A8C12648-4F1A-41C5-A10C-B46885F7F0C4}" type="presOf" srcId="{0C5BA38F-C528-4489-AB1F-216AED016C25}" destId="{7B015B6A-9DC3-41F4-ACC7-AA0A5970B8D6}" srcOrd="1" destOrd="0" presId="urn:microsoft.com/office/officeart/2005/8/layout/radial1"/>
    <dgm:cxn modelId="{C212E4E4-69C9-4B3F-9C78-45E494334E90}" srcId="{D5321BFB-E436-467C-A80D-3B345AB4A37D}" destId="{E62F5B60-4B73-4283-BA09-91F438330DEF}" srcOrd="1" destOrd="0" parTransId="{BBB0A4EF-CDDE-464D-86E0-F8D5D881B4D5}" sibTransId="{84CFBE9B-D063-4DC1-B363-89BE77554057}"/>
    <dgm:cxn modelId="{B03D8AD5-2BEC-44BF-A29F-7C827596F178}" type="presOf" srcId="{EB07CFF3-5CD3-4462-A52F-0A4902A653E3}" destId="{0FDEEC58-5565-4A8B-8697-D6BFD42AFF9E}" srcOrd="1" destOrd="0" presId="urn:microsoft.com/office/officeart/2005/8/layout/radial1"/>
    <dgm:cxn modelId="{610DF018-7786-4ECA-A03E-EBD87A6B12B8}" type="presOf" srcId="{77DD3007-1660-4463-8C78-535A9DE3A290}" destId="{A2EC03A0-088E-4634-BBE8-B76AD822AA33}" srcOrd="0" destOrd="0" presId="urn:microsoft.com/office/officeart/2005/8/layout/radial1"/>
    <dgm:cxn modelId="{4CA1096B-EA15-4B77-B442-57D98F697F14}" type="presOf" srcId="{D5321BFB-E436-467C-A80D-3B345AB4A37D}" destId="{8BE805E7-ACC1-437B-A358-D7B82331EED1}" srcOrd="0" destOrd="0" presId="urn:microsoft.com/office/officeart/2005/8/layout/radial1"/>
    <dgm:cxn modelId="{4EE41889-38E9-49E1-90C5-721C5811CDFE}" type="presOf" srcId="{47A37249-8D89-42F5-880F-8BABA10B5610}" destId="{BF7C5309-1786-4F4B-B7F9-BAA1E06A1CB5}" srcOrd="0" destOrd="0" presId="urn:microsoft.com/office/officeart/2005/8/layout/radial1"/>
    <dgm:cxn modelId="{FEB87405-9475-4C7A-9DAD-80EAF6E9BA4C}" srcId="{D5321BFB-E436-467C-A80D-3B345AB4A37D}" destId="{12E121AA-4FDE-4A60-B85F-730E2E80305D}" srcOrd="3" destOrd="0" parTransId="{D42FFB58-C1C5-4072-BA58-BB1A559DA4C5}" sibTransId="{B9D7FCA8-12CB-49DB-A8FD-2E127594D950}"/>
    <dgm:cxn modelId="{27022CEA-AFB1-4EE7-9FF6-025412352079}" srcId="{B56014DA-972B-4CB4-A8DD-D3D86F063773}" destId="{B74543B4-A94D-49BE-873B-FB0985FCB758}" srcOrd="1" destOrd="0" parTransId="{5956B7C7-0519-415F-8422-5BF473166D0B}" sibTransId="{BB3A643C-0BB2-49A6-B691-47C6758A25A2}"/>
    <dgm:cxn modelId="{515C84F4-087D-4866-8A2A-68A050E5C47D}" type="presOf" srcId="{6EEB7FCA-0263-4C97-A516-11BB2E4B5927}" destId="{4C0223A2-ACDA-4961-B6BF-B907DDBEC3DA}" srcOrd="1" destOrd="0" presId="urn:microsoft.com/office/officeart/2005/8/layout/radial1"/>
    <dgm:cxn modelId="{BEA2B03A-72B7-4803-B9EA-767ED9DB6F6B}" srcId="{D5321BFB-E436-467C-A80D-3B345AB4A37D}" destId="{E1E2D3F3-E150-4131-8640-BFF2377DD190}" srcOrd="2" destOrd="0" parTransId="{FC2A17C9-577C-4C5E-A601-0D76D296CCEB}" sibTransId="{FAB19AD5-CB2A-4B63-AAA7-450D03080DB2}"/>
    <dgm:cxn modelId="{53A04CAD-657B-490F-A4C7-B94DD288343F}" srcId="{B56014DA-972B-4CB4-A8DD-D3D86F063773}" destId="{A267D4E2-8AC7-4279-8799-74135751E95D}" srcOrd="0" destOrd="0" parTransId="{CF209916-7354-4775-AAB5-2247173D1092}" sibTransId="{52873F78-06E5-4ED4-AF8F-547F7B2575DC}"/>
    <dgm:cxn modelId="{6A2A59AA-27FF-459E-83B8-31E9A1FDE9EF}" type="presOf" srcId="{C5C86102-51BE-48B8-90C5-C5BA4C7B1FC2}" destId="{0BEE6507-13A6-4639-AD43-9C16FB6BEC5B}" srcOrd="0" destOrd="0" presId="urn:microsoft.com/office/officeart/2005/8/layout/radial1"/>
    <dgm:cxn modelId="{3F6B46BC-1F7B-4CCB-A62A-10F51F9AD0AE}" type="presOf" srcId="{B9AE8C8A-38DC-44BB-9054-1A6A7C1C807D}" destId="{D7333DD6-791F-437D-8EB7-47BFCC705A4B}" srcOrd="1" destOrd="0" presId="urn:microsoft.com/office/officeart/2005/8/layout/radial1"/>
    <dgm:cxn modelId="{53B6A73A-A836-483C-BD31-50E87642DEBE}" type="presOf" srcId="{6EEB7FCA-0263-4C97-A516-11BB2E4B5927}" destId="{8AB06C51-20A3-4773-B2CF-E03DC8599B41}" srcOrd="0" destOrd="0" presId="urn:microsoft.com/office/officeart/2005/8/layout/radial1"/>
    <dgm:cxn modelId="{D2DE0729-A78B-4E18-A556-29E04DCC9BBD}" type="presOf" srcId="{990A90A8-86A8-488D-A7C1-7EFF5FF2600E}" destId="{D9AD0DB1-AA69-4A42-ADAB-C5839B650FF3}" srcOrd="0" destOrd="0" presId="urn:microsoft.com/office/officeart/2005/8/layout/radial1"/>
    <dgm:cxn modelId="{10CBD10C-C5FD-4A17-BCCC-00BF95382764}" type="presOf" srcId="{0C5BA38F-C528-4489-AB1F-216AED016C25}" destId="{CD177EFE-7EF5-49A4-84C8-8994020B24D1}" srcOrd="0" destOrd="0" presId="urn:microsoft.com/office/officeart/2005/8/layout/radial1"/>
    <dgm:cxn modelId="{998DF206-5561-4A74-AD29-9FBA8973E8C1}" type="presOf" srcId="{E72540FB-2370-49B7-9058-CBBE0A40D604}" destId="{C3386F01-0DDB-4435-AEE7-8D21239DDDA6}" srcOrd="0" destOrd="0" presId="urn:microsoft.com/office/officeart/2005/8/layout/radial1"/>
    <dgm:cxn modelId="{86D3F144-8316-4257-8A7A-6F257570F1EB}" srcId="{D5321BFB-E436-467C-A80D-3B345AB4A37D}" destId="{7348075E-D6C1-4176-B3F3-D7F7DEBC6E86}" srcOrd="4" destOrd="0" parTransId="{E3E2C022-81E2-42F8-8795-55521FAD633D}" sibTransId="{2502A5EB-3AD9-43FD-913C-4B5190BD9634}"/>
    <dgm:cxn modelId="{ACD8C7E9-07A6-4FE5-B7D7-6ED02570AAD1}" srcId="{D5321BFB-E436-467C-A80D-3B345AB4A37D}" destId="{C5C86102-51BE-48B8-90C5-C5BA4C7B1FC2}" srcOrd="0" destOrd="0" parTransId="{567FD4E7-B934-4FB3-BFE9-D4F33DCF9239}" sibTransId="{6493A189-383C-45B0-AA5B-5187CCDB9792}"/>
    <dgm:cxn modelId="{2B1419FD-FC28-45B6-9DD3-5787F738FDE7}" srcId="{C5C86102-51BE-48B8-90C5-C5BA4C7B1FC2}" destId="{A4F15AD5-E859-407F-A151-475D3FEACBA3}" srcOrd="3" destOrd="0" parTransId="{0C5BA38F-C528-4489-AB1F-216AED016C25}" sibTransId="{65C196C4-D248-488C-8226-387BFB173401}"/>
    <dgm:cxn modelId="{4BE15B07-3196-4F05-82B1-15004B094A29}" srcId="{C5C86102-51BE-48B8-90C5-C5BA4C7B1FC2}" destId="{DEB15C8E-693F-4C47-8AA6-4783E90EFAE2}" srcOrd="2" destOrd="0" parTransId="{990A90A8-86A8-488D-A7C1-7EFF5FF2600E}" sibTransId="{FDD107CB-7D02-4C8A-BD2B-E19F2B15DC88}"/>
    <dgm:cxn modelId="{AB820CF0-C1E1-422B-A48B-C3411CDA15D8}" srcId="{C5C86102-51BE-48B8-90C5-C5BA4C7B1FC2}" destId="{77DD3007-1660-4463-8C78-535A9DE3A290}" srcOrd="0" destOrd="0" parTransId="{EB07CFF3-5CD3-4462-A52F-0A4902A653E3}" sibTransId="{9387B681-4FA7-4105-8747-75F1B0399884}"/>
    <dgm:cxn modelId="{25C3A876-9153-4D46-97A0-D3BB2A1FC7C3}" type="presOf" srcId="{B9AE8C8A-38DC-44BB-9054-1A6A7C1C807D}" destId="{97C8C57C-54BF-4F62-B594-433AC530EB62}" srcOrd="0" destOrd="0" presId="urn:microsoft.com/office/officeart/2005/8/layout/radial1"/>
    <dgm:cxn modelId="{64AE0000-8E16-4860-800C-BCAB55F96F51}" type="presOf" srcId="{DEB15C8E-693F-4C47-8AA6-4783E90EFAE2}" destId="{B8874A84-2B78-4EF0-B1E6-20BFBD171794}" srcOrd="0" destOrd="0" presId="urn:microsoft.com/office/officeart/2005/8/layout/radial1"/>
    <dgm:cxn modelId="{6933C825-35C9-41D1-B248-F8868AD6794B}" type="presParOf" srcId="{8BE805E7-ACC1-437B-A358-D7B82331EED1}" destId="{0BEE6507-13A6-4639-AD43-9C16FB6BEC5B}" srcOrd="0" destOrd="0" presId="urn:microsoft.com/office/officeart/2005/8/layout/radial1"/>
    <dgm:cxn modelId="{AE04E0AD-7503-4F35-A3AD-F8CD03B4A883}" type="presParOf" srcId="{8BE805E7-ACC1-437B-A358-D7B82331EED1}" destId="{85D531DD-D0B5-4174-9A5E-92242B3DE390}" srcOrd="1" destOrd="0" presId="urn:microsoft.com/office/officeart/2005/8/layout/radial1"/>
    <dgm:cxn modelId="{E3242D9E-EDF9-4621-8234-9C4536EE962C}" type="presParOf" srcId="{85D531DD-D0B5-4174-9A5E-92242B3DE390}" destId="{0FDEEC58-5565-4A8B-8697-D6BFD42AFF9E}" srcOrd="0" destOrd="0" presId="urn:microsoft.com/office/officeart/2005/8/layout/radial1"/>
    <dgm:cxn modelId="{ECE10749-C480-4391-AEF7-933AA1FE09C3}" type="presParOf" srcId="{8BE805E7-ACC1-437B-A358-D7B82331EED1}" destId="{A2EC03A0-088E-4634-BBE8-B76AD822AA33}" srcOrd="2" destOrd="0" presId="urn:microsoft.com/office/officeart/2005/8/layout/radial1"/>
    <dgm:cxn modelId="{15E3B076-33F9-4405-B9CA-9435685A6B09}" type="presParOf" srcId="{8BE805E7-ACC1-437B-A358-D7B82331EED1}" destId="{97C8C57C-54BF-4F62-B594-433AC530EB62}" srcOrd="3" destOrd="0" presId="urn:microsoft.com/office/officeart/2005/8/layout/radial1"/>
    <dgm:cxn modelId="{5E47F89D-E56A-4059-B8F7-74F75C3D7492}" type="presParOf" srcId="{97C8C57C-54BF-4F62-B594-433AC530EB62}" destId="{D7333DD6-791F-437D-8EB7-47BFCC705A4B}" srcOrd="0" destOrd="0" presId="urn:microsoft.com/office/officeart/2005/8/layout/radial1"/>
    <dgm:cxn modelId="{D7C08878-9E68-4CBF-82CC-438EC57BA69E}" type="presParOf" srcId="{8BE805E7-ACC1-437B-A358-D7B82331EED1}" destId="{BF7C5309-1786-4F4B-B7F9-BAA1E06A1CB5}" srcOrd="4" destOrd="0" presId="urn:microsoft.com/office/officeart/2005/8/layout/radial1"/>
    <dgm:cxn modelId="{D9235185-CB42-4409-8B50-673C75D454DA}" type="presParOf" srcId="{8BE805E7-ACC1-437B-A358-D7B82331EED1}" destId="{D9AD0DB1-AA69-4A42-ADAB-C5839B650FF3}" srcOrd="5" destOrd="0" presId="urn:microsoft.com/office/officeart/2005/8/layout/radial1"/>
    <dgm:cxn modelId="{44232884-375E-4608-9F55-264D6901A55E}" type="presParOf" srcId="{D9AD0DB1-AA69-4A42-ADAB-C5839B650FF3}" destId="{76755F92-B523-4FF6-85AE-BC02ABE91D39}" srcOrd="0" destOrd="0" presId="urn:microsoft.com/office/officeart/2005/8/layout/radial1"/>
    <dgm:cxn modelId="{B90FE5B9-D68F-466C-A6E2-A007F6A65F74}" type="presParOf" srcId="{8BE805E7-ACC1-437B-A358-D7B82331EED1}" destId="{B8874A84-2B78-4EF0-B1E6-20BFBD171794}" srcOrd="6" destOrd="0" presId="urn:microsoft.com/office/officeart/2005/8/layout/radial1"/>
    <dgm:cxn modelId="{336D5273-EBB7-4405-91A8-D847975D36F5}" type="presParOf" srcId="{8BE805E7-ACC1-437B-A358-D7B82331EED1}" destId="{CD177EFE-7EF5-49A4-84C8-8994020B24D1}" srcOrd="7" destOrd="0" presId="urn:microsoft.com/office/officeart/2005/8/layout/radial1"/>
    <dgm:cxn modelId="{26DDB5E8-4E8B-4F05-85BB-6554DFCE89ED}" type="presParOf" srcId="{CD177EFE-7EF5-49A4-84C8-8994020B24D1}" destId="{7B015B6A-9DC3-41F4-ACC7-AA0A5970B8D6}" srcOrd="0" destOrd="0" presId="urn:microsoft.com/office/officeart/2005/8/layout/radial1"/>
    <dgm:cxn modelId="{6E029CCF-A03B-406A-A83F-7748E23E1CCA}" type="presParOf" srcId="{8BE805E7-ACC1-437B-A358-D7B82331EED1}" destId="{2191111B-925C-4523-8489-6F692A7E2E41}" srcOrd="8" destOrd="0" presId="urn:microsoft.com/office/officeart/2005/8/layout/radial1"/>
    <dgm:cxn modelId="{4371836E-7AEE-4BBA-BAEF-FB4DF878E1F8}" type="presParOf" srcId="{8BE805E7-ACC1-437B-A358-D7B82331EED1}" destId="{8AB06C51-20A3-4773-B2CF-E03DC8599B41}" srcOrd="9" destOrd="0" presId="urn:microsoft.com/office/officeart/2005/8/layout/radial1"/>
    <dgm:cxn modelId="{B6A1F068-3D66-480B-BE42-C41F1F94CDED}" type="presParOf" srcId="{8AB06C51-20A3-4773-B2CF-E03DC8599B41}" destId="{4C0223A2-ACDA-4961-B6BF-B907DDBEC3DA}" srcOrd="0" destOrd="0" presId="urn:microsoft.com/office/officeart/2005/8/layout/radial1"/>
    <dgm:cxn modelId="{737C5810-11A5-427D-BA69-EE3535D02B6D}" type="presParOf" srcId="{8BE805E7-ACC1-437B-A358-D7B82331EED1}" destId="{C3386F01-0DDB-4435-AEE7-8D21239DDDA6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F7ABF-5D67-4539-A187-7693D243FB6A}" type="datetimeFigureOut">
              <a:rPr lang="en-US" smtClean="0"/>
              <a:pPr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64772-5969-41A1-9ED6-08B425CA56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37FB1-21E8-4DD7-A6E4-CFACD78F7B5B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5677A-5311-4C28-8A8A-1430451EC9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5677A-5311-4C28-8A8A-1430451EC98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package" Target="../embeddings/Microsoft_Office_PowerPoint_Slide1.sld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86000" y="1714500"/>
          <a:ext cx="4572000" cy="3429000"/>
        </p:xfrm>
        <a:graphic>
          <a:graphicData uri="http://schemas.openxmlformats.org/presentationml/2006/ole">
            <p:oleObj spid="_x0000_s4097" name="Slide" r:id="rId4" imgW="0" imgH="0" progId="PowerPoint.Slide.12">
              <p:embed/>
            </p:oleObj>
          </a:graphicData>
        </a:graphic>
      </p:graphicFrame>
      <p:pic>
        <p:nvPicPr>
          <p:cNvPr id="2" name="Picture 1" descr="rose zif.jpg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1828800"/>
            <a:ext cx="6446838" cy="4724400"/>
          </a:xfrm>
          <a:prstGeom prst="rect">
            <a:avLst/>
          </a:prstGeom>
          <a:ln>
            <a:solidFill>
              <a:srgbClr val="FF0000"/>
            </a:solidFill>
            <a:prstDash val="lgDash"/>
          </a:ln>
        </p:spPr>
      </p:pic>
      <p:sp>
        <p:nvSpPr>
          <p:cNvPr id="4" name="Rounded Rectangle 3"/>
          <p:cNvSpPr/>
          <p:nvPr/>
        </p:nvSpPr>
        <p:spPr>
          <a:xfrm>
            <a:off x="1219200" y="304800"/>
            <a:ext cx="6477000" cy="14478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সবাইকে ফুলেল শুভেচ্ছা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28600" y="152400"/>
            <a:ext cx="6324600" cy="1066800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হজ্জের ওয়াজিব সমুহ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4038600" cy="1066800"/>
          </a:xfrm>
          <a:prstGeom prst="rect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সাফা ও মারওয়ার মাঝে সায়ী করা।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379076"/>
            <a:ext cx="4038600" cy="1066800"/>
          </a:xfrm>
          <a:prstGeom prst="rect">
            <a:avLst/>
          </a:prstGeom>
          <a:solidFill>
            <a:schemeClr val="bg2">
              <a:lumMod val="1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পাথর নিক্ষেপ করা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724400"/>
            <a:ext cx="4038600" cy="1066800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তাওয়াফে সদর করা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1828800"/>
            <a:ext cx="4038600" cy="1066800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মুজদালিফায় অবস্থান করা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3276600"/>
            <a:ext cx="4038600" cy="1066800"/>
          </a:xfrm>
          <a:prstGeom prst="rect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হলক করা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858000" y="228600"/>
            <a:ext cx="1905000" cy="1295400"/>
          </a:xfrm>
          <a:prstGeom prst="ellipse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৫ টি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28600" y="76200"/>
            <a:ext cx="5715000" cy="1219200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যাদের উপর হজ্জ ফরজ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1981200"/>
            <a:ext cx="8305800" cy="4572000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১।মুসলিম হওয়া।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২।স্বাধীন হওয়া।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৩।বালেগ হওয়া।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৪।সুস্থ হওয়া।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৫।দৃষ্টি শক্তিসম্পন্ন হওয়া 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৬।পাথেয় থাকা।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৭।রাস্তা নিরাপদ হওয়া।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৮।মহিলার সাথে মাহরাম পুরুষ থাকা।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৯। যানবাহনের সুবিধা থাকা।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১০।বুদ্ধিসম্পন্ন হওয়া।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১১।কয়েদি না হওয়া।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382000" cy="1981200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মীকাত হতে শুধু হজ্জের ইহরাম বেধে হজ্জ সম্পাদন করাকে হজ্জে ইফরাদ বলে।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2438400"/>
            <a:ext cx="8382000" cy="1981200"/>
          </a:xfrm>
          <a:prstGeom prst="roundRect">
            <a:avLst/>
          </a:prstGeom>
          <a:solidFill>
            <a:schemeClr val="tx2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মীকাত হতে প্রথমে ওমরার জন্য ইহরাম বেধে ওমরার কাজ সমাপ্ত করে হালাল হওয়া ।অতঃপর জিলহজ্জের আট তারিখ হজ্জের ইহরাম বেধে হজ্জ সম্পাদন করাকে  তামাত্তু বলা হয়।</a:t>
            </a: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4648200"/>
            <a:ext cx="8382000" cy="1981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কিরান হলো মীকাত হতে হজ্জ ও ওমরার নিয়তে উভয়ের জন্য একসাথে ইহরাম বাধা।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দলীয় কা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76200"/>
            <a:ext cx="2514599" cy="1883522"/>
          </a:xfrm>
          <a:prstGeom prst="ellipse">
            <a:avLst/>
          </a:prstGeom>
          <a:ln w="762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Pentagon 2"/>
          <p:cNvSpPr/>
          <p:nvPr/>
        </p:nvSpPr>
        <p:spPr>
          <a:xfrm>
            <a:off x="457200" y="152400"/>
            <a:ext cx="4572000" cy="1219200"/>
          </a:xfrm>
          <a:prstGeom prst="homePlate">
            <a:avLst/>
          </a:prstGeom>
          <a:solidFill>
            <a:schemeClr val="tx1">
              <a:lumMod val="95000"/>
              <a:lumOff val="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2057400"/>
            <a:ext cx="8610600" cy="10668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প্রথম দল– হজ্জের পরিচয় খাতায় লিখবে।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3200400"/>
            <a:ext cx="861060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দ্বিতীয় দল- হজ্জের প্রকার সমুহ লিখবে।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4343400"/>
            <a:ext cx="8610600" cy="1066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তৃতীয় দল– হজ্জের ফরজ ও ওয়াজিব সমুহ লিখবে।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5486400"/>
            <a:ext cx="8610600" cy="10668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চতুর্থ দল—হজ্জের মীকাত ও কাদের উপর হজ্জ ফরজ  লিখবে</a:t>
            </a:r>
            <a:r>
              <a:rPr lang="bn-BD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981200" y="76200"/>
            <a:ext cx="5257800" cy="1676400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মূল্যা</a:t>
            </a:r>
            <a:r>
              <a:rPr lang="bn-BD" sz="5400" dirty="0" smtClean="0"/>
              <a:t>য়ন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286000"/>
            <a:ext cx="8305800" cy="4267200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হজ্জের শাব্দিক ও পারিভাষিক অর্থ কি?</a:t>
            </a:r>
          </a:p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২।হজ্জ কত প্রকার ও কি কি ? লিখ ।</a:t>
            </a:r>
          </a:p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 হজ্জ কাদের উপর ফরজ ? লিখ।</a:t>
            </a:r>
          </a:p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৪। হজ্জের ফরজ ও ওয়াজিব সমুহ লিখ।</a:t>
            </a:r>
          </a:p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৫। মীকাত কয়টি ও কি কি ? লিখ।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3829269" cy="2153964"/>
          </a:xfrm>
          <a:prstGeom prst="ellipse">
            <a:avLst/>
          </a:prstGeom>
          <a:ln w="762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ounded Rectangle 2"/>
          <p:cNvSpPr/>
          <p:nvPr/>
        </p:nvSpPr>
        <p:spPr>
          <a:xfrm>
            <a:off x="4724400" y="381000"/>
            <a:ext cx="4191000" cy="13716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বাড়ীর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895600"/>
            <a:ext cx="8458200" cy="37338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কিতাবুল হজ্জ অধ্যায় থেকে ১০টি বহুনির্বাচনী প্রশ্ন তৈরী করে উত্তর খাতায় লিখে আনবে।</a:t>
            </a:r>
            <a:endParaRPr lang="bn-BD" sz="8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457200"/>
            <a:ext cx="7162800" cy="1371600"/>
          </a:xfrm>
          <a:prstGeom prst="ellips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33600"/>
            <a:ext cx="7696200" cy="4495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000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6214897822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3799445" cy="3810000"/>
          </a:xfrm>
          <a:prstGeom prst="ellipse">
            <a:avLst/>
          </a:prstGeom>
          <a:ln w="762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Quad Arrow Callout 2"/>
          <p:cNvSpPr/>
          <p:nvPr/>
        </p:nvSpPr>
        <p:spPr>
          <a:xfrm flipH="1">
            <a:off x="990600" y="152400"/>
            <a:ext cx="7696200" cy="1981200"/>
          </a:xfrm>
          <a:prstGeom prst="quadArrowCallou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bn-B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23360" y="2286000"/>
            <a:ext cx="4815840" cy="4267200"/>
          </a:xfrm>
          <a:prstGeom prst="rect">
            <a:avLst/>
          </a:prstGeom>
          <a:solidFill>
            <a:schemeClr val="accent6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মনিরুল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হাসান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উপাধ্যক্ষ</a:t>
            </a:r>
            <a:endParaRPr lang="bn-BD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আউলিয়ানগর সিনিয়ার আলিম মাদ্রাসা</a:t>
            </a:r>
          </a:p>
          <a:p>
            <a:pPr algn="ctr"/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ত্রিশাল,ময়মনসিংহ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228600" y="152400"/>
            <a:ext cx="6400800" cy="1447800"/>
          </a:xfrm>
          <a:prstGeom prst="homePlate">
            <a:avLst/>
          </a:prstGeom>
          <a:solidFill>
            <a:schemeClr val="bg2">
              <a:lumMod val="25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G_20210629_205540~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3671139" cy="4724400"/>
          </a:xfrm>
          <a:prstGeom prst="rect">
            <a:avLst/>
          </a:prstGeom>
          <a:ln w="762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 rot="10800000" flipH="1" flipV="1">
            <a:off x="4572000" y="1828800"/>
            <a:ext cx="4267200" cy="45720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 পরিচ্ছেদ</a:t>
            </a:r>
          </a:p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কিতাবুল হজ্জ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828800" y="152400"/>
            <a:ext cx="5562600" cy="1981200"/>
          </a:xfrm>
          <a:prstGeom prst="leftRightArrow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নীচের ছবিগুলো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লক্ষ্য 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ajj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4316084" cy="2895600"/>
          </a:xfrm>
          <a:prstGeom prst="rect">
            <a:avLst/>
          </a:prstGeom>
          <a:ln w="762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Picture 3" descr="hajj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819400"/>
            <a:ext cx="3962400" cy="2744329"/>
          </a:xfrm>
          <a:prstGeom prst="rect">
            <a:avLst/>
          </a:prstGeom>
          <a:ln w="762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838200" y="5943600"/>
            <a:ext cx="3505200" cy="76200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তওয়াফের ছবি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05400" y="5867400"/>
            <a:ext cx="3505200" cy="762000"/>
          </a:xfrm>
          <a:prstGeom prst="roundRect">
            <a:avLst/>
          </a:prstGeom>
          <a:ln w="7620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আরাফায় অবস্থান</a:t>
            </a:r>
            <a:r>
              <a:rPr lang="bn-BD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752600" y="304800"/>
            <a:ext cx="6019800" cy="1828800"/>
          </a:xfrm>
          <a:prstGeom prst="downArrowCallout">
            <a:avLst/>
          </a:prstGeom>
          <a:solidFill>
            <a:schemeClr val="accent4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2000" y="2514600"/>
            <a:ext cx="7593724" cy="3429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كتاب الحج</a:t>
            </a:r>
            <a:endParaRPr lang="bn-BD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কিতাবুল হজ্জ</a:t>
            </a:r>
            <a:endParaRPr lang="ar-SA" sz="7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Arabic Typesetting" pitchFamily="66" charset="-78"/>
            </a:endParaRP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295400" y="228600"/>
            <a:ext cx="6858000" cy="1219200"/>
          </a:xfrm>
          <a:prstGeom prst="cloudCallout">
            <a:avLst>
              <a:gd name="adj1" fmla="val -143"/>
              <a:gd name="adj2" fmla="val 125862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শিখন ফল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590800"/>
            <a:ext cx="8763000" cy="396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১।হজ্জের গুরুত্ব ব্যাখ্যা করতে পারবে।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২।হজ্জের ফরজ ও ওয়াজিব সমুহ বর্ণনা করতে পারবে।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৩।হজ্জের প্রকার সমুহ বর্ণনা করতে পারবে।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৪।হজ্জের সময় নিষিদ্ধ কাজ সমুহ বর্ণনা করতে পারবে।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b="1" u="sng" dirty="0" smtClean="0">
                <a:latin typeface="NikoshBAN" pitchFamily="2" charset="0"/>
                <a:cs typeface="Arabic Typesetting" pitchFamily="66" charset="-78"/>
              </a:rPr>
              <a:t>م</a:t>
            </a:r>
            <a:r>
              <a:rPr lang="bn-BD" b="1" u="sng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ar-SA" sz="5400" b="1" u="sng" dirty="0" smtClean="0">
                <a:solidFill>
                  <a:srgbClr val="002060"/>
                </a:solidFill>
                <a:latin typeface="NikoshBAN" pitchFamily="2" charset="0"/>
                <a:cs typeface="Arabic Typesetting" pitchFamily="66" charset="-78"/>
              </a:rPr>
              <a:t>معنى الحج لغة</a:t>
            </a:r>
            <a:r>
              <a:rPr lang="ar-SA" sz="5400" b="1" u="sng" dirty="0" smtClean="0">
                <a:solidFill>
                  <a:srgbClr val="FF0000"/>
                </a:solidFill>
                <a:latin typeface="NikoshBAN" pitchFamily="2" charset="0"/>
                <a:cs typeface="Arabic Typesetting" pitchFamily="66" charset="-78"/>
              </a:rPr>
              <a:t> </a:t>
            </a:r>
            <a:r>
              <a:rPr lang="bn-BD" sz="5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4400" b="1" dirty="0" smtClean="0">
                <a:solidFill>
                  <a:srgbClr val="FF0000"/>
                </a:solidFill>
                <a:latin typeface="NikoshBAN" pitchFamily="2" charset="0"/>
                <a:cs typeface="Arabic Typesetting" pitchFamily="66" charset="-78"/>
              </a:rPr>
              <a:t> الحج </a:t>
            </a:r>
            <a:r>
              <a:rPr lang="bn-BD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শব্দটি বাবে</a:t>
            </a:r>
            <a:r>
              <a:rPr lang="ar-SA" sz="2000" b="1" dirty="0" smtClean="0">
                <a:solidFill>
                  <a:srgbClr val="FF0000"/>
                </a:solidFill>
                <a:latin typeface="NikoshBAN" pitchFamily="2" charset="0"/>
                <a:cs typeface="Arabic Typesetting" pitchFamily="66" charset="-78"/>
              </a:rPr>
              <a:t>نصر ينصر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 মাসদার।এর শাব্দিক অর্থ হল 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القصد والارادة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তথা ইচ্ছা করা ও সংকল্প করা ।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ar-SA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الزيارة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বা সাক্ষাৎ করা ।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القصد الى شيئ عظيم</a:t>
            </a:r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মহৎ জিনিসের প্রতি ইচ্ছা করা</a:t>
            </a:r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৪।</a:t>
            </a:r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القصد للنسك </a:t>
            </a:r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বা হজ্জ বা ইবাদতের ইচ্ছা করা।</a:t>
            </a:r>
            <a:endParaRPr lang="ar-SA" sz="2800" dirty="0" smtClean="0">
              <a:solidFill>
                <a:srgbClr val="FF0000"/>
              </a:solidFill>
              <a:latin typeface="Arabic Typesetting" pitchFamily="66" charset="-78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৫।</a:t>
            </a:r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القصد لزيارة بيت الحرام</a:t>
            </a:r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 তথা বায়তুল্লাহ যিয়ারতের ইচ্ছা</a:t>
            </a:r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 করা।</a:t>
            </a:r>
          </a:p>
          <a:p>
            <a:r>
              <a:rPr lang="ar-SA" sz="3600" u="sng" dirty="0" smtClean="0">
                <a:solidFill>
                  <a:srgbClr val="00B0F0"/>
                </a:solidFill>
                <a:latin typeface="Arabic Typesetting" pitchFamily="66" charset="-78"/>
                <a:cs typeface="NikoshBAN" pitchFamily="2" charset="0"/>
              </a:rPr>
              <a:t>معنى الحج اصطلاحا</a:t>
            </a:r>
            <a:r>
              <a:rPr lang="bn-BD" sz="2800" u="sng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Arabic Typesetting" pitchFamily="66" charset="-78"/>
                <a:cs typeface="NikoshBAN" pitchFamily="2" charset="0"/>
              </a:rPr>
              <a:t>-  শরহে বেকায়া লেখক বলেন </a:t>
            </a:r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–</a:t>
            </a:r>
          </a:p>
          <a:p>
            <a:pPr algn="r"/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الحج هو زيارة مكان مخصوص فى وقت مخصوص </a:t>
            </a:r>
            <a:endParaRPr lang="bn-BD" sz="2800" dirty="0" smtClean="0">
              <a:solidFill>
                <a:srgbClr val="FF0000"/>
              </a:solidFill>
              <a:latin typeface="Arabic Typesetting" pitchFamily="66" charset="-78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অর্থাৎ নির্দিষ্ট সময়ে নির্দিষ্ট স্থান যিয়ারত করার নামই হজ্জ।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২।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itchFamily="66" charset="-78"/>
                <a:cs typeface="NikoshBAN" pitchFamily="2" charset="0"/>
              </a:rPr>
              <a:t>জাওয়াহিরুল ফিকহ গ্রন্থকারের মতে </a:t>
            </a:r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–</a:t>
            </a:r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الحج هو زيارة مكان مخصوص فى وقت </a:t>
            </a:r>
          </a:p>
          <a:p>
            <a:pPr algn="r"/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مخصوص بطريق مخصوص </a:t>
            </a:r>
            <a:r>
              <a:rPr lang="bn-BD" sz="2800" dirty="0" smtClean="0">
                <a:solidFill>
                  <a:srgbClr val="FF0000"/>
                </a:solidFill>
                <a:latin typeface="Arabic Typesetting" pitchFamily="66" charset="-78"/>
                <a:cs typeface="NikoshBAN" pitchFamily="2" charset="0"/>
              </a:rPr>
              <a:t>অর্থাৎ নির্দিষ্ট  সময়ে ,নির্দিষ্ট স্থাষ্টন,নির্দিষ্ট পদ্ধতিতে যিয়ারত করার নামই হজ্জ।</a:t>
            </a:r>
          </a:p>
          <a:p>
            <a:pPr algn="r"/>
            <a:endParaRPr lang="bn-BD" sz="2800" dirty="0" smtClean="0">
              <a:solidFill>
                <a:srgbClr val="FF0000"/>
              </a:solidFill>
              <a:latin typeface="Arabic Typesetting" pitchFamily="66" charset="-78"/>
              <a:cs typeface="NikoshBAN" pitchFamily="2" charset="0"/>
            </a:endParaRPr>
          </a:p>
          <a:p>
            <a:pPr algn="r"/>
            <a:endParaRPr lang="ar-SA" sz="2800" dirty="0" smtClean="0">
              <a:solidFill>
                <a:srgbClr val="FF0000"/>
              </a:solidFill>
              <a:latin typeface="Arabic Typesetting" pitchFamily="66" charset="-78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685800"/>
          <a:ext cx="8458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304800"/>
            <a:ext cx="5715000" cy="13716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হজ্জের ফরজসমু</a:t>
            </a:r>
            <a:r>
              <a:rPr lang="bn-BD" sz="4400" dirty="0" smtClean="0">
                <a:solidFill>
                  <a:schemeClr val="bg1"/>
                </a:solidFill>
              </a:rPr>
              <a:t>হ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133600"/>
            <a:ext cx="8610600" cy="1295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latin typeface="NikoshBAN" pitchFamily="2" charset="0"/>
              </a:rPr>
              <a:t> احرام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তথা ইহরাম বাধা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3657600"/>
            <a:ext cx="8610600" cy="12954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ar-SA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وقوف عرفة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তথা আরাফায় অবস্থান </a:t>
            </a:r>
            <a:r>
              <a:rPr lang="bn-BD" sz="5400" dirty="0" smtClean="0">
                <a:solidFill>
                  <a:srgbClr val="FF0000"/>
                </a:solidFill>
              </a:rPr>
              <a:t/>
            </a:r>
            <a:br>
              <a:rPr lang="bn-BD" sz="5400" dirty="0" smtClean="0">
                <a:solidFill>
                  <a:srgbClr val="FF0000"/>
                </a:solidFill>
              </a:rPr>
            </a:br>
            <a:r>
              <a:rPr lang="ar-SA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5181600"/>
            <a:ext cx="8610600" cy="1295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 smtClean="0">
                <a:solidFill>
                  <a:srgbClr val="FFFF00"/>
                </a:solidFill>
                <a:latin typeface="NikoshBAN" pitchFamily="2" charset="0"/>
                <a:cs typeface="Arabic Typesetting" pitchFamily="66" charset="-78"/>
              </a:rPr>
              <a:t>طواف زيارة  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তথা তওয়াফে যিয়ারত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511</Words>
  <Application>Microsoft Office PowerPoint</Application>
  <PresentationFormat>On-screen Show (4:3)</PresentationFormat>
  <Paragraphs>77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khoka</dc:creator>
  <cp:lastModifiedBy>Monir</cp:lastModifiedBy>
  <cp:revision>97</cp:revision>
  <dcterms:created xsi:type="dcterms:W3CDTF">2006-08-16T00:00:00Z</dcterms:created>
  <dcterms:modified xsi:type="dcterms:W3CDTF">2021-06-19T03:50:03Z</dcterms:modified>
</cp:coreProperties>
</file>