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5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009B-5F09-4A1F-A8A8-608A5BE0265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15CE-2995-4A46-A19F-7D61826F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564368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799" y="1233714"/>
            <a:ext cx="8592457" cy="5370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522513" y="1973942"/>
            <a:ext cx="3976915" cy="3338286"/>
          </a:xfrm>
          <a:prstGeom prst="irregularSeal2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742" y="2206179"/>
            <a:ext cx="4165599" cy="5370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অন্তরাল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0227" y="3258471"/>
            <a:ext cx="4165599" cy="5370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গ্লানি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4742" y="4288981"/>
            <a:ext cx="4165599" cy="5370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4572002" y="2120683"/>
            <a:ext cx="3077028" cy="624113"/>
          </a:xfrm>
          <a:prstGeom prst="flowChartPreparat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0802" y="304801"/>
            <a:ext cx="4499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সেই জগতে হারিয়ে যেতে চাই,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গভীর -নিশুত রাতে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 মানুষেরা ঘুমিয়ে থাকে ভাই</a:t>
            </a:r>
            <a:r>
              <a:rPr lang="as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as-IN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9" y="2646388"/>
            <a:ext cx="4082594" cy="282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2572" y="2881127"/>
            <a:ext cx="6415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আছেন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বিত্তকে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7525660" y="2685185"/>
            <a:ext cx="3077028" cy="624113"/>
          </a:xfrm>
          <a:prstGeom prst="flowChartPreparat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6746" y="203471"/>
            <a:ext cx="449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সোনা-রূপায়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পাহাড়  জমায় না, 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 -সুখের দুর্ভাবনায়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আয়ু কমায় না;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তুচ্ছ নিয়ে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তুষ্ট থাকে ভাই</a:t>
            </a:r>
            <a:r>
              <a:rPr lang="as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as-IN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4801" y="3418155"/>
            <a:ext cx="641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ক্মায়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অল্পতেই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1" y="2002970"/>
            <a:ext cx="3468914" cy="37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711200" y="4326096"/>
            <a:ext cx="3077028" cy="624113"/>
          </a:xfrm>
          <a:prstGeom prst="flowChartPreparat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79926"/>
            <a:ext cx="449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</a:t>
            </a:r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দিনের পরিশ্রমেও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পায় না যারা খুঁজে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দিনের </a:t>
            </a:r>
            <a:r>
              <a:rPr lang="as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আহার্য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 যাদের মনের কোণে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নেই দুরাশা গ্লানি,</a:t>
            </a:r>
          </a:p>
          <a:p>
            <a:pPr algn="ctr"/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দীনতা,নেই কোনো সংশয়।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0056" y="3730211"/>
            <a:ext cx="6415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অর্থ-বিত্ত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দূর্ভাবনা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অক্লান্ত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মুখে হাসি ১১ কোটি মানুষে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473123"/>
            <a:ext cx="5229226" cy="29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599545" y="3055299"/>
            <a:ext cx="3077028" cy="624113"/>
          </a:xfrm>
          <a:prstGeom prst="flowChartPreparat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087" y="2019353"/>
            <a:ext cx="3367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মানুষ মানুষেরে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বাসতে পারে ভালো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আঁধার ঘরে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জ্বালতে পারে আলো,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জগতের কান্না-হাসির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অন্তরালে ভাই</a:t>
            </a:r>
          </a:p>
          <a:p>
            <a:r>
              <a:rPr lang="as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হারিয়ে যেতে চাই।।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0" y="3679412"/>
            <a:ext cx="6415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অকৃত্রিম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124" y="354382"/>
            <a:ext cx="4626249" cy="25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4970" y="3374570"/>
            <a:ext cx="7808687" cy="5370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কোথায়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522513" y="1973942"/>
            <a:ext cx="3976915" cy="3338286"/>
          </a:xfrm>
          <a:prstGeom prst="irregularSeal2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901" y="1802554"/>
            <a:ext cx="7897683" cy="8379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1 . 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সিকান্‌দার আবু জাফর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199" b="1" dirty="0">
              <a:ln w="11430">
                <a:solidFill>
                  <a:srgbClr val="00133A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9676466" y="2510235"/>
            <a:ext cx="461562" cy="5027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4014148">
            <a:off x="9963794" y="3337210"/>
            <a:ext cx="257577" cy="52779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892" y="2500946"/>
            <a:ext cx="2704396" cy="67426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99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১৯১৬ </a:t>
            </a:r>
            <a:r>
              <a:rPr lang="en-US" sz="3199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3199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2421" y="2419787"/>
            <a:ext cx="2672703" cy="67204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199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১৯১৭ </a:t>
            </a:r>
            <a:r>
              <a:rPr lang="en-US" sz="3199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3199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892" y="3359643"/>
            <a:ext cx="2704396" cy="67419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199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১৯১৮ </a:t>
            </a:r>
            <a:r>
              <a:rPr lang="en-US" sz="3199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3199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2422" y="3371071"/>
            <a:ext cx="2672701" cy="66276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99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১৯১৯ </a:t>
            </a:r>
            <a:r>
              <a:rPr lang="en-US" sz="3199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3199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8538" y="1343395"/>
            <a:ext cx="3199567" cy="4570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199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710618" y="2510235"/>
            <a:ext cx="457081" cy="5484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710617" y="3412970"/>
            <a:ext cx="461562" cy="5027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9712932" y="5674161"/>
            <a:ext cx="461562" cy="5027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4014148">
            <a:off x="9872952" y="4733089"/>
            <a:ext cx="257577" cy="52779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00717" y="4865944"/>
            <a:ext cx="2771571" cy="58658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99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তুষ্ট</a:t>
            </a:r>
            <a:endParaRPr lang="en-US" sz="3199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2421" y="5556366"/>
            <a:ext cx="2672703" cy="59032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99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endParaRPr lang="en-US" sz="3199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80203" y="5552308"/>
            <a:ext cx="2780574" cy="58658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99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ব্যার্থ</a:t>
            </a:r>
            <a:endParaRPr lang="en-US" sz="3199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2421" y="4770659"/>
            <a:ext cx="2617827" cy="61611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99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99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অবসাদ</a:t>
            </a:r>
            <a:endParaRPr lang="en-US" sz="3199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764193" y="4883980"/>
            <a:ext cx="461562" cy="5027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5764193" y="5608953"/>
            <a:ext cx="461562" cy="5027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29045" y="229434"/>
            <a:ext cx="1544258" cy="129506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799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sz="1799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94901" y="4085356"/>
            <a:ext cx="6950222" cy="8379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199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199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গ্লানি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b="1" dirty="0" err="1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199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199" b="1" dirty="0">
              <a:ln w="11430">
                <a:solidFill>
                  <a:srgbClr val="00133A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3580983" y="245908"/>
            <a:ext cx="4648062" cy="733905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9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599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72800" y="6499643"/>
            <a:ext cx="1143002" cy="276226"/>
          </a:xfrm>
        </p:spPr>
        <p:txBody>
          <a:bodyPr/>
          <a:lstStyle/>
          <a:p>
            <a:fld id="{25BA54BD-C84D-46CE-8B72-31BFB26ABA43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6589" y="1800051"/>
            <a:ext cx="789974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জ্বালানোর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b="1" dirty="0">
              <a:ln w="11430">
                <a:solidFill>
                  <a:srgbClr val="00133A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9715464" y="2686013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9939928" y="3377273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5817" y="2514600"/>
            <a:ext cx="2705100" cy="73152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চুলায়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4108" y="2514600"/>
            <a:ext cx="2747682" cy="73152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মনে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8588" y="3360520"/>
            <a:ext cx="2705100" cy="67437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62494" y="3371282"/>
            <a:ext cx="2770909" cy="66294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আঁধার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615" y="134285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712106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739815" y="3528714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9715464" y="563353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4014148">
            <a:off x="9935909" y="4674576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2390" y="4675235"/>
            <a:ext cx="2749522" cy="70866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56934" y="5497450"/>
            <a:ext cx="2747682" cy="64477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2390" y="5503224"/>
            <a:ext cx="2781298" cy="63054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56934" y="4682258"/>
            <a:ext cx="2747682" cy="67498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5712654" y="477810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739815" y="5651869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31189" y="228600"/>
            <a:ext cx="1544660" cy="129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6589" y="3966910"/>
            <a:ext cx="789974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as-IN" sz="3200" b="1" dirty="0">
              <a:ln w="11430">
                <a:solidFill>
                  <a:srgbClr val="00133A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531823" y="365873"/>
            <a:ext cx="4649273" cy="734096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6913" y="2964541"/>
            <a:ext cx="7808687" cy="13570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মাপকাঠি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522513" y="1973942"/>
            <a:ext cx="3976915" cy="3338286"/>
          </a:xfrm>
          <a:prstGeom prst="irregularSeal2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3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43" y="292554"/>
            <a:ext cx="6085114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34" y="1962376"/>
            <a:ext cx="5033931" cy="33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528" y="394153"/>
            <a:ext cx="4386943" cy="9701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6095999" y="-275772"/>
            <a:ext cx="95432" cy="7518400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7196" r="5649" b="18096"/>
          <a:stretch/>
        </p:blipFill>
        <p:spPr>
          <a:xfrm>
            <a:off x="2009320" y="1625600"/>
            <a:ext cx="3143251" cy="3614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31429" y="2052267"/>
            <a:ext cx="5500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আত তারিক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প্রিপারেটরি স্কুল, মাগুরা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মুঠোফোন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০১৭১১-২৬৫২৩১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tariqmagura@gmail.com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2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ree PNG Square Frame Clip Art Download -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8" y="1195160"/>
            <a:ext cx="5867853" cy="45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লাপাড়া সেই রুবিনা পাচ্ছেন প্রধানমন্ত্রীর উপহারের নতুর ঘ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32" y="2068512"/>
            <a:ext cx="3806825" cy="25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217158" y="5416175"/>
            <a:ext cx="5254172" cy="653143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6705601" y="2478427"/>
            <a:ext cx="5109029" cy="1698172"/>
          </a:xfrm>
          <a:prstGeom prst="snipRoundRect">
            <a:avLst>
              <a:gd name="adj1" fmla="val 11810"/>
              <a:gd name="adj2" fmla="val 994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Gold News in Bengali, Videos and Photos about Gold - Anandabaz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4" y="2068511"/>
            <a:ext cx="3922939" cy="25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nip and Round Single Corner Rectangle 5"/>
          <p:cNvSpPr/>
          <p:nvPr/>
        </p:nvSpPr>
        <p:spPr>
          <a:xfrm>
            <a:off x="6705601" y="2476081"/>
            <a:ext cx="5109029" cy="1700518"/>
          </a:xfrm>
          <a:prstGeom prst="snipRoundRect">
            <a:avLst>
              <a:gd name="adj1" fmla="val 14960"/>
              <a:gd name="adj2" fmla="val 1239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2" name="Picture 8" descr="সুখী মানুষ-মমতাজ উদ্‌দীন আহমদ | বাংলা পা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3" y="2068510"/>
            <a:ext cx="3922940" cy="25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and Round Single Corner Rectangle 6"/>
          <p:cNvSpPr/>
          <p:nvPr/>
        </p:nvSpPr>
        <p:spPr>
          <a:xfrm>
            <a:off x="6705601" y="2476081"/>
            <a:ext cx="5109029" cy="1700518"/>
          </a:xfrm>
          <a:prstGeom prst="snipRoundRect">
            <a:avLst>
              <a:gd name="adj1" fmla="val 16667"/>
              <a:gd name="adj2" fmla="val 983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4" name="Picture 10" descr="আশা নিয়ে করা ৩০টি অসাধারণ উক্তি - লড়াকু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6"/>
          <a:stretch/>
        </p:blipFill>
        <p:spPr bwMode="auto">
          <a:xfrm>
            <a:off x="1903186" y="2068509"/>
            <a:ext cx="3931557" cy="2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and Round Single Corner Rectangle 7"/>
          <p:cNvSpPr/>
          <p:nvPr/>
        </p:nvSpPr>
        <p:spPr>
          <a:xfrm>
            <a:off x="6705601" y="2476081"/>
            <a:ext cx="5109029" cy="1700518"/>
          </a:xfrm>
          <a:prstGeom prst="snipRoundRect">
            <a:avLst>
              <a:gd name="adj1" fmla="val 16667"/>
              <a:gd name="adj2" fmla="val 983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96589" y="1795415"/>
            <a:ext cx="4499429" cy="3338286"/>
          </a:xfrm>
          <a:prstGeom prst="irregularSeal2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8400" y="1244599"/>
            <a:ext cx="6412754" cy="3664858"/>
            <a:chOff x="4785632" y="1244599"/>
            <a:chExt cx="6605522" cy="3664858"/>
          </a:xfrm>
        </p:grpSpPr>
        <p:pic>
          <p:nvPicPr>
            <p:cNvPr id="2050" name="Picture 2" descr="পঞ্চম শ্রেণির শিক্ষার্থীদের প্রস্তুত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632" y="1244599"/>
              <a:ext cx="6605522" cy="3664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98246" y="2401234"/>
              <a:ext cx="2104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আশা</a:t>
              </a:r>
              <a:endPara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5348" y="3362958"/>
              <a:ext cx="3091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সিকান্‌দার আবু জাফর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7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478971" y="1407885"/>
            <a:ext cx="4499429" cy="3338286"/>
          </a:xfrm>
          <a:prstGeom prst="irregularSeal2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5123543" y="1407886"/>
            <a:ext cx="6676572" cy="3817258"/>
          </a:xfrm>
          <a:prstGeom prst="round2Same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সিকান্‌দার আবু জাফর সম্পর্কে বলতে পারবে 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“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মাপকাঠি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িকান্‌দার আবু জাফরের আজ মৃত্যুবার্ষিক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r="22289"/>
          <a:stretch/>
        </p:blipFill>
        <p:spPr bwMode="auto">
          <a:xfrm>
            <a:off x="5239657" y="1872347"/>
            <a:ext cx="1794243" cy="2002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0938" y="4064000"/>
            <a:ext cx="347167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১৯১৯ – 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১৯৭৫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49143" y="1230032"/>
            <a:ext cx="5167086" cy="439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71657" y="1841473"/>
            <a:ext cx="4644571" cy="10033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মঈনুদ্দীন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হাশেমী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71657" y="2986261"/>
            <a:ext cx="4644571" cy="10033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১৯৩৬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বি.দে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আই.এ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19143" y="4259942"/>
            <a:ext cx="3897085" cy="439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5371" y="4989232"/>
            <a:ext cx="10334172" cy="439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ইত্তেফাক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মিল্লাত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6207" y="2984420"/>
            <a:ext cx="4644571" cy="10033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মেহনতি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 যায়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6206" y="1836003"/>
            <a:ext cx="4644571" cy="10033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‘আমাদের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সঙ্গীতের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রচিয়তা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327" y="4268934"/>
            <a:ext cx="3897085" cy="439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206" y="1229139"/>
            <a:ext cx="5167086" cy="439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27634" y="5551607"/>
            <a:ext cx="8418286" cy="4391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বাংলা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মরোণোত্তর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26971" y="343771"/>
            <a:ext cx="5050971" cy="69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6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26971" y="343771"/>
            <a:ext cx="5050971" cy="69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0742" y="1628286"/>
            <a:ext cx="5050971" cy="6966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প্রসন্ন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22057" y="2324972"/>
            <a:ext cx="5050971" cy="6966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বৈরী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21086" y="3021658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তিমিরান্তিক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22056" y="3718344"/>
            <a:ext cx="5050971" cy="6966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বৃশ্চিক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লগ্ন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0741" y="4415030"/>
            <a:ext cx="5050971" cy="6966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কৌশিক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573311" y="1776115"/>
            <a:ext cx="4499429" cy="3338286"/>
          </a:xfrm>
          <a:prstGeom prst="irregularSeal2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799" y="1233714"/>
            <a:ext cx="8592457" cy="5370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সিকান্‌দার আবু জাফর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9656" y="1770743"/>
            <a:ext cx="4165599" cy="5660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798" y="2286006"/>
            <a:ext cx="8592457" cy="5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বৃশ্চিক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522514" y="1973942"/>
            <a:ext cx="3149600" cy="3338286"/>
          </a:xfrm>
          <a:prstGeom prst="irregularSeal2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9656" y="2772236"/>
            <a:ext cx="4165599" cy="5370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798" y="3309265"/>
            <a:ext cx="8592457" cy="5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আই.এ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65141" y="3824528"/>
            <a:ext cx="4165599" cy="5370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798" y="4368824"/>
            <a:ext cx="8592457" cy="5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9656" y="4855038"/>
            <a:ext cx="4165599" cy="5370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6" y="322001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1" y="1531314"/>
            <a:ext cx="3935187" cy="38475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18186" y="1980627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নিশুত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115071" y="2736050"/>
            <a:ext cx="457200" cy="99480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নৈঃশ্বব্দ গীতি | panaec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07" y="2134220"/>
            <a:ext cx="3112636" cy="18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818185" y="3867544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907" y="2134220"/>
            <a:ext cx="3112636" cy="18913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18185" y="1972737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18185" y="3867544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2" name="Picture 8" descr="অল্পে তুষ্ট থাকা ইমাম মাহদীর প্রতীক্ষাকারীদের জন্য বড় নেয়াম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06" y="2144879"/>
            <a:ext cx="3132029" cy="18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18184" y="1982606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তুষ্ট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18184" y="3865565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অল্পতেই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সন্তুষ্ট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903" y="2134219"/>
            <a:ext cx="3132031" cy="189135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818184" y="1970758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গ্লানি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18183" y="3865565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6" name="Picture 12" descr="V for Vendetta Mask: [ হ্যাকার মুখোশ... - Priyojon Gift Shop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03" y="2144878"/>
            <a:ext cx="3094840" cy="18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5818182" y="1968779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অন্তরালে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18181" y="3859654"/>
            <a:ext cx="5050971" cy="6966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715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SutonnyOMJ</vt:lpstr>
      <vt:lpstr>Office Theme</vt:lpstr>
      <vt:lpstr>সকল শিক্ষার্থীকে মাল্টিমিডিয়া ক্লাসে</vt:lpstr>
      <vt:lpstr>শিক্ষক পরিচিতি</vt:lpstr>
      <vt:lpstr>মনোযোগ দিয়ে ছবিগুলো দেখ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আন্তরিক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37</cp:revision>
  <dcterms:created xsi:type="dcterms:W3CDTF">2021-06-20T15:37:08Z</dcterms:created>
  <dcterms:modified xsi:type="dcterms:W3CDTF">2021-07-01T13:43:15Z</dcterms:modified>
</cp:coreProperties>
</file>