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5"/>
  </p:notesMasterIdLst>
  <p:sldIdLst>
    <p:sldId id="276" r:id="rId2"/>
    <p:sldId id="269" r:id="rId3"/>
    <p:sldId id="270" r:id="rId4"/>
    <p:sldId id="271" r:id="rId5"/>
    <p:sldId id="272" r:id="rId6"/>
    <p:sldId id="273" r:id="rId7"/>
    <p:sldId id="285" r:id="rId8"/>
    <p:sldId id="274" r:id="rId9"/>
    <p:sldId id="277" r:id="rId10"/>
    <p:sldId id="280" r:id="rId11"/>
    <p:sldId id="281" r:id="rId12"/>
    <p:sldId id="282" r:id="rId13"/>
    <p:sldId id="28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00" autoAdjust="0"/>
    <p:restoredTop sz="79749" autoAdjust="0"/>
  </p:normalViewPr>
  <p:slideViewPr>
    <p:cSldViewPr snapToGrid="0">
      <p:cViewPr varScale="1">
        <p:scale>
          <a:sx n="57" d="100"/>
          <a:sy n="57" d="100"/>
        </p:scale>
        <p:origin x="-1020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261D7A-AF58-47EF-A6AE-0A768906108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9DD4BC-C62C-4E41-8A1D-683520BD92E1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en-US" sz="4000" dirty="0" smtClean="0"/>
            <a:t>     </a:t>
          </a:r>
          <a:r>
            <a:rPr lang="bn-IN" sz="4800" dirty="0" smtClean="0"/>
            <a:t>নামঃ</a:t>
          </a:r>
          <a:r>
            <a:rPr lang="en-US" sz="4800" dirty="0" err="1" smtClean="0"/>
            <a:t>মোহাম্মদ</a:t>
          </a:r>
          <a:r>
            <a:rPr lang="bn-IN" sz="4800" dirty="0" smtClean="0"/>
            <a:t>ছালেহ </a:t>
          </a:r>
          <a:r>
            <a:rPr lang="bn-IN" sz="4800" dirty="0" smtClean="0"/>
            <a:t>উদ্দিন</a:t>
          </a:r>
          <a:endParaRPr lang="en-US" sz="4800" dirty="0"/>
        </a:p>
      </dgm:t>
    </dgm:pt>
    <dgm:pt modelId="{CAF87B4C-48ED-43A8-9000-7952F0F00BD4}" type="parTrans" cxnId="{D25161ED-1617-4EDA-BC08-573FF0E56EB9}">
      <dgm:prSet/>
      <dgm:spPr/>
      <dgm:t>
        <a:bodyPr/>
        <a:lstStyle/>
        <a:p>
          <a:endParaRPr lang="en-US"/>
        </a:p>
      </dgm:t>
    </dgm:pt>
    <dgm:pt modelId="{F4FBA029-5BC7-44BA-82A7-20D617F6F3D1}" type="sibTrans" cxnId="{D25161ED-1617-4EDA-BC08-573FF0E56EB9}">
      <dgm:prSet/>
      <dgm:spPr/>
      <dgm:t>
        <a:bodyPr/>
        <a:lstStyle/>
        <a:p>
          <a:endParaRPr lang="en-US"/>
        </a:p>
      </dgm:t>
    </dgm:pt>
    <dgm:pt modelId="{09154C78-4C10-4624-9675-1B3A5ABBA46A}">
      <dgm:prSet custT="1"/>
      <dgm:spPr>
        <a:solidFill>
          <a:srgbClr val="7030A0"/>
        </a:solidFill>
      </dgm:spPr>
      <dgm:t>
        <a:bodyPr/>
        <a:lstStyle/>
        <a:p>
          <a:pPr algn="ctr" rtl="0"/>
          <a:r>
            <a:rPr lang="en-US" sz="4000" dirty="0" smtClean="0"/>
            <a:t>    </a:t>
          </a:r>
          <a:r>
            <a:rPr lang="bn-IN" sz="4400" dirty="0" smtClean="0"/>
            <a:t>সিনিয়র সহকারি শিক্ষক</a:t>
          </a:r>
          <a:endParaRPr lang="en-US" sz="4400" dirty="0"/>
        </a:p>
      </dgm:t>
    </dgm:pt>
    <dgm:pt modelId="{03D06EC3-1881-4D9B-B5A2-09D218F495F4}" type="parTrans" cxnId="{F54834D0-1B0A-4480-A21B-0212C47C4DF3}">
      <dgm:prSet/>
      <dgm:spPr/>
      <dgm:t>
        <a:bodyPr/>
        <a:lstStyle/>
        <a:p>
          <a:endParaRPr lang="en-US"/>
        </a:p>
      </dgm:t>
    </dgm:pt>
    <dgm:pt modelId="{A73F46D3-2AE3-4675-BE92-533BC459A3D6}" type="sibTrans" cxnId="{F54834D0-1B0A-4480-A21B-0212C47C4DF3}">
      <dgm:prSet/>
      <dgm:spPr/>
      <dgm:t>
        <a:bodyPr/>
        <a:lstStyle/>
        <a:p>
          <a:endParaRPr lang="en-US"/>
        </a:p>
      </dgm:t>
    </dgm:pt>
    <dgm:pt modelId="{E5F8A2DD-30B2-43A7-8C7D-9C3DF8D62498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en-US" sz="2700" dirty="0" smtClean="0"/>
            <a:t>   </a:t>
          </a:r>
          <a:r>
            <a:rPr lang="bn-IN" sz="4400" dirty="0" smtClean="0"/>
            <a:t>কাজী আহমেদ আলী উচ্চ বিদ্যায়ল </a:t>
          </a:r>
          <a:endParaRPr lang="en-US" sz="4400" dirty="0"/>
        </a:p>
      </dgm:t>
    </dgm:pt>
    <dgm:pt modelId="{61A753AB-5733-475D-AD46-C00271E8F15E}" type="parTrans" cxnId="{F0C92622-1006-405E-B927-B58CFF9675C7}">
      <dgm:prSet/>
      <dgm:spPr/>
      <dgm:t>
        <a:bodyPr/>
        <a:lstStyle/>
        <a:p>
          <a:endParaRPr lang="en-US"/>
        </a:p>
      </dgm:t>
    </dgm:pt>
    <dgm:pt modelId="{5B27B914-D7B9-4737-9B74-F2D9AAE8B43D}" type="sibTrans" cxnId="{F0C92622-1006-405E-B927-B58CFF9675C7}">
      <dgm:prSet/>
      <dgm:spPr/>
      <dgm:t>
        <a:bodyPr/>
        <a:lstStyle/>
        <a:p>
          <a:endParaRPr lang="en-US"/>
        </a:p>
      </dgm:t>
    </dgm:pt>
    <dgm:pt modelId="{1625C5B3-8255-4E9C-B26B-5A63431AB509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en-US" sz="2700" dirty="0" smtClean="0"/>
            <a:t> </a:t>
          </a:r>
          <a:r>
            <a:rPr lang="en-US" sz="4000" dirty="0" err="1" smtClean="0"/>
            <a:t>আলকরা</a:t>
          </a:r>
          <a:r>
            <a:rPr lang="en-US" sz="4000" dirty="0" smtClean="0"/>
            <a:t>,       </a:t>
          </a:r>
          <a:r>
            <a:rPr lang="en-US" sz="4000" dirty="0" err="1" smtClean="0"/>
            <a:t>চৌদ্দগ্রাম</a:t>
          </a:r>
          <a:r>
            <a:rPr lang="en-US" sz="4000" dirty="0" smtClean="0"/>
            <a:t> </a:t>
          </a:r>
          <a:r>
            <a:rPr lang="en-US" sz="4000" dirty="0" err="1" smtClean="0"/>
            <a:t>কুমিল্লা</a:t>
          </a:r>
          <a:r>
            <a:rPr lang="en-US" sz="2700" dirty="0" smtClean="0"/>
            <a:t>।</a:t>
          </a:r>
          <a:endParaRPr lang="en-US" sz="4000" dirty="0"/>
        </a:p>
      </dgm:t>
    </dgm:pt>
    <dgm:pt modelId="{5BAC19FF-1937-4D81-A7BA-9CD4D7C072BB}" type="parTrans" cxnId="{4D04F400-ACD2-4F79-9154-07134AD4F63A}">
      <dgm:prSet/>
      <dgm:spPr/>
      <dgm:t>
        <a:bodyPr/>
        <a:lstStyle/>
        <a:p>
          <a:endParaRPr lang="en-US"/>
        </a:p>
      </dgm:t>
    </dgm:pt>
    <dgm:pt modelId="{589E9BA8-ED73-4664-8180-EBD25FEC7086}" type="sibTrans" cxnId="{4D04F400-ACD2-4F79-9154-07134AD4F63A}">
      <dgm:prSet/>
      <dgm:spPr/>
      <dgm:t>
        <a:bodyPr/>
        <a:lstStyle/>
        <a:p>
          <a:endParaRPr lang="en-US"/>
        </a:p>
      </dgm:t>
    </dgm:pt>
    <dgm:pt modelId="{904B77A3-BF93-4F43-8953-B5A9DC159649}" type="pres">
      <dgm:prSet presAssocID="{FE261D7A-AF58-47EF-A6AE-0A76890610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662488-DFF3-48A0-A9F8-0D12A3E8E816}" type="pres">
      <dgm:prSet presAssocID="{E49DD4BC-C62C-4E41-8A1D-683520BD92E1}" presName="parentText" presStyleLbl="node1" presStyleIdx="0" presStyleCnt="4" custLinFactNeighborX="-2028" custLinFactNeighborY="-4054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579A4-E9D9-4A6D-8375-10ACA020A968}" type="pres">
      <dgm:prSet presAssocID="{F4FBA029-5BC7-44BA-82A7-20D617F6F3D1}" presName="spacer" presStyleCnt="0"/>
      <dgm:spPr/>
    </dgm:pt>
    <dgm:pt modelId="{954C51C0-0984-4C55-A512-30973C416B21}" type="pres">
      <dgm:prSet presAssocID="{09154C78-4C10-4624-9675-1B3A5ABBA46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99FDA0-E494-417C-8A94-BE5CB92C94AD}" type="pres">
      <dgm:prSet presAssocID="{A73F46D3-2AE3-4675-BE92-533BC459A3D6}" presName="spacer" presStyleCnt="0"/>
      <dgm:spPr/>
    </dgm:pt>
    <dgm:pt modelId="{20C9D714-4295-4C61-BCC6-6618C7BB02BD}" type="pres">
      <dgm:prSet presAssocID="{E5F8A2DD-30B2-43A7-8C7D-9C3DF8D6249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AE88B8-B352-4933-A1AE-72390ECC2E12}" type="pres">
      <dgm:prSet presAssocID="{5B27B914-D7B9-4737-9B74-F2D9AAE8B43D}" presName="spacer" presStyleCnt="0"/>
      <dgm:spPr/>
    </dgm:pt>
    <dgm:pt modelId="{5AECB50D-317B-49B3-AC5B-7E6A3D93F75F}" type="pres">
      <dgm:prSet presAssocID="{1625C5B3-8255-4E9C-B26B-5A63431AB509}" presName="parentText" presStyleLbl="node1" presStyleIdx="3" presStyleCnt="4" custLinFactY="3048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8EABF1-EC01-48F3-B391-9F12C8EEE66C}" type="presOf" srcId="{1625C5B3-8255-4E9C-B26B-5A63431AB509}" destId="{5AECB50D-317B-49B3-AC5B-7E6A3D93F75F}" srcOrd="0" destOrd="0" presId="urn:microsoft.com/office/officeart/2005/8/layout/vList2"/>
    <dgm:cxn modelId="{8992D8B5-BF39-44AE-BED3-BBB4D3A234DC}" type="presOf" srcId="{E5F8A2DD-30B2-43A7-8C7D-9C3DF8D62498}" destId="{20C9D714-4295-4C61-BCC6-6618C7BB02BD}" srcOrd="0" destOrd="0" presId="urn:microsoft.com/office/officeart/2005/8/layout/vList2"/>
    <dgm:cxn modelId="{D530C359-E643-486A-85F9-48FB17ACD8F4}" type="presOf" srcId="{09154C78-4C10-4624-9675-1B3A5ABBA46A}" destId="{954C51C0-0984-4C55-A512-30973C416B21}" srcOrd="0" destOrd="0" presId="urn:microsoft.com/office/officeart/2005/8/layout/vList2"/>
    <dgm:cxn modelId="{D25161ED-1617-4EDA-BC08-573FF0E56EB9}" srcId="{FE261D7A-AF58-47EF-A6AE-0A7689061089}" destId="{E49DD4BC-C62C-4E41-8A1D-683520BD92E1}" srcOrd="0" destOrd="0" parTransId="{CAF87B4C-48ED-43A8-9000-7952F0F00BD4}" sibTransId="{F4FBA029-5BC7-44BA-82A7-20D617F6F3D1}"/>
    <dgm:cxn modelId="{79B9DA95-53E2-4114-898D-C29B268BACDC}" type="presOf" srcId="{E49DD4BC-C62C-4E41-8A1D-683520BD92E1}" destId="{6D662488-DFF3-48A0-A9F8-0D12A3E8E816}" srcOrd="0" destOrd="0" presId="urn:microsoft.com/office/officeart/2005/8/layout/vList2"/>
    <dgm:cxn modelId="{F54834D0-1B0A-4480-A21B-0212C47C4DF3}" srcId="{FE261D7A-AF58-47EF-A6AE-0A7689061089}" destId="{09154C78-4C10-4624-9675-1B3A5ABBA46A}" srcOrd="1" destOrd="0" parTransId="{03D06EC3-1881-4D9B-B5A2-09D218F495F4}" sibTransId="{A73F46D3-2AE3-4675-BE92-533BC459A3D6}"/>
    <dgm:cxn modelId="{5A3F5F5C-DD6D-4452-A21E-DC6C355C2CD0}" type="presOf" srcId="{FE261D7A-AF58-47EF-A6AE-0A7689061089}" destId="{904B77A3-BF93-4F43-8953-B5A9DC159649}" srcOrd="0" destOrd="0" presId="urn:microsoft.com/office/officeart/2005/8/layout/vList2"/>
    <dgm:cxn modelId="{4D04F400-ACD2-4F79-9154-07134AD4F63A}" srcId="{FE261D7A-AF58-47EF-A6AE-0A7689061089}" destId="{1625C5B3-8255-4E9C-B26B-5A63431AB509}" srcOrd="3" destOrd="0" parTransId="{5BAC19FF-1937-4D81-A7BA-9CD4D7C072BB}" sibTransId="{589E9BA8-ED73-4664-8180-EBD25FEC7086}"/>
    <dgm:cxn modelId="{F0C92622-1006-405E-B927-B58CFF9675C7}" srcId="{FE261D7A-AF58-47EF-A6AE-0A7689061089}" destId="{E5F8A2DD-30B2-43A7-8C7D-9C3DF8D62498}" srcOrd="2" destOrd="0" parTransId="{61A753AB-5733-475D-AD46-C00271E8F15E}" sibTransId="{5B27B914-D7B9-4737-9B74-F2D9AAE8B43D}"/>
    <dgm:cxn modelId="{06FF0C66-4AE0-47A2-BFB8-C3B4262D5261}" type="presParOf" srcId="{904B77A3-BF93-4F43-8953-B5A9DC159649}" destId="{6D662488-DFF3-48A0-A9F8-0D12A3E8E816}" srcOrd="0" destOrd="0" presId="urn:microsoft.com/office/officeart/2005/8/layout/vList2"/>
    <dgm:cxn modelId="{58F5BDAB-05D5-4E87-B03C-4E5BD2B2FBC1}" type="presParOf" srcId="{904B77A3-BF93-4F43-8953-B5A9DC159649}" destId="{22A579A4-E9D9-4A6D-8375-10ACA020A968}" srcOrd="1" destOrd="0" presId="urn:microsoft.com/office/officeart/2005/8/layout/vList2"/>
    <dgm:cxn modelId="{AB40EC77-1DBC-4B9C-BEBF-28FDF283FABC}" type="presParOf" srcId="{904B77A3-BF93-4F43-8953-B5A9DC159649}" destId="{954C51C0-0984-4C55-A512-30973C416B21}" srcOrd="2" destOrd="0" presId="urn:microsoft.com/office/officeart/2005/8/layout/vList2"/>
    <dgm:cxn modelId="{EA8A9900-6EE7-45B8-A325-BAEF971CC884}" type="presParOf" srcId="{904B77A3-BF93-4F43-8953-B5A9DC159649}" destId="{3999FDA0-E494-417C-8A94-BE5CB92C94AD}" srcOrd="3" destOrd="0" presId="urn:microsoft.com/office/officeart/2005/8/layout/vList2"/>
    <dgm:cxn modelId="{00B8E7B4-6C3C-40EB-9007-BB569747C780}" type="presParOf" srcId="{904B77A3-BF93-4F43-8953-B5A9DC159649}" destId="{20C9D714-4295-4C61-BCC6-6618C7BB02BD}" srcOrd="4" destOrd="0" presId="urn:microsoft.com/office/officeart/2005/8/layout/vList2"/>
    <dgm:cxn modelId="{DF5B3319-670E-4B97-A49F-A8E861F60F15}" type="presParOf" srcId="{904B77A3-BF93-4F43-8953-B5A9DC159649}" destId="{6AAE88B8-B352-4933-A1AE-72390ECC2E12}" srcOrd="5" destOrd="0" presId="urn:microsoft.com/office/officeart/2005/8/layout/vList2"/>
    <dgm:cxn modelId="{AB2A4545-DCF8-4917-9651-1848CB91880D}" type="presParOf" srcId="{904B77A3-BF93-4F43-8953-B5A9DC159649}" destId="{5AECB50D-317B-49B3-AC5B-7E6A3D93F75F}" srcOrd="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0C6D27-35E2-404A-9F8E-F60B33809CB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FBC7B5-92A1-4466-BFEE-A56247A17DE7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pPr algn="ctr" rtl="0"/>
          <a:r>
            <a:rPr lang="bn-IN" dirty="0" smtClean="0"/>
            <a:t>শ্রেণিঃ নবম</a:t>
          </a:r>
          <a:br>
            <a:rPr lang="bn-IN" dirty="0" smtClean="0"/>
          </a:br>
          <a:r>
            <a:rPr lang="bn-IN" dirty="0" smtClean="0"/>
            <a:t>বিষয়ঃ বাংলা </a:t>
          </a:r>
          <a:br>
            <a:rPr lang="bn-IN" dirty="0" smtClean="0"/>
          </a:br>
          <a:r>
            <a:rPr lang="en-US" dirty="0" err="1" smtClean="0"/>
            <a:t>আজকের</a:t>
          </a:r>
          <a:r>
            <a:rPr lang="bn-IN" dirty="0" smtClean="0"/>
            <a:t>পাঠঃ </a:t>
          </a:r>
          <a:r>
            <a:rPr lang="bn-IN" dirty="0" smtClean="0"/>
            <a:t>নিমগাছ  </a:t>
          </a:r>
          <a:br>
            <a:rPr lang="bn-IN" dirty="0" smtClean="0"/>
          </a:br>
          <a:r>
            <a:rPr lang="bn-IN" dirty="0" smtClean="0"/>
            <a:t>সম</a:t>
          </a:r>
          <a:r>
            <a:rPr lang="en-US" dirty="0" smtClean="0"/>
            <a:t>য় </a:t>
          </a:r>
          <a:r>
            <a:rPr lang="en-US" dirty="0" smtClean="0">
              <a:latin typeface="Kalpurush" pitchFamily="2" charset="0"/>
              <a:cs typeface="Kalpurush" pitchFamily="2" charset="0"/>
            </a:rPr>
            <a:t>৪৫</a:t>
          </a:r>
          <a:r>
            <a:rPr lang="bn-IN" dirty="0" smtClean="0"/>
            <a:t> মিনিট </a:t>
          </a:r>
          <a:r>
            <a:rPr lang="bn-IN" dirty="0" smtClean="0"/>
            <a:t/>
          </a:r>
          <a:br>
            <a:rPr lang="bn-IN" dirty="0" smtClean="0"/>
          </a:br>
          <a:r>
            <a:rPr lang="bn-IN" dirty="0" smtClean="0"/>
            <a:t>  </a:t>
          </a:r>
          <a:endParaRPr lang="en-US" dirty="0"/>
        </a:p>
      </dgm:t>
    </dgm:pt>
    <dgm:pt modelId="{8E9A6C88-E4E8-4109-83B8-62672B9E7004}" type="parTrans" cxnId="{D59AE72B-056A-4196-985C-1035067835F4}">
      <dgm:prSet/>
      <dgm:spPr/>
      <dgm:t>
        <a:bodyPr/>
        <a:lstStyle/>
        <a:p>
          <a:endParaRPr lang="en-US"/>
        </a:p>
      </dgm:t>
    </dgm:pt>
    <dgm:pt modelId="{FE779080-A347-4351-90CC-3334A3CC5C7B}" type="sibTrans" cxnId="{D59AE72B-056A-4196-985C-1035067835F4}">
      <dgm:prSet/>
      <dgm:spPr/>
      <dgm:t>
        <a:bodyPr/>
        <a:lstStyle/>
        <a:p>
          <a:endParaRPr lang="en-US"/>
        </a:p>
      </dgm:t>
    </dgm:pt>
    <dgm:pt modelId="{BAC8D245-68C4-4C9F-AF20-5AA516A7780F}" type="pres">
      <dgm:prSet presAssocID="{D90C6D27-35E2-404A-9F8E-F60B33809CB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DA63BC-D5D7-417A-ADB0-634DBEDA7D6D}" type="pres">
      <dgm:prSet presAssocID="{59FBC7B5-92A1-4466-BFEE-A56247A17DE7}" presName="parentText" presStyleLbl="node1" presStyleIdx="0" presStyleCnt="1" custScaleY="134824" custLinFactNeighborY="6843">
        <dgm:presLayoutVars>
          <dgm:chMax val="0"/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en-US"/>
        </a:p>
      </dgm:t>
    </dgm:pt>
  </dgm:ptLst>
  <dgm:cxnLst>
    <dgm:cxn modelId="{7FF586EB-BADF-4CC2-AF77-077027AB9BC8}" type="presOf" srcId="{59FBC7B5-92A1-4466-BFEE-A56247A17DE7}" destId="{ADDA63BC-D5D7-417A-ADB0-634DBEDA7D6D}" srcOrd="0" destOrd="0" presId="urn:microsoft.com/office/officeart/2005/8/layout/vList2"/>
    <dgm:cxn modelId="{D59AE72B-056A-4196-985C-1035067835F4}" srcId="{D90C6D27-35E2-404A-9F8E-F60B33809CB7}" destId="{59FBC7B5-92A1-4466-BFEE-A56247A17DE7}" srcOrd="0" destOrd="0" parTransId="{8E9A6C88-E4E8-4109-83B8-62672B9E7004}" sibTransId="{FE779080-A347-4351-90CC-3334A3CC5C7B}"/>
    <dgm:cxn modelId="{62D0CDC6-3660-4C49-9233-EA802BA891A8}" type="presOf" srcId="{D90C6D27-35E2-404A-9F8E-F60B33809CB7}" destId="{BAC8D245-68C4-4C9F-AF20-5AA516A7780F}" srcOrd="0" destOrd="0" presId="urn:microsoft.com/office/officeart/2005/8/layout/vList2"/>
    <dgm:cxn modelId="{24D26FC7-7278-4B88-820C-6E30641C30BA}" type="presParOf" srcId="{BAC8D245-68C4-4C9F-AF20-5AA516A7780F}" destId="{ADDA63BC-D5D7-417A-ADB0-634DBEDA7D6D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06BFFE-5E8B-49F8-B52C-625EF47139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92CB17-704E-4B0E-B11C-D8462AA320D0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ctr" rtl="0"/>
          <a:r>
            <a:rPr lang="bn-IN" sz="4400" dirty="0" smtClean="0"/>
            <a:t>শিখন ফলঃ</a:t>
          </a:r>
          <a:endParaRPr lang="en-US" sz="4400" dirty="0"/>
        </a:p>
      </dgm:t>
    </dgm:pt>
    <dgm:pt modelId="{BAC6F554-D614-47C1-9596-EF7EAE880A64}" type="parTrans" cxnId="{E1B91D5F-B81B-4DB1-83D4-5679CFE93688}">
      <dgm:prSet/>
      <dgm:spPr/>
      <dgm:t>
        <a:bodyPr/>
        <a:lstStyle/>
        <a:p>
          <a:endParaRPr lang="en-US"/>
        </a:p>
      </dgm:t>
    </dgm:pt>
    <dgm:pt modelId="{B9F4F5B3-7441-4F34-A677-51AE8D63559F}" type="sibTrans" cxnId="{E1B91D5F-B81B-4DB1-83D4-5679CFE93688}">
      <dgm:prSet/>
      <dgm:spPr/>
      <dgm:t>
        <a:bodyPr/>
        <a:lstStyle/>
        <a:p>
          <a:endParaRPr lang="en-US"/>
        </a:p>
      </dgm:t>
    </dgm:pt>
    <dgm:pt modelId="{442226DB-49F5-481E-A568-51373ED80981}">
      <dgm:prSet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pPr rtl="0"/>
          <a:r>
            <a:rPr lang="bn-IN" dirty="0" smtClean="0"/>
            <a:t>১।নিমগাছের নানা উপকারি দিক সম্পর্কে </a:t>
          </a:r>
          <a:r>
            <a:rPr lang="en-US" dirty="0" err="1" smtClean="0"/>
            <a:t>জানতে</a:t>
          </a:r>
          <a:r>
            <a:rPr lang="en-US" dirty="0" smtClean="0"/>
            <a:t> </a:t>
          </a:r>
          <a:r>
            <a:rPr lang="en-US" dirty="0" err="1" smtClean="0"/>
            <a:t>পারবে</a:t>
          </a:r>
          <a:r>
            <a:rPr lang="bn-IN" dirty="0" smtClean="0"/>
            <a:t>  </a:t>
          </a:r>
          <a:endParaRPr lang="en-US" dirty="0"/>
        </a:p>
      </dgm:t>
    </dgm:pt>
    <dgm:pt modelId="{9F407BA7-5A1B-44DE-9DA5-42F694D75432}" type="parTrans" cxnId="{EE8C2985-C4D4-40C6-BAC8-8F8ECB7F644A}">
      <dgm:prSet/>
      <dgm:spPr/>
      <dgm:t>
        <a:bodyPr/>
        <a:lstStyle/>
        <a:p>
          <a:endParaRPr lang="en-US"/>
        </a:p>
      </dgm:t>
    </dgm:pt>
    <dgm:pt modelId="{AF403995-1F78-4DBE-A049-E9A423578555}" type="sibTrans" cxnId="{EE8C2985-C4D4-40C6-BAC8-8F8ECB7F644A}">
      <dgm:prSet/>
      <dgm:spPr/>
      <dgm:t>
        <a:bodyPr/>
        <a:lstStyle/>
        <a:p>
          <a:endParaRPr lang="en-US"/>
        </a:p>
      </dgm:t>
    </dgm:pt>
    <dgm:pt modelId="{F6557684-6E2E-4D19-B7D8-80488938509F}">
      <dgm:prSet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pPr rtl="0"/>
          <a:r>
            <a:rPr lang="bn-IN" dirty="0" smtClean="0"/>
            <a:t>২।বৃক্ষের প্রতি মানুষের স্বার্থপর দৃষ্টিভঙ্গির নমুনা </a:t>
          </a:r>
          <a:endParaRPr lang="en-US" dirty="0"/>
        </a:p>
      </dgm:t>
    </dgm:pt>
    <dgm:pt modelId="{3D9CD2F6-DF6C-49A8-A4F9-A28CEDB90E8D}" type="parTrans" cxnId="{4C7F9201-FD87-4C85-9BFE-19DD4507C891}">
      <dgm:prSet/>
      <dgm:spPr/>
      <dgm:t>
        <a:bodyPr/>
        <a:lstStyle/>
        <a:p>
          <a:endParaRPr lang="en-US"/>
        </a:p>
      </dgm:t>
    </dgm:pt>
    <dgm:pt modelId="{5F1E581A-D20A-4662-99BE-4C23E7A62EB6}" type="sibTrans" cxnId="{4C7F9201-FD87-4C85-9BFE-19DD4507C891}">
      <dgm:prSet/>
      <dgm:spPr/>
      <dgm:t>
        <a:bodyPr/>
        <a:lstStyle/>
        <a:p>
          <a:endParaRPr lang="en-US"/>
        </a:p>
      </dgm:t>
    </dgm:pt>
    <dgm:pt modelId="{96996C70-330A-4598-9563-180D387178E1}">
      <dgm:prSet/>
      <dgm:spPr>
        <a:blipFill rotWithShape="0">
          <a:blip xmlns:r="http://schemas.openxmlformats.org/officeDocument/2006/relationships" r:embed="rId4"/>
          <a:tile tx="0" ty="0" sx="100000" sy="100000" flip="none" algn="tl"/>
        </a:blipFill>
      </dgm:spPr>
      <dgm:t>
        <a:bodyPr/>
        <a:lstStyle/>
        <a:p>
          <a:pPr rtl="0"/>
          <a:r>
            <a:rPr lang="bn-IN" dirty="0" smtClean="0"/>
            <a:t>৩।বৃক্ষের প্রতি লেখকের  মমত্ববোধের নমুনা  </a:t>
          </a:r>
          <a:endParaRPr lang="en-US" dirty="0"/>
        </a:p>
      </dgm:t>
    </dgm:pt>
    <dgm:pt modelId="{8278427B-FF38-4031-AECA-6FD5A53203EF}" type="parTrans" cxnId="{1CF356C1-B339-4BDF-8943-1197109CC1E6}">
      <dgm:prSet/>
      <dgm:spPr/>
      <dgm:t>
        <a:bodyPr/>
        <a:lstStyle/>
        <a:p>
          <a:endParaRPr lang="en-US"/>
        </a:p>
      </dgm:t>
    </dgm:pt>
    <dgm:pt modelId="{AB77C19E-BC56-45B9-860C-B9C2341C5A47}" type="sibTrans" cxnId="{1CF356C1-B339-4BDF-8943-1197109CC1E6}">
      <dgm:prSet/>
      <dgm:spPr/>
      <dgm:t>
        <a:bodyPr/>
        <a:lstStyle/>
        <a:p>
          <a:endParaRPr lang="en-US"/>
        </a:p>
      </dgm:t>
    </dgm:pt>
    <dgm:pt modelId="{2CBD392A-21BE-4DCA-94C5-DE79997B088E}" type="pres">
      <dgm:prSet presAssocID="{AD06BFFE-5E8B-49F8-B52C-625EF47139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E57866-1967-4E49-B875-800EDF749106}" type="pres">
      <dgm:prSet presAssocID="{E992CB17-704E-4B0E-B11C-D8462AA320D0}" presName="parentText" presStyleLbl="node1" presStyleIdx="0" presStyleCnt="4" custScaleY="120949" custLinFactNeighborX="-1582" custLinFactNeighborY="-276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1EE63-C889-4682-A2C1-6E416737A052}" type="pres">
      <dgm:prSet presAssocID="{B9F4F5B3-7441-4F34-A677-51AE8D63559F}" presName="spacer" presStyleCnt="0"/>
      <dgm:spPr/>
    </dgm:pt>
    <dgm:pt modelId="{12AF0554-3046-427F-A727-0E387BDC7A23}" type="pres">
      <dgm:prSet presAssocID="{442226DB-49F5-481E-A568-51373ED8098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D375C7-4BCE-483C-8CE6-73A8A58B1507}" type="pres">
      <dgm:prSet presAssocID="{AF403995-1F78-4DBE-A049-E9A423578555}" presName="spacer" presStyleCnt="0"/>
      <dgm:spPr/>
    </dgm:pt>
    <dgm:pt modelId="{C03A470A-1D45-43AF-9032-61D0980711D6}" type="pres">
      <dgm:prSet presAssocID="{F6557684-6E2E-4D19-B7D8-80488938509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903814-5A99-4CA5-837A-660289A9D3BC}" type="pres">
      <dgm:prSet presAssocID="{5F1E581A-D20A-4662-99BE-4C23E7A62EB6}" presName="spacer" presStyleCnt="0"/>
      <dgm:spPr/>
    </dgm:pt>
    <dgm:pt modelId="{36AE4936-FBA2-4BF6-9FA5-ADE268EE33ED}" type="pres">
      <dgm:prSet presAssocID="{96996C70-330A-4598-9563-180D387178E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7F9201-FD87-4C85-9BFE-19DD4507C891}" srcId="{AD06BFFE-5E8B-49F8-B52C-625EF471397B}" destId="{F6557684-6E2E-4D19-B7D8-80488938509F}" srcOrd="2" destOrd="0" parTransId="{3D9CD2F6-DF6C-49A8-A4F9-A28CEDB90E8D}" sibTransId="{5F1E581A-D20A-4662-99BE-4C23E7A62EB6}"/>
    <dgm:cxn modelId="{6BE9D033-3727-4CC8-8015-61317C20FE2F}" type="presOf" srcId="{E992CB17-704E-4B0E-B11C-D8462AA320D0}" destId="{07E57866-1967-4E49-B875-800EDF749106}" srcOrd="0" destOrd="0" presId="urn:microsoft.com/office/officeart/2005/8/layout/vList2"/>
    <dgm:cxn modelId="{3A211762-4517-499F-AAC8-4A043B5E37C1}" type="presOf" srcId="{F6557684-6E2E-4D19-B7D8-80488938509F}" destId="{C03A470A-1D45-43AF-9032-61D0980711D6}" srcOrd="0" destOrd="0" presId="urn:microsoft.com/office/officeart/2005/8/layout/vList2"/>
    <dgm:cxn modelId="{EE8C2985-C4D4-40C6-BAC8-8F8ECB7F644A}" srcId="{AD06BFFE-5E8B-49F8-B52C-625EF471397B}" destId="{442226DB-49F5-481E-A568-51373ED80981}" srcOrd="1" destOrd="0" parTransId="{9F407BA7-5A1B-44DE-9DA5-42F694D75432}" sibTransId="{AF403995-1F78-4DBE-A049-E9A423578555}"/>
    <dgm:cxn modelId="{A07434EF-1802-427C-BEEF-46BAA2712AD6}" type="presOf" srcId="{96996C70-330A-4598-9563-180D387178E1}" destId="{36AE4936-FBA2-4BF6-9FA5-ADE268EE33ED}" srcOrd="0" destOrd="0" presId="urn:microsoft.com/office/officeart/2005/8/layout/vList2"/>
    <dgm:cxn modelId="{E1B91D5F-B81B-4DB1-83D4-5679CFE93688}" srcId="{AD06BFFE-5E8B-49F8-B52C-625EF471397B}" destId="{E992CB17-704E-4B0E-B11C-D8462AA320D0}" srcOrd="0" destOrd="0" parTransId="{BAC6F554-D614-47C1-9596-EF7EAE880A64}" sibTransId="{B9F4F5B3-7441-4F34-A677-51AE8D63559F}"/>
    <dgm:cxn modelId="{93A24D4F-85CC-4A89-92BA-FD0A02F01E79}" type="presOf" srcId="{AD06BFFE-5E8B-49F8-B52C-625EF471397B}" destId="{2CBD392A-21BE-4DCA-94C5-DE79997B088E}" srcOrd="0" destOrd="0" presId="urn:microsoft.com/office/officeart/2005/8/layout/vList2"/>
    <dgm:cxn modelId="{7E820C19-4EE5-41FC-BE28-11933E3A9C93}" type="presOf" srcId="{442226DB-49F5-481E-A568-51373ED80981}" destId="{12AF0554-3046-427F-A727-0E387BDC7A23}" srcOrd="0" destOrd="0" presId="urn:microsoft.com/office/officeart/2005/8/layout/vList2"/>
    <dgm:cxn modelId="{1CF356C1-B339-4BDF-8943-1197109CC1E6}" srcId="{AD06BFFE-5E8B-49F8-B52C-625EF471397B}" destId="{96996C70-330A-4598-9563-180D387178E1}" srcOrd="3" destOrd="0" parTransId="{8278427B-FF38-4031-AECA-6FD5A53203EF}" sibTransId="{AB77C19E-BC56-45B9-860C-B9C2341C5A47}"/>
    <dgm:cxn modelId="{6E31D001-708D-44F9-96D7-777DC5C3730D}" type="presParOf" srcId="{2CBD392A-21BE-4DCA-94C5-DE79997B088E}" destId="{07E57866-1967-4E49-B875-800EDF749106}" srcOrd="0" destOrd="0" presId="urn:microsoft.com/office/officeart/2005/8/layout/vList2"/>
    <dgm:cxn modelId="{06C730FB-E0BC-48C7-86FD-120936392062}" type="presParOf" srcId="{2CBD392A-21BE-4DCA-94C5-DE79997B088E}" destId="{6421EE63-C889-4682-A2C1-6E416737A052}" srcOrd="1" destOrd="0" presId="urn:microsoft.com/office/officeart/2005/8/layout/vList2"/>
    <dgm:cxn modelId="{2C58339C-B852-4703-9C43-3C0CDAECF84B}" type="presParOf" srcId="{2CBD392A-21BE-4DCA-94C5-DE79997B088E}" destId="{12AF0554-3046-427F-A727-0E387BDC7A23}" srcOrd="2" destOrd="0" presId="urn:microsoft.com/office/officeart/2005/8/layout/vList2"/>
    <dgm:cxn modelId="{5650E5B6-F3CC-4EC8-B2D2-8AFF423D6DE8}" type="presParOf" srcId="{2CBD392A-21BE-4DCA-94C5-DE79997B088E}" destId="{DFD375C7-4BCE-483C-8CE6-73A8A58B1507}" srcOrd="3" destOrd="0" presId="urn:microsoft.com/office/officeart/2005/8/layout/vList2"/>
    <dgm:cxn modelId="{5D17D1FB-4142-4010-845F-24E104DA9DB8}" type="presParOf" srcId="{2CBD392A-21BE-4DCA-94C5-DE79997B088E}" destId="{C03A470A-1D45-43AF-9032-61D0980711D6}" srcOrd="4" destOrd="0" presId="urn:microsoft.com/office/officeart/2005/8/layout/vList2"/>
    <dgm:cxn modelId="{1EACDD4A-7C39-4526-BB59-FE4948B10FF0}" type="presParOf" srcId="{2CBD392A-21BE-4DCA-94C5-DE79997B088E}" destId="{7A903814-5A99-4CA5-837A-660289A9D3BC}" srcOrd="5" destOrd="0" presId="urn:microsoft.com/office/officeart/2005/8/layout/vList2"/>
    <dgm:cxn modelId="{4EE1702E-98F4-461F-BF0E-9610CD7E57A3}" type="presParOf" srcId="{2CBD392A-21BE-4DCA-94C5-DE79997B088E}" destId="{36AE4936-FBA2-4BF6-9FA5-ADE268EE33ED}" srcOrd="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39B8CB-004E-49FB-B66F-9EF7D648542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23656E-86E1-4920-933C-D412D47FA2A1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 anchor="t"/>
        <a:lstStyle/>
        <a:p>
          <a:pPr algn="ctr" rtl="0"/>
          <a:endParaRPr lang="en-US" sz="900" dirty="0" smtClean="0"/>
        </a:p>
        <a:p>
          <a:pPr algn="l" rtl="0"/>
          <a:r>
            <a:rPr lang="en-US" sz="4000" dirty="0" err="1" smtClean="0"/>
            <a:t>জন্ম</a:t>
          </a:r>
          <a:r>
            <a:rPr lang="en-US" sz="4000" dirty="0" smtClean="0"/>
            <a:t> – </a:t>
          </a:r>
          <a:r>
            <a:rPr lang="en-US" sz="4000" dirty="0" smtClean="0">
              <a:latin typeface="Kalpurush" pitchFamily="2" charset="0"/>
              <a:cs typeface="Kalpurush" pitchFamily="2" charset="0"/>
            </a:rPr>
            <a:t>১৯</a:t>
          </a:r>
          <a:r>
            <a:rPr lang="en-US" sz="4000" dirty="0" smtClean="0"/>
            <a:t>শে </a:t>
          </a:r>
          <a:r>
            <a:rPr lang="en-US" sz="4000" dirty="0" err="1" smtClean="0"/>
            <a:t>জুলাই</a:t>
          </a:r>
          <a:r>
            <a:rPr lang="en-US" sz="4000" dirty="0" smtClean="0"/>
            <a:t>  </a:t>
          </a:r>
          <a:r>
            <a:rPr lang="en-US" sz="4000" dirty="0" smtClean="0">
              <a:latin typeface="Kalpurush" pitchFamily="2" charset="0"/>
              <a:cs typeface="Kalpurush" pitchFamily="2" charset="0"/>
            </a:rPr>
            <a:t>১৮৯৯</a:t>
          </a:r>
          <a:r>
            <a:rPr lang="en-US" sz="4000" dirty="0" smtClean="0"/>
            <a:t> </a:t>
          </a:r>
          <a:r>
            <a:rPr lang="en-US" sz="4000" dirty="0" err="1" smtClean="0"/>
            <a:t>ইং</a:t>
          </a:r>
          <a:r>
            <a:rPr lang="bn-IN" sz="4000" dirty="0" smtClean="0"/>
            <a:t> </a:t>
          </a:r>
          <a:r>
            <a:rPr lang="en-US" sz="4000" dirty="0" smtClean="0">
              <a:latin typeface="Kalpurush" pitchFamily="2" charset="0"/>
              <a:cs typeface="Kalpurush" pitchFamily="2" charset="0"/>
            </a:rPr>
            <a:t>৯</a:t>
          </a:r>
          <a:r>
            <a:rPr lang="en-US" sz="4000" dirty="0" smtClean="0"/>
            <a:t>ই </a:t>
          </a:r>
          <a:r>
            <a:rPr lang="en-US" sz="4000" dirty="0" err="1" smtClean="0"/>
            <a:t>ফব্রুয়ারী</a:t>
          </a:r>
          <a:r>
            <a:rPr lang="en-US" sz="4000" dirty="0" smtClean="0"/>
            <a:t> </a:t>
          </a:r>
          <a:r>
            <a:rPr lang="en-US" sz="4000" dirty="0" smtClean="0">
              <a:latin typeface="Kalpurush" pitchFamily="2" charset="0"/>
              <a:cs typeface="Kalpurush" pitchFamily="2" charset="0"/>
            </a:rPr>
            <a:t>১৯৭৯</a:t>
          </a:r>
          <a:r>
            <a:rPr lang="en-US" sz="4000" dirty="0" smtClean="0"/>
            <a:t> </a:t>
          </a:r>
          <a:r>
            <a:rPr lang="en-US" sz="4000" dirty="0" err="1" smtClean="0"/>
            <a:t>ইং</a:t>
          </a:r>
          <a:endParaRPr lang="en-US" sz="4000" dirty="0"/>
        </a:p>
      </dgm:t>
    </dgm:pt>
    <dgm:pt modelId="{5EDE42A3-2593-4E88-A3B7-7BAE9CB92582}" type="parTrans" cxnId="{C55E5B2A-7D45-4AED-9DFB-CB74A376BACE}">
      <dgm:prSet/>
      <dgm:spPr/>
      <dgm:t>
        <a:bodyPr/>
        <a:lstStyle/>
        <a:p>
          <a:endParaRPr lang="en-US"/>
        </a:p>
      </dgm:t>
    </dgm:pt>
    <dgm:pt modelId="{DDA30A83-AF7D-48A8-A46B-C07C2081FEC2}" type="sibTrans" cxnId="{C55E5B2A-7D45-4AED-9DFB-CB74A376BACE}">
      <dgm:prSet/>
      <dgm:spPr/>
      <dgm:t>
        <a:bodyPr/>
        <a:lstStyle/>
        <a:p>
          <a:endParaRPr lang="en-US"/>
        </a:p>
      </dgm:t>
    </dgm:pt>
    <dgm:pt modelId="{F720E1BC-BC9E-4512-9F54-E2A34DB1A25A}">
      <dgm:prSet custT="1"/>
      <dgm:spPr>
        <a:solidFill>
          <a:srgbClr val="FF0000"/>
        </a:solidFill>
        <a:ln>
          <a:solidFill>
            <a:srgbClr val="00B0F0"/>
          </a:solidFill>
        </a:ln>
      </dgm:spPr>
      <dgm:t>
        <a:bodyPr/>
        <a:lstStyle/>
        <a:p>
          <a:pPr algn="l" rtl="0"/>
          <a:r>
            <a:rPr lang="en-US" sz="4400" dirty="0" smtClean="0"/>
            <a:t>               </a:t>
          </a:r>
          <a:r>
            <a:rPr lang="en-US" sz="4400" dirty="0" err="1" smtClean="0"/>
            <a:t>বনফুল</a:t>
          </a:r>
          <a:endParaRPr lang="en-US" sz="4400" dirty="0" smtClean="0"/>
        </a:p>
        <a:p>
          <a:pPr algn="ctr" rtl="0"/>
          <a:r>
            <a:rPr lang="en-US" sz="4000" dirty="0" err="1" smtClean="0">
              <a:solidFill>
                <a:schemeClr val="tx1"/>
              </a:solidFill>
            </a:rPr>
            <a:t>শিক্ষাজীবন</a:t>
          </a:r>
          <a:r>
            <a:rPr lang="en-US" sz="4000" dirty="0" smtClean="0">
              <a:solidFill>
                <a:schemeClr val="tx1"/>
              </a:solidFill>
            </a:rPr>
            <a:t> </a:t>
          </a:r>
          <a:r>
            <a:rPr lang="en-US" sz="4000" dirty="0" smtClean="0">
              <a:solidFill>
                <a:schemeClr val="tx1"/>
              </a:solidFill>
              <a:latin typeface="Kalpurush" pitchFamily="2" charset="0"/>
              <a:cs typeface="Kalpurush" pitchFamily="2" charset="0"/>
            </a:rPr>
            <a:t>–১৯১৮ </a:t>
          </a:r>
          <a:r>
            <a:rPr lang="en-US" sz="4000" dirty="0" err="1" smtClean="0">
              <a:solidFill>
                <a:schemeClr val="tx1"/>
              </a:solidFill>
            </a:rPr>
            <a:t>ইং</a:t>
          </a:r>
          <a:r>
            <a:rPr lang="en-US" sz="4000" dirty="0" smtClean="0">
              <a:solidFill>
                <a:schemeClr val="tx1"/>
              </a:solidFill>
            </a:rPr>
            <a:t> </a:t>
          </a:r>
          <a:r>
            <a:rPr lang="en-US" sz="4000" dirty="0" err="1" smtClean="0">
              <a:solidFill>
                <a:schemeClr val="tx1"/>
              </a:solidFill>
            </a:rPr>
            <a:t>পুর্ণিয়ার</a:t>
          </a:r>
          <a:r>
            <a:rPr lang="en-US" sz="4000" dirty="0" smtClean="0">
              <a:solidFill>
                <a:schemeClr val="tx1"/>
              </a:solidFill>
            </a:rPr>
            <a:t> </a:t>
          </a:r>
          <a:r>
            <a:rPr lang="en-US" sz="4000" dirty="0" err="1" smtClean="0">
              <a:solidFill>
                <a:schemeClr val="tx1"/>
              </a:solidFill>
            </a:rPr>
            <a:t>সাহেবগঞ্জ</a:t>
          </a:r>
          <a:r>
            <a:rPr lang="en-US" sz="4000" dirty="0" smtClean="0">
              <a:solidFill>
                <a:schemeClr val="tx1"/>
              </a:solidFill>
            </a:rPr>
            <a:t> </a:t>
          </a:r>
          <a:r>
            <a:rPr lang="en-US" sz="4000" dirty="0" err="1" smtClean="0">
              <a:solidFill>
                <a:schemeClr val="bg1"/>
              </a:solidFill>
            </a:rPr>
            <a:t>ইংরেজি</a:t>
          </a:r>
          <a:r>
            <a:rPr lang="en-US" sz="4000" dirty="0" smtClean="0">
              <a:solidFill>
                <a:schemeClr val="bg1"/>
              </a:solidFill>
            </a:rPr>
            <a:t> </a:t>
          </a:r>
          <a:r>
            <a:rPr lang="en-US" sz="4000" dirty="0" err="1" smtClean="0">
              <a:solidFill>
                <a:schemeClr val="bg1"/>
              </a:solidFill>
            </a:rPr>
            <a:t>বিদ্যালয়</a:t>
          </a:r>
          <a:r>
            <a:rPr lang="en-US" sz="4000" dirty="0" smtClean="0">
              <a:solidFill>
                <a:schemeClr val="bg1"/>
              </a:solidFill>
            </a:rPr>
            <a:t> </a:t>
          </a:r>
          <a:r>
            <a:rPr lang="en-US" sz="4000" dirty="0" err="1" smtClean="0">
              <a:solidFill>
                <a:schemeClr val="bg1"/>
              </a:solidFill>
            </a:rPr>
            <a:t>হতে</a:t>
          </a:r>
          <a:r>
            <a:rPr lang="en-US" sz="4000" dirty="0" smtClean="0">
              <a:solidFill>
                <a:schemeClr val="bg1"/>
              </a:solidFill>
            </a:rPr>
            <a:t> </a:t>
          </a:r>
          <a:r>
            <a:rPr lang="en-US" sz="4000" dirty="0" err="1" smtClean="0">
              <a:solidFill>
                <a:schemeClr val="bg1"/>
              </a:solidFill>
            </a:rPr>
            <a:t>ম্যাট্রিক</a:t>
          </a:r>
          <a:r>
            <a:rPr lang="en-US" sz="4000" dirty="0" smtClean="0">
              <a:solidFill>
                <a:schemeClr val="bg1"/>
              </a:solidFill>
            </a:rPr>
            <a:t> </a:t>
          </a:r>
          <a:r>
            <a:rPr lang="en-US" sz="4000" dirty="0" smtClean="0">
              <a:solidFill>
                <a:schemeClr val="bg1"/>
              </a:solidFill>
              <a:latin typeface="Kalpurush" pitchFamily="2" charset="0"/>
              <a:cs typeface="Kalpurush" pitchFamily="2" charset="0"/>
            </a:rPr>
            <a:t>১৯২০</a:t>
          </a:r>
          <a:r>
            <a:rPr lang="en-US" sz="4000" dirty="0" smtClean="0">
              <a:solidFill>
                <a:schemeClr val="bg1"/>
              </a:solidFill>
            </a:rPr>
            <a:t>ইং </a:t>
          </a:r>
          <a:r>
            <a:rPr lang="en-US" sz="4000" dirty="0" err="1" smtClean="0">
              <a:solidFill>
                <a:schemeClr val="bg1"/>
              </a:solidFill>
            </a:rPr>
            <a:t>হাজরীবাগের</a:t>
          </a:r>
          <a:r>
            <a:rPr lang="en-US" sz="4000" dirty="0" smtClean="0">
              <a:solidFill>
                <a:schemeClr val="bg1"/>
              </a:solidFill>
            </a:rPr>
            <a:t> </a:t>
          </a:r>
          <a:r>
            <a:rPr lang="en-US" sz="4000" dirty="0" err="1" smtClean="0">
              <a:solidFill>
                <a:schemeClr val="bg1"/>
              </a:solidFill>
            </a:rPr>
            <a:t>সেন্ট</a:t>
          </a:r>
          <a:r>
            <a:rPr lang="en-US" sz="4000" dirty="0" smtClean="0">
              <a:solidFill>
                <a:schemeClr val="bg1"/>
              </a:solidFill>
            </a:rPr>
            <a:t> </a:t>
          </a:r>
          <a:r>
            <a:rPr lang="en-US" sz="4000" dirty="0" err="1" smtClean="0">
              <a:solidFill>
                <a:schemeClr val="bg1"/>
              </a:solidFill>
            </a:rPr>
            <a:t>কলম্বাস</a:t>
          </a:r>
          <a:r>
            <a:rPr lang="en-US" sz="4000" dirty="0" smtClean="0">
              <a:solidFill>
                <a:schemeClr val="bg1"/>
              </a:solidFill>
            </a:rPr>
            <a:t> </a:t>
          </a:r>
          <a:r>
            <a:rPr lang="en-US" sz="4000" dirty="0" err="1" smtClean="0">
              <a:solidFill>
                <a:schemeClr val="bg1"/>
              </a:solidFill>
            </a:rPr>
            <a:t>কলেজ</a:t>
          </a:r>
          <a:r>
            <a:rPr lang="en-US" sz="4000" dirty="0" smtClean="0">
              <a:solidFill>
                <a:schemeClr val="bg1"/>
              </a:solidFill>
            </a:rPr>
            <a:t> </a:t>
          </a:r>
          <a:r>
            <a:rPr lang="en-US" sz="4000" dirty="0" err="1" smtClean="0">
              <a:solidFill>
                <a:schemeClr val="bg1"/>
              </a:solidFill>
            </a:rPr>
            <a:t>থেকে</a:t>
          </a:r>
          <a:r>
            <a:rPr lang="en-US" sz="4000" dirty="0" smtClean="0">
              <a:solidFill>
                <a:schemeClr val="bg1"/>
              </a:solidFill>
              <a:latin typeface="Kalpurush" pitchFamily="2" charset="0"/>
              <a:cs typeface="Kalpurush" pitchFamily="2" charset="0"/>
            </a:rPr>
            <a:t> </a:t>
          </a:r>
          <a:r>
            <a:rPr lang="en-US" sz="4000" dirty="0" smtClean="0">
              <a:solidFill>
                <a:schemeClr val="bg1"/>
              </a:solidFill>
            </a:rPr>
            <a:t> </a:t>
          </a:r>
          <a:r>
            <a:rPr lang="en-US" sz="4000" dirty="0" err="1" smtClean="0">
              <a:solidFill>
                <a:schemeClr val="bg1"/>
              </a:solidFill>
            </a:rPr>
            <a:t>আই,এস,সি</a:t>
          </a:r>
          <a:r>
            <a:rPr lang="en-US" sz="4000" dirty="0" smtClean="0">
              <a:solidFill>
                <a:schemeClr val="bg1"/>
              </a:solidFill>
            </a:rPr>
            <a:t> </a:t>
          </a:r>
          <a:r>
            <a:rPr lang="en-US" sz="4000" dirty="0" smtClean="0">
              <a:solidFill>
                <a:schemeClr val="bg1"/>
              </a:solidFill>
              <a:latin typeface="Kalpurush" pitchFamily="2" charset="0"/>
              <a:cs typeface="Kalpurush" pitchFamily="2" charset="0"/>
            </a:rPr>
            <a:t>১৯২৭</a:t>
          </a:r>
          <a:r>
            <a:rPr lang="en-US" sz="4000" dirty="0" smtClean="0">
              <a:solidFill>
                <a:schemeClr val="bg1"/>
              </a:solidFill>
            </a:rPr>
            <a:t> </a:t>
          </a:r>
          <a:r>
            <a:rPr lang="en-US" sz="4000" dirty="0" err="1" smtClean="0">
              <a:solidFill>
                <a:schemeClr val="bg1"/>
              </a:solidFill>
            </a:rPr>
            <a:t>সালে</a:t>
          </a:r>
          <a:r>
            <a:rPr lang="en-US" sz="4000" dirty="0" smtClean="0">
              <a:solidFill>
                <a:schemeClr val="bg1"/>
              </a:solidFill>
            </a:rPr>
            <a:t> </a:t>
          </a:r>
          <a:r>
            <a:rPr lang="en-US" sz="4000" dirty="0" err="1" smtClean="0">
              <a:solidFill>
                <a:schemeClr val="bg1"/>
              </a:solidFill>
            </a:rPr>
            <a:t>পটনা</a:t>
          </a:r>
          <a:r>
            <a:rPr lang="en-US" sz="4000" dirty="0" smtClean="0">
              <a:solidFill>
                <a:schemeClr val="bg1"/>
              </a:solidFill>
            </a:rPr>
            <a:t> </a:t>
          </a:r>
          <a:r>
            <a:rPr lang="en-US" sz="4000" dirty="0" err="1" smtClean="0">
              <a:solidFill>
                <a:schemeClr val="bg1"/>
              </a:solidFill>
            </a:rPr>
            <a:t>মেডিকেল</a:t>
          </a:r>
          <a:r>
            <a:rPr lang="en-US" sz="4000" dirty="0" smtClean="0">
              <a:solidFill>
                <a:schemeClr val="bg1"/>
              </a:solidFill>
            </a:rPr>
            <a:t> </a:t>
          </a:r>
          <a:r>
            <a:rPr lang="en-US" sz="4000" dirty="0" err="1" smtClean="0">
              <a:solidFill>
                <a:schemeClr val="bg1"/>
              </a:solidFill>
            </a:rPr>
            <a:t>কলেজ</a:t>
          </a:r>
          <a:r>
            <a:rPr lang="en-US" sz="4000" dirty="0" smtClean="0">
              <a:solidFill>
                <a:schemeClr val="bg1"/>
              </a:solidFill>
            </a:rPr>
            <a:t> </a:t>
          </a:r>
          <a:r>
            <a:rPr lang="en-US" sz="4000" dirty="0" err="1" smtClean="0">
              <a:solidFill>
                <a:schemeClr val="bg1"/>
              </a:solidFill>
            </a:rPr>
            <a:t>থেকে</a:t>
          </a:r>
          <a:r>
            <a:rPr lang="en-US" sz="4000" dirty="0" smtClean="0">
              <a:solidFill>
                <a:schemeClr val="bg1"/>
              </a:solidFill>
            </a:rPr>
            <a:t> </a:t>
          </a:r>
          <a:r>
            <a:rPr lang="en-US" sz="4000" dirty="0" err="1" smtClean="0">
              <a:solidFill>
                <a:schemeClr val="bg1"/>
              </a:solidFill>
            </a:rPr>
            <a:t>এম</a:t>
          </a:r>
          <a:r>
            <a:rPr lang="en-US" sz="4000" dirty="0" smtClean="0">
              <a:solidFill>
                <a:schemeClr val="bg1"/>
              </a:solidFill>
            </a:rPr>
            <a:t> </a:t>
          </a:r>
          <a:r>
            <a:rPr lang="en-US" sz="4000" dirty="0" err="1" smtClean="0">
              <a:solidFill>
                <a:schemeClr val="bg1"/>
              </a:solidFill>
            </a:rPr>
            <a:t>বি</a:t>
          </a:r>
          <a:r>
            <a:rPr lang="en-US" sz="4000" dirty="0" smtClean="0">
              <a:solidFill>
                <a:schemeClr val="bg1"/>
              </a:solidFill>
            </a:rPr>
            <a:t> </a:t>
          </a:r>
          <a:r>
            <a:rPr lang="en-US" sz="4000" dirty="0" err="1" smtClean="0">
              <a:solidFill>
                <a:schemeClr val="bg1"/>
              </a:solidFill>
            </a:rPr>
            <a:t>পাশ</a:t>
          </a:r>
          <a:r>
            <a:rPr lang="en-US" sz="4000" dirty="0" smtClean="0">
              <a:solidFill>
                <a:schemeClr val="bg1"/>
              </a:solidFill>
            </a:rPr>
            <a:t> </a:t>
          </a:r>
          <a:r>
            <a:rPr lang="en-US" sz="4000" dirty="0" err="1" smtClean="0">
              <a:solidFill>
                <a:schemeClr val="bg1"/>
              </a:solidFill>
            </a:rPr>
            <a:t>করেন</a:t>
          </a:r>
          <a:r>
            <a:rPr lang="en-US" sz="4000" dirty="0" smtClean="0">
              <a:solidFill>
                <a:schemeClr val="bg1"/>
              </a:solidFill>
            </a:rPr>
            <a:t> ।</a:t>
          </a:r>
          <a:endParaRPr lang="en-US" sz="4000" dirty="0">
            <a:solidFill>
              <a:schemeClr val="bg1"/>
            </a:solidFill>
          </a:endParaRPr>
        </a:p>
      </dgm:t>
    </dgm:pt>
    <dgm:pt modelId="{33C869DC-6551-47C9-8782-3EEF5C9A66BC}" type="parTrans" cxnId="{17CE3511-E58B-405F-A54D-D8A55C0F913B}">
      <dgm:prSet/>
      <dgm:spPr/>
      <dgm:t>
        <a:bodyPr/>
        <a:lstStyle/>
        <a:p>
          <a:endParaRPr lang="en-US"/>
        </a:p>
      </dgm:t>
    </dgm:pt>
    <dgm:pt modelId="{14B393B0-DEA4-45A9-AAA5-1109B85D5726}" type="sibTrans" cxnId="{17CE3511-E58B-405F-A54D-D8A55C0F913B}">
      <dgm:prSet/>
      <dgm:spPr/>
      <dgm:t>
        <a:bodyPr/>
        <a:lstStyle/>
        <a:p>
          <a:endParaRPr lang="en-US"/>
        </a:p>
      </dgm:t>
    </dgm:pt>
    <dgm:pt modelId="{FC7568D0-F126-4998-AC22-DDD56492D878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en-US" sz="4000" dirty="0" err="1" smtClean="0">
              <a:solidFill>
                <a:schemeClr val="bg1"/>
              </a:solidFill>
            </a:rPr>
            <a:t>সাহিত্য</a:t>
          </a:r>
          <a:r>
            <a:rPr lang="en-US" sz="4000" dirty="0" smtClean="0">
              <a:solidFill>
                <a:schemeClr val="bg1"/>
              </a:solidFill>
            </a:rPr>
            <a:t> </a:t>
          </a:r>
          <a:r>
            <a:rPr lang="en-US" sz="4000" dirty="0" err="1" smtClean="0">
              <a:solidFill>
                <a:schemeClr val="bg1"/>
              </a:solidFill>
            </a:rPr>
            <a:t>অঙ্গনে</a:t>
          </a:r>
          <a:r>
            <a:rPr lang="en-US" sz="4000" dirty="0" smtClean="0">
              <a:solidFill>
                <a:schemeClr val="bg1"/>
              </a:solidFill>
            </a:rPr>
            <a:t> </a:t>
          </a:r>
          <a:r>
            <a:rPr lang="en-US" sz="4000" dirty="0" err="1" smtClean="0">
              <a:solidFill>
                <a:schemeClr val="bg1"/>
              </a:solidFill>
            </a:rPr>
            <a:t>প্রবেশ</a:t>
          </a:r>
          <a:r>
            <a:rPr lang="en-US" sz="4000" dirty="0" smtClean="0">
              <a:solidFill>
                <a:schemeClr val="bg1"/>
              </a:solidFill>
            </a:rPr>
            <a:t> – </a:t>
          </a:r>
          <a:r>
            <a:rPr lang="en-US" sz="4000" dirty="0" smtClean="0">
              <a:solidFill>
                <a:schemeClr val="bg1"/>
              </a:solidFill>
              <a:latin typeface="Kalpurush" pitchFamily="2" charset="0"/>
              <a:cs typeface="Kalpurush" pitchFamily="2" charset="0"/>
            </a:rPr>
            <a:t>১৯১৮</a:t>
          </a:r>
          <a:r>
            <a:rPr lang="en-US" sz="4000" dirty="0" smtClean="0">
              <a:solidFill>
                <a:schemeClr val="bg1"/>
              </a:solidFill>
            </a:rPr>
            <a:t> </a:t>
          </a:r>
          <a:r>
            <a:rPr lang="en-US" sz="4000" dirty="0" err="1" smtClean="0">
              <a:solidFill>
                <a:schemeClr val="bg1"/>
              </a:solidFill>
            </a:rPr>
            <a:t>সালে</a:t>
          </a:r>
          <a:r>
            <a:rPr lang="en-US" sz="4000" dirty="0" smtClean="0">
              <a:solidFill>
                <a:schemeClr val="bg1"/>
              </a:solidFill>
            </a:rPr>
            <a:t> </a:t>
          </a:r>
          <a:r>
            <a:rPr lang="en-US" sz="4000" dirty="0" err="1" smtClean="0">
              <a:solidFill>
                <a:schemeClr val="bg1"/>
              </a:solidFill>
            </a:rPr>
            <a:t>ব্যঙ্গ</a:t>
          </a:r>
          <a:r>
            <a:rPr lang="en-US" sz="4000" dirty="0" smtClean="0">
              <a:solidFill>
                <a:schemeClr val="bg1"/>
              </a:solidFill>
            </a:rPr>
            <a:t> </a:t>
          </a:r>
          <a:r>
            <a:rPr lang="en-US" sz="4000" dirty="0" err="1" smtClean="0">
              <a:solidFill>
                <a:schemeClr val="bg1"/>
              </a:solidFill>
            </a:rPr>
            <a:t>কবিতা</a:t>
          </a:r>
          <a:r>
            <a:rPr lang="en-US" sz="4000" dirty="0" smtClean="0">
              <a:solidFill>
                <a:schemeClr val="bg1"/>
              </a:solidFill>
            </a:rPr>
            <a:t> ও </a:t>
          </a:r>
          <a:r>
            <a:rPr lang="en-US" sz="4000" dirty="0" err="1" smtClean="0">
              <a:solidFill>
                <a:schemeClr val="bg1"/>
              </a:solidFill>
            </a:rPr>
            <a:t>প্যারডির</a:t>
          </a:r>
          <a:r>
            <a:rPr lang="en-US" sz="4000" dirty="0" smtClean="0">
              <a:solidFill>
                <a:schemeClr val="bg1"/>
              </a:solidFill>
            </a:rPr>
            <a:t> </a:t>
          </a:r>
          <a:r>
            <a:rPr lang="en-US" sz="4000" dirty="0" err="1" smtClean="0">
              <a:solidFill>
                <a:schemeClr val="bg1"/>
              </a:solidFill>
            </a:rPr>
            <a:t>মাধ্যমে</a:t>
          </a:r>
          <a:endParaRPr lang="en-US" sz="4000" dirty="0">
            <a:solidFill>
              <a:schemeClr val="bg1"/>
            </a:solidFill>
          </a:endParaRPr>
        </a:p>
      </dgm:t>
    </dgm:pt>
    <dgm:pt modelId="{92479CDD-8A6D-47A2-8ADD-7EBCDD8FEA87}" type="parTrans" cxnId="{244173C3-9271-40DD-A7BF-7023E31E0A7C}">
      <dgm:prSet/>
      <dgm:spPr/>
      <dgm:t>
        <a:bodyPr/>
        <a:lstStyle/>
        <a:p>
          <a:endParaRPr lang="en-US"/>
        </a:p>
      </dgm:t>
    </dgm:pt>
    <dgm:pt modelId="{985C4DEC-E039-4F98-B147-F723ABD01FCF}" type="sibTrans" cxnId="{244173C3-9271-40DD-A7BF-7023E31E0A7C}">
      <dgm:prSet/>
      <dgm:spPr/>
      <dgm:t>
        <a:bodyPr/>
        <a:lstStyle/>
        <a:p>
          <a:endParaRPr lang="en-US"/>
        </a:p>
      </dgm:t>
    </dgm:pt>
    <dgm:pt modelId="{D4FFF670-4372-4EDA-BEB9-4998E322D92D}" type="pres">
      <dgm:prSet presAssocID="{4839B8CB-004E-49FB-B66F-9EF7D648542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5259D4-5D56-41B7-892F-6ECED9869E7D}" type="pres">
      <dgm:prSet presAssocID="{4E23656E-86E1-4920-933C-D412D47FA2A1}" presName="circle1" presStyleLbl="node1" presStyleIdx="0" presStyleCnt="3" custLinFactNeighborX="0" custLinFactNeighborY="-2260"/>
      <dgm:spPr>
        <a:solidFill>
          <a:schemeClr val="bg2"/>
        </a:solidFill>
      </dgm:spPr>
      <dgm:t>
        <a:bodyPr/>
        <a:lstStyle/>
        <a:p>
          <a:endParaRPr lang="en-US"/>
        </a:p>
      </dgm:t>
    </dgm:pt>
    <dgm:pt modelId="{A02B9E25-F8EB-4F04-9700-3E6FA6B2AA3D}" type="pres">
      <dgm:prSet presAssocID="{4E23656E-86E1-4920-933C-D412D47FA2A1}" presName="space" presStyleCnt="0"/>
      <dgm:spPr/>
    </dgm:pt>
    <dgm:pt modelId="{B0D37DFD-85E9-4157-A32F-6ED075BC11EE}" type="pres">
      <dgm:prSet presAssocID="{4E23656E-86E1-4920-933C-D412D47FA2A1}" presName="rect1" presStyleLbl="alignAcc1" presStyleIdx="0" presStyleCnt="3" custScaleX="126732" custScaleY="100000"/>
      <dgm:spPr/>
      <dgm:t>
        <a:bodyPr/>
        <a:lstStyle/>
        <a:p>
          <a:endParaRPr lang="en-US"/>
        </a:p>
      </dgm:t>
    </dgm:pt>
    <dgm:pt modelId="{9B404830-0C7A-48F8-AB05-28EE163438AB}" type="pres">
      <dgm:prSet presAssocID="{F720E1BC-BC9E-4512-9F54-E2A34DB1A25A}" presName="vertSpace2" presStyleLbl="node1" presStyleIdx="0" presStyleCnt="3"/>
      <dgm:spPr/>
    </dgm:pt>
    <dgm:pt modelId="{5E960C67-79BA-4B59-AF99-45F0573BCB41}" type="pres">
      <dgm:prSet presAssocID="{F720E1BC-BC9E-4512-9F54-E2A34DB1A25A}" presName="circle2" presStyleLbl="node1" presStyleIdx="1" presStyleCnt="3" custLinFactNeighborX="0" custLinFactNeighborY="-1330"/>
      <dgm:spPr>
        <a:solidFill>
          <a:srgbClr val="00CC00"/>
        </a:solidFill>
      </dgm:spPr>
      <dgm:t>
        <a:bodyPr/>
        <a:lstStyle/>
        <a:p>
          <a:endParaRPr lang="en-US"/>
        </a:p>
      </dgm:t>
    </dgm:pt>
    <dgm:pt modelId="{D9AB9EF8-6CEF-4DD5-9DF1-4A747A08F43D}" type="pres">
      <dgm:prSet presAssocID="{F720E1BC-BC9E-4512-9F54-E2A34DB1A25A}" presName="rect2" presStyleLbl="alignAcc1" presStyleIdx="1" presStyleCnt="3" custScaleX="126732" custScaleY="90584" custLinFactNeighborX="93" custLinFactNeighborY="15075"/>
      <dgm:spPr/>
      <dgm:t>
        <a:bodyPr/>
        <a:lstStyle/>
        <a:p>
          <a:endParaRPr lang="en-US"/>
        </a:p>
      </dgm:t>
    </dgm:pt>
    <dgm:pt modelId="{EE0383E6-84DF-4596-B1C4-89D821F99058}" type="pres">
      <dgm:prSet presAssocID="{FC7568D0-F126-4998-AC22-DDD56492D878}" presName="vertSpace3" presStyleLbl="node1" presStyleIdx="1" presStyleCnt="3"/>
      <dgm:spPr/>
    </dgm:pt>
    <dgm:pt modelId="{2BC851E0-B4F1-4F5D-9073-8A91171EE279}" type="pres">
      <dgm:prSet presAssocID="{FC7568D0-F126-4998-AC22-DDD56492D878}" presName="circle3" presStyleLbl="node1" presStyleIdx="2" presStyleCnt="3" custScaleY="96259" custLinFactNeighborX="-64867" custLinFactNeighborY="1754"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FDF286BA-E87C-413E-98F4-429257246CE9}" type="pres">
      <dgm:prSet presAssocID="{FC7568D0-F126-4998-AC22-DDD56492D878}" presName="rect3" presStyleLbl="alignAcc1" presStyleIdx="2" presStyleCnt="3" custScaleX="116186" custScaleY="57181" custLinFactNeighborY="48472"/>
      <dgm:spPr/>
      <dgm:t>
        <a:bodyPr/>
        <a:lstStyle/>
        <a:p>
          <a:endParaRPr lang="en-US"/>
        </a:p>
      </dgm:t>
    </dgm:pt>
    <dgm:pt modelId="{83D6EE44-83A5-496B-B583-B05F36A9054E}" type="pres">
      <dgm:prSet presAssocID="{4E23656E-86E1-4920-933C-D412D47FA2A1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BB818F-0006-4112-B679-20774CD6D9C8}" type="pres">
      <dgm:prSet presAssocID="{F720E1BC-BC9E-4512-9F54-E2A34DB1A25A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2BE9B5-223E-4089-8F82-47B221265016}" type="pres">
      <dgm:prSet presAssocID="{FC7568D0-F126-4998-AC22-DDD56492D878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08EC1E-5B87-4FE5-B114-86F5262C2CEE}" type="presOf" srcId="{F720E1BC-BC9E-4512-9F54-E2A34DB1A25A}" destId="{5BBB818F-0006-4112-B679-20774CD6D9C8}" srcOrd="1" destOrd="0" presId="urn:microsoft.com/office/officeart/2005/8/layout/target3"/>
    <dgm:cxn modelId="{64F1D359-485C-463F-937C-870E241C6B47}" type="presOf" srcId="{FC7568D0-F126-4998-AC22-DDD56492D878}" destId="{FDF286BA-E87C-413E-98F4-429257246CE9}" srcOrd="0" destOrd="0" presId="urn:microsoft.com/office/officeart/2005/8/layout/target3"/>
    <dgm:cxn modelId="{244173C3-9271-40DD-A7BF-7023E31E0A7C}" srcId="{4839B8CB-004E-49FB-B66F-9EF7D6485429}" destId="{FC7568D0-F126-4998-AC22-DDD56492D878}" srcOrd="2" destOrd="0" parTransId="{92479CDD-8A6D-47A2-8ADD-7EBCDD8FEA87}" sibTransId="{985C4DEC-E039-4F98-B147-F723ABD01FCF}"/>
    <dgm:cxn modelId="{17CE3511-E58B-405F-A54D-D8A55C0F913B}" srcId="{4839B8CB-004E-49FB-B66F-9EF7D6485429}" destId="{F720E1BC-BC9E-4512-9F54-E2A34DB1A25A}" srcOrd="1" destOrd="0" parTransId="{33C869DC-6551-47C9-8782-3EEF5C9A66BC}" sibTransId="{14B393B0-DEA4-45A9-AAA5-1109B85D5726}"/>
    <dgm:cxn modelId="{D9D00C99-E9AE-4983-B805-404E424BF1F0}" type="presOf" srcId="{4E23656E-86E1-4920-933C-D412D47FA2A1}" destId="{B0D37DFD-85E9-4157-A32F-6ED075BC11EE}" srcOrd="0" destOrd="0" presId="urn:microsoft.com/office/officeart/2005/8/layout/target3"/>
    <dgm:cxn modelId="{7545D324-E7AF-4884-817A-6268B8390288}" type="presOf" srcId="{4E23656E-86E1-4920-933C-D412D47FA2A1}" destId="{83D6EE44-83A5-496B-B583-B05F36A9054E}" srcOrd="1" destOrd="0" presId="urn:microsoft.com/office/officeart/2005/8/layout/target3"/>
    <dgm:cxn modelId="{C55E5B2A-7D45-4AED-9DFB-CB74A376BACE}" srcId="{4839B8CB-004E-49FB-B66F-9EF7D6485429}" destId="{4E23656E-86E1-4920-933C-D412D47FA2A1}" srcOrd="0" destOrd="0" parTransId="{5EDE42A3-2593-4E88-A3B7-7BAE9CB92582}" sibTransId="{DDA30A83-AF7D-48A8-A46B-C07C2081FEC2}"/>
    <dgm:cxn modelId="{6B249CB4-40EF-487B-86B9-ED4731AC9245}" type="presOf" srcId="{4839B8CB-004E-49FB-B66F-9EF7D6485429}" destId="{D4FFF670-4372-4EDA-BEB9-4998E322D92D}" srcOrd="0" destOrd="0" presId="urn:microsoft.com/office/officeart/2005/8/layout/target3"/>
    <dgm:cxn modelId="{654C003B-2D3E-4781-9BF3-EC25599B7C19}" type="presOf" srcId="{F720E1BC-BC9E-4512-9F54-E2A34DB1A25A}" destId="{D9AB9EF8-6CEF-4DD5-9DF1-4A747A08F43D}" srcOrd="0" destOrd="0" presId="urn:microsoft.com/office/officeart/2005/8/layout/target3"/>
    <dgm:cxn modelId="{F797F6B3-783F-4D50-A8F7-41DED266A89D}" type="presOf" srcId="{FC7568D0-F126-4998-AC22-DDD56492D878}" destId="{482BE9B5-223E-4089-8F82-47B221265016}" srcOrd="1" destOrd="0" presId="urn:microsoft.com/office/officeart/2005/8/layout/target3"/>
    <dgm:cxn modelId="{8E635A13-12CC-4CBE-A7C1-C1C949DE1FA3}" type="presParOf" srcId="{D4FFF670-4372-4EDA-BEB9-4998E322D92D}" destId="{575259D4-5D56-41B7-892F-6ECED9869E7D}" srcOrd="0" destOrd="0" presId="urn:microsoft.com/office/officeart/2005/8/layout/target3"/>
    <dgm:cxn modelId="{FB1503EE-F791-4CF7-BE46-BCF91440A615}" type="presParOf" srcId="{D4FFF670-4372-4EDA-BEB9-4998E322D92D}" destId="{A02B9E25-F8EB-4F04-9700-3E6FA6B2AA3D}" srcOrd="1" destOrd="0" presId="urn:microsoft.com/office/officeart/2005/8/layout/target3"/>
    <dgm:cxn modelId="{B1CF8273-C47F-41E0-AB28-DC8E018CAD1C}" type="presParOf" srcId="{D4FFF670-4372-4EDA-BEB9-4998E322D92D}" destId="{B0D37DFD-85E9-4157-A32F-6ED075BC11EE}" srcOrd="2" destOrd="0" presId="urn:microsoft.com/office/officeart/2005/8/layout/target3"/>
    <dgm:cxn modelId="{EA09ED5A-E189-4F08-A4F2-5F17BD37A525}" type="presParOf" srcId="{D4FFF670-4372-4EDA-BEB9-4998E322D92D}" destId="{9B404830-0C7A-48F8-AB05-28EE163438AB}" srcOrd="3" destOrd="0" presId="urn:microsoft.com/office/officeart/2005/8/layout/target3"/>
    <dgm:cxn modelId="{31505D4D-8B11-423E-AE19-E2A5D8352B33}" type="presParOf" srcId="{D4FFF670-4372-4EDA-BEB9-4998E322D92D}" destId="{5E960C67-79BA-4B59-AF99-45F0573BCB41}" srcOrd="4" destOrd="0" presId="urn:microsoft.com/office/officeart/2005/8/layout/target3"/>
    <dgm:cxn modelId="{ECCC39D5-F6A3-48A3-94E2-57CAE486FC47}" type="presParOf" srcId="{D4FFF670-4372-4EDA-BEB9-4998E322D92D}" destId="{D9AB9EF8-6CEF-4DD5-9DF1-4A747A08F43D}" srcOrd="5" destOrd="0" presId="urn:microsoft.com/office/officeart/2005/8/layout/target3"/>
    <dgm:cxn modelId="{A4BD15E6-C7D3-48BE-B846-38703ADAE043}" type="presParOf" srcId="{D4FFF670-4372-4EDA-BEB9-4998E322D92D}" destId="{EE0383E6-84DF-4596-B1C4-89D821F99058}" srcOrd="6" destOrd="0" presId="urn:microsoft.com/office/officeart/2005/8/layout/target3"/>
    <dgm:cxn modelId="{9971A691-1BCA-4383-978A-EE50755E88A7}" type="presParOf" srcId="{D4FFF670-4372-4EDA-BEB9-4998E322D92D}" destId="{2BC851E0-B4F1-4F5D-9073-8A91171EE279}" srcOrd="7" destOrd="0" presId="urn:microsoft.com/office/officeart/2005/8/layout/target3"/>
    <dgm:cxn modelId="{EC01E05D-3A57-4FED-93B2-D6CEB78D406E}" type="presParOf" srcId="{D4FFF670-4372-4EDA-BEB9-4998E322D92D}" destId="{FDF286BA-E87C-413E-98F4-429257246CE9}" srcOrd="8" destOrd="0" presId="urn:microsoft.com/office/officeart/2005/8/layout/target3"/>
    <dgm:cxn modelId="{DD111402-903A-4777-81C7-05D5F365ACE1}" type="presParOf" srcId="{D4FFF670-4372-4EDA-BEB9-4998E322D92D}" destId="{83D6EE44-83A5-496B-B583-B05F36A9054E}" srcOrd="9" destOrd="0" presId="urn:microsoft.com/office/officeart/2005/8/layout/target3"/>
    <dgm:cxn modelId="{CF28A07A-4F0A-4A97-ADBC-67DB13A484EF}" type="presParOf" srcId="{D4FFF670-4372-4EDA-BEB9-4998E322D92D}" destId="{5BBB818F-0006-4112-B679-20774CD6D9C8}" srcOrd="10" destOrd="0" presId="urn:microsoft.com/office/officeart/2005/8/layout/target3"/>
    <dgm:cxn modelId="{F093AA85-5687-4D74-9E5B-7954A24FEA31}" type="presParOf" srcId="{D4FFF670-4372-4EDA-BEB9-4998E322D92D}" destId="{482BE9B5-223E-4089-8F82-47B221265016}" srcOrd="11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AFB100-8765-4EA7-A5D0-F7D08B8AF1F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FF4714-5FA0-4E2F-97C6-E640975CDC8D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rtl="0"/>
          <a:r>
            <a:rPr lang="bn-IN" smtClean="0"/>
            <a:t>১।নিমগাছ কি?</a:t>
          </a:r>
          <a:endParaRPr lang="en-US"/>
        </a:p>
      </dgm:t>
    </dgm:pt>
    <dgm:pt modelId="{E540BB61-3F25-4F78-BC4C-3B5EC1328AC0}" type="parTrans" cxnId="{1261D56F-BBC3-4100-B1A3-3292607920DF}">
      <dgm:prSet/>
      <dgm:spPr/>
      <dgm:t>
        <a:bodyPr/>
        <a:lstStyle/>
        <a:p>
          <a:endParaRPr lang="en-US"/>
        </a:p>
      </dgm:t>
    </dgm:pt>
    <dgm:pt modelId="{681EB644-9F48-4D88-A8EB-ADE891798F45}" type="sibTrans" cxnId="{1261D56F-BBC3-4100-B1A3-3292607920DF}">
      <dgm:prSet/>
      <dgm:spPr/>
      <dgm:t>
        <a:bodyPr/>
        <a:lstStyle/>
        <a:p>
          <a:endParaRPr lang="en-US"/>
        </a:p>
      </dgm:t>
    </dgm:pt>
    <dgm:pt modelId="{9B827DA0-D4D3-41B7-9EC0-6F6E272B9DDE}">
      <dgm:prSet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pPr rtl="0"/>
          <a:r>
            <a:rPr lang="bn-IN" dirty="0" smtClean="0"/>
            <a:t>২।নিমগাছের কোন কোন অংশ মানুষ ব্যবহার করে।</a:t>
          </a:r>
          <a:endParaRPr lang="en-US" dirty="0"/>
        </a:p>
      </dgm:t>
    </dgm:pt>
    <dgm:pt modelId="{5A75890B-4551-4590-8EB5-5B0DC4E47735}" type="parTrans" cxnId="{B27DAA52-5BEC-4516-B7A9-4E51A3F8072D}">
      <dgm:prSet/>
      <dgm:spPr/>
      <dgm:t>
        <a:bodyPr/>
        <a:lstStyle/>
        <a:p>
          <a:endParaRPr lang="en-US"/>
        </a:p>
      </dgm:t>
    </dgm:pt>
    <dgm:pt modelId="{467A9580-E9A9-4856-B48A-C20EE930AC21}" type="sibTrans" cxnId="{B27DAA52-5BEC-4516-B7A9-4E51A3F8072D}">
      <dgm:prSet/>
      <dgm:spPr/>
      <dgm:t>
        <a:bodyPr/>
        <a:lstStyle/>
        <a:p>
          <a:endParaRPr lang="en-US"/>
        </a:p>
      </dgm:t>
    </dgm:pt>
    <dgm:pt modelId="{A3C392E1-F134-4C09-AF76-C3C8E41928D8}">
      <dgm:prSet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pPr rtl="0"/>
          <a:r>
            <a:rPr lang="bn-IN" dirty="0" smtClean="0"/>
            <a:t>৩।নিমগাছকে কার সাথে তুলনা করা হয়েছে ।</a:t>
          </a:r>
          <a:endParaRPr lang="en-US" dirty="0"/>
        </a:p>
      </dgm:t>
    </dgm:pt>
    <dgm:pt modelId="{B43CAE7F-6E82-4F13-AD45-4282B09BE98D}" type="parTrans" cxnId="{1A3013C1-CB32-4776-B2A9-E16E988442B5}">
      <dgm:prSet/>
      <dgm:spPr/>
      <dgm:t>
        <a:bodyPr/>
        <a:lstStyle/>
        <a:p>
          <a:endParaRPr lang="en-US"/>
        </a:p>
      </dgm:t>
    </dgm:pt>
    <dgm:pt modelId="{FD28D40B-4D02-4240-8E6A-A580537541B3}" type="sibTrans" cxnId="{1A3013C1-CB32-4776-B2A9-E16E988442B5}">
      <dgm:prSet/>
      <dgm:spPr/>
      <dgm:t>
        <a:bodyPr/>
        <a:lstStyle/>
        <a:p>
          <a:endParaRPr lang="en-US"/>
        </a:p>
      </dgm:t>
    </dgm:pt>
    <dgm:pt modelId="{E065D7B7-5248-4941-B79F-A2A01505B64F}" type="pres">
      <dgm:prSet presAssocID="{F7AFB100-8765-4EA7-A5D0-F7D08B8AF1F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23E62E-CF73-4A8A-AA1E-FB94D2143F68}" type="pres">
      <dgm:prSet presAssocID="{E4FF4714-5FA0-4E2F-97C6-E640975CDC8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2AC0F0-F8BB-4F0D-B540-1DDA63FB5641}" type="pres">
      <dgm:prSet presAssocID="{681EB644-9F48-4D88-A8EB-ADE891798F45}" presName="spacer" presStyleCnt="0"/>
      <dgm:spPr/>
    </dgm:pt>
    <dgm:pt modelId="{54865379-DF61-4929-BA8C-9AD8AB6A6CDD}" type="pres">
      <dgm:prSet presAssocID="{9B827DA0-D4D3-41B7-9EC0-6F6E272B9DD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807EC8-2A8F-407B-8DC9-350B13DB22A1}" type="pres">
      <dgm:prSet presAssocID="{467A9580-E9A9-4856-B48A-C20EE930AC21}" presName="spacer" presStyleCnt="0"/>
      <dgm:spPr/>
    </dgm:pt>
    <dgm:pt modelId="{8C8FE0E1-1155-4C10-BCBB-C81E2CAFE344}" type="pres">
      <dgm:prSet presAssocID="{A3C392E1-F134-4C09-AF76-C3C8E41928D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74D573-1366-47EB-9C46-E323E4B405F6}" type="presOf" srcId="{F7AFB100-8765-4EA7-A5D0-F7D08B8AF1F8}" destId="{E065D7B7-5248-4941-B79F-A2A01505B64F}" srcOrd="0" destOrd="0" presId="urn:microsoft.com/office/officeart/2005/8/layout/vList2"/>
    <dgm:cxn modelId="{1A3013C1-CB32-4776-B2A9-E16E988442B5}" srcId="{F7AFB100-8765-4EA7-A5D0-F7D08B8AF1F8}" destId="{A3C392E1-F134-4C09-AF76-C3C8E41928D8}" srcOrd="2" destOrd="0" parTransId="{B43CAE7F-6E82-4F13-AD45-4282B09BE98D}" sibTransId="{FD28D40B-4D02-4240-8E6A-A580537541B3}"/>
    <dgm:cxn modelId="{42216441-ACA9-4DD4-951A-244F3E553D0B}" type="presOf" srcId="{E4FF4714-5FA0-4E2F-97C6-E640975CDC8D}" destId="{ED23E62E-CF73-4A8A-AA1E-FB94D2143F68}" srcOrd="0" destOrd="0" presId="urn:microsoft.com/office/officeart/2005/8/layout/vList2"/>
    <dgm:cxn modelId="{B27DAA52-5BEC-4516-B7A9-4E51A3F8072D}" srcId="{F7AFB100-8765-4EA7-A5D0-F7D08B8AF1F8}" destId="{9B827DA0-D4D3-41B7-9EC0-6F6E272B9DDE}" srcOrd="1" destOrd="0" parTransId="{5A75890B-4551-4590-8EB5-5B0DC4E47735}" sibTransId="{467A9580-E9A9-4856-B48A-C20EE930AC21}"/>
    <dgm:cxn modelId="{73C3C1A5-DB4F-45E7-A644-4FFEEB3E45D3}" type="presOf" srcId="{A3C392E1-F134-4C09-AF76-C3C8E41928D8}" destId="{8C8FE0E1-1155-4C10-BCBB-C81E2CAFE344}" srcOrd="0" destOrd="0" presId="urn:microsoft.com/office/officeart/2005/8/layout/vList2"/>
    <dgm:cxn modelId="{1261D56F-BBC3-4100-B1A3-3292607920DF}" srcId="{F7AFB100-8765-4EA7-A5D0-F7D08B8AF1F8}" destId="{E4FF4714-5FA0-4E2F-97C6-E640975CDC8D}" srcOrd="0" destOrd="0" parTransId="{E540BB61-3F25-4F78-BC4C-3B5EC1328AC0}" sibTransId="{681EB644-9F48-4D88-A8EB-ADE891798F45}"/>
    <dgm:cxn modelId="{526DEB62-F7DB-4EA9-9E5C-00EC98E61DAB}" type="presOf" srcId="{9B827DA0-D4D3-41B7-9EC0-6F6E272B9DDE}" destId="{54865379-DF61-4929-BA8C-9AD8AB6A6CDD}" srcOrd="0" destOrd="0" presId="urn:microsoft.com/office/officeart/2005/8/layout/vList2"/>
    <dgm:cxn modelId="{12A69E37-1C9D-4216-B61F-A923BE90228D}" type="presParOf" srcId="{E065D7B7-5248-4941-B79F-A2A01505B64F}" destId="{ED23E62E-CF73-4A8A-AA1E-FB94D2143F68}" srcOrd="0" destOrd="0" presId="urn:microsoft.com/office/officeart/2005/8/layout/vList2"/>
    <dgm:cxn modelId="{913FABF4-394A-4F68-A90B-C541CBBB1ED3}" type="presParOf" srcId="{E065D7B7-5248-4941-B79F-A2A01505B64F}" destId="{262AC0F0-F8BB-4F0D-B540-1DDA63FB5641}" srcOrd="1" destOrd="0" presId="urn:microsoft.com/office/officeart/2005/8/layout/vList2"/>
    <dgm:cxn modelId="{023F9931-1717-48DD-B175-0DA82AA69A3D}" type="presParOf" srcId="{E065D7B7-5248-4941-B79F-A2A01505B64F}" destId="{54865379-DF61-4929-BA8C-9AD8AB6A6CDD}" srcOrd="2" destOrd="0" presId="urn:microsoft.com/office/officeart/2005/8/layout/vList2"/>
    <dgm:cxn modelId="{0CBE3B48-037D-4BDB-B2C4-3CDA310A5949}" type="presParOf" srcId="{E065D7B7-5248-4941-B79F-A2A01505B64F}" destId="{14807EC8-2A8F-407B-8DC9-350B13DB22A1}" srcOrd="3" destOrd="0" presId="urn:microsoft.com/office/officeart/2005/8/layout/vList2"/>
    <dgm:cxn modelId="{BC40D45D-3D28-401F-9192-CB581E6E1B82}" type="presParOf" srcId="{E065D7B7-5248-4941-B79F-A2A01505B64F}" destId="{8C8FE0E1-1155-4C10-BCBB-C81E2CAFE344}" srcOrd="4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662488-DFF3-48A0-A9F8-0D12A3E8E816}">
      <dsp:nvSpPr>
        <dsp:cNvPr id="0" name=""/>
        <dsp:cNvSpPr/>
      </dsp:nvSpPr>
      <dsp:spPr>
        <a:xfrm>
          <a:off x="0" y="4406"/>
          <a:ext cx="9231140" cy="1074060"/>
        </a:xfrm>
        <a:prstGeom prst="roundRect">
          <a:avLst/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     </a:t>
          </a:r>
          <a:r>
            <a:rPr lang="bn-IN" sz="4000" kern="1200" dirty="0" smtClean="0"/>
            <a:t>নামঃছালেহ উদ্দিন</a:t>
          </a:r>
          <a:endParaRPr lang="en-US" sz="4000" kern="1200" dirty="0"/>
        </a:p>
      </dsp:txBody>
      <dsp:txXfrm>
        <a:off x="52431" y="56837"/>
        <a:ext cx="9126278" cy="969198"/>
      </dsp:txXfrm>
    </dsp:sp>
    <dsp:sp modelId="{954C51C0-0984-4C55-A512-30973C416B21}">
      <dsp:nvSpPr>
        <dsp:cNvPr id="0" name=""/>
        <dsp:cNvSpPr/>
      </dsp:nvSpPr>
      <dsp:spPr>
        <a:xfrm>
          <a:off x="0" y="1156226"/>
          <a:ext cx="9231140" cy="1074060"/>
        </a:xfrm>
        <a:prstGeom prst="roundRect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    </a:t>
          </a:r>
          <a:r>
            <a:rPr lang="bn-IN" sz="4000" kern="1200" dirty="0" smtClean="0"/>
            <a:t>সিনিয়র সহকারি শিক্ষক</a:t>
          </a:r>
          <a:endParaRPr lang="en-US" sz="4000" kern="1200" dirty="0"/>
        </a:p>
      </dsp:txBody>
      <dsp:txXfrm>
        <a:off x="52431" y="1208657"/>
        <a:ext cx="9126278" cy="969198"/>
      </dsp:txXfrm>
    </dsp:sp>
    <dsp:sp modelId="{20C9D714-4295-4C61-BCC6-6618C7BB02BD}">
      <dsp:nvSpPr>
        <dsp:cNvPr id="0" name=""/>
        <dsp:cNvSpPr/>
      </dsp:nvSpPr>
      <dsp:spPr>
        <a:xfrm>
          <a:off x="0" y="2308046"/>
          <a:ext cx="9231140" cy="1074060"/>
        </a:xfrm>
        <a:prstGeom prst="roundRect">
          <a:avLst/>
        </a:prstGeom>
        <a:solidFill>
          <a:srgbClr val="00B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   </a:t>
          </a:r>
          <a:r>
            <a:rPr lang="bn-IN" sz="4000" kern="1200" dirty="0" smtClean="0"/>
            <a:t>কাজী আহমেদ আলী উচ্চ বিদ্যায়ল </a:t>
          </a:r>
          <a:endParaRPr lang="en-US" sz="4000" kern="1200" dirty="0"/>
        </a:p>
      </dsp:txBody>
      <dsp:txXfrm>
        <a:off x="52431" y="2360477"/>
        <a:ext cx="9126278" cy="969198"/>
      </dsp:txXfrm>
    </dsp:sp>
    <dsp:sp modelId="{5AECB50D-317B-49B3-AC5B-7E6A3D93F75F}">
      <dsp:nvSpPr>
        <dsp:cNvPr id="0" name=""/>
        <dsp:cNvSpPr/>
      </dsp:nvSpPr>
      <dsp:spPr>
        <a:xfrm>
          <a:off x="0" y="3459866"/>
          <a:ext cx="9231140" cy="1074060"/>
        </a:xfrm>
        <a:prstGeom prst="roundRect">
          <a:avLst/>
        </a:prstGeom>
        <a:solidFill>
          <a:srgbClr val="00206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  </a:t>
          </a:r>
          <a:r>
            <a:rPr lang="bn-IN" sz="4000" kern="1200" dirty="0" smtClean="0"/>
            <a:t>ইমেইল =</a:t>
          </a:r>
          <a:r>
            <a:rPr lang="en-US" sz="4000" kern="1200" dirty="0" smtClean="0"/>
            <a:t>it village-51@yahoo.com</a:t>
          </a:r>
          <a:endParaRPr lang="en-US" sz="4000" kern="1200" dirty="0"/>
        </a:p>
      </dsp:txBody>
      <dsp:txXfrm>
        <a:off x="52431" y="3512297"/>
        <a:ext cx="9126278" cy="9691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28987-2AE7-4202-BCFF-0F8786FE01F6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3DACD-1C52-4954-8C1D-AA73AE130B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306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3DACD-1C52-4954-8C1D-AA73AE130B7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0227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3DACD-1C52-4954-8C1D-AA73AE130B7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693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6B91-6F0E-41AB-90B6-146E1A364629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0C1E-34BD-4C35-BA39-5A7891A84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1541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6B91-6F0E-41AB-90B6-146E1A364629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0C1E-34BD-4C35-BA39-5A7891A84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7619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6B91-6F0E-41AB-90B6-146E1A364629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0C1E-34BD-4C35-BA39-5A7891A84E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2307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6B91-6F0E-41AB-90B6-146E1A364629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0C1E-34BD-4C35-BA39-5A7891A84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7063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6B91-6F0E-41AB-90B6-146E1A364629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0C1E-34BD-4C35-BA39-5A7891A84E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302807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6B91-6F0E-41AB-90B6-146E1A364629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0C1E-34BD-4C35-BA39-5A7891A84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1299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6B91-6F0E-41AB-90B6-146E1A364629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0C1E-34BD-4C35-BA39-5A7891A84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192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6B91-6F0E-41AB-90B6-146E1A364629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0C1E-34BD-4C35-BA39-5A7891A84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496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6B91-6F0E-41AB-90B6-146E1A364629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0C1E-34BD-4C35-BA39-5A7891A84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32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6B91-6F0E-41AB-90B6-146E1A364629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0C1E-34BD-4C35-BA39-5A7891A84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635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6B91-6F0E-41AB-90B6-146E1A364629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0C1E-34BD-4C35-BA39-5A7891A84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523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6B91-6F0E-41AB-90B6-146E1A364629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0C1E-34BD-4C35-BA39-5A7891A84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2952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6B91-6F0E-41AB-90B6-146E1A364629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0C1E-34BD-4C35-BA39-5A7891A84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6978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6B91-6F0E-41AB-90B6-146E1A364629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0C1E-34BD-4C35-BA39-5A7891A84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522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6B91-6F0E-41AB-90B6-146E1A364629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0C1E-34BD-4C35-BA39-5A7891A84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571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6B91-6F0E-41AB-90B6-146E1A364629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0C1E-34BD-4C35-BA39-5A7891A84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2520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76B91-6F0E-41AB-90B6-146E1A364629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89B0C1E-34BD-4C35-BA39-5A7891A84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068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146957"/>
            <a:ext cx="6297198" cy="1543731"/>
          </a:xfrm>
          <a:solidFill>
            <a:srgbClr val="00CC00"/>
          </a:solidFill>
        </p:spPr>
        <p:txBody>
          <a:bodyPr>
            <a:noAutofit/>
          </a:bodyPr>
          <a:lstStyle/>
          <a:p>
            <a:r>
              <a:rPr lang="bn-IN" sz="7200" dirty="0" smtClean="0">
                <a:solidFill>
                  <a:schemeClr val="bg1"/>
                </a:solidFill>
              </a:rPr>
              <a:t>স্বাগতম</a:t>
            </a:r>
            <a:endParaRPr lang="en-US" sz="7200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4012"/>
            <a:ext cx="9176656" cy="6596743"/>
          </a:xfrm>
        </p:spPr>
      </p:pic>
      <p:sp>
        <p:nvSpPr>
          <p:cNvPr id="5" name="TextBox 4"/>
          <p:cNvSpPr txBox="1"/>
          <p:nvPr/>
        </p:nvSpPr>
        <p:spPr>
          <a:xfrm>
            <a:off x="6936828" y="3730665"/>
            <a:ext cx="4804068" cy="132343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8000" dirty="0" smtClean="0"/>
              <a:t>সকলকে</a:t>
            </a:r>
            <a:endParaRPr lang="en-US" sz="8000" dirty="0"/>
          </a:p>
        </p:txBody>
      </p:sp>
    </p:spTree>
    <p:extLst>
      <p:ext uri="{BB962C8B-B14F-4D97-AF65-F5344CB8AC3E}">
        <p14:creationId xmlns="" xmlns:p14="http://schemas.microsoft.com/office/powerpoint/2010/main" val="284280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371139"/>
            <a:ext cx="11621193" cy="1325563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জোডায় কাজঃ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54942"/>
            <a:ext cx="11754196" cy="2487704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lvl="5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নিমগাছ উপকার করে এ সম্পর্কে  পাচঁটি  বাক্য লিখ ।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249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740" y="429724"/>
            <a:ext cx="4727489" cy="132556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bn-IN" sz="4000" dirty="0" smtClean="0"/>
              <a:t>মূল্যায়ানঃ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44423162"/>
              </p:ext>
            </p:extLst>
          </p:nvPr>
        </p:nvGraphicFramePr>
        <p:xfrm>
          <a:off x="365758" y="1755286"/>
          <a:ext cx="8876716" cy="4465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38019912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23E62E-CF73-4A8A-AA1E-FB94D2143F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23E62E-CF73-4A8A-AA1E-FB94D2143F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23E62E-CF73-4A8A-AA1E-FB94D2143F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23E62E-CF73-4A8A-AA1E-FB94D2143F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23E62E-CF73-4A8A-AA1E-FB94D2143F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23E62E-CF73-4A8A-AA1E-FB94D2143F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23E62E-CF73-4A8A-AA1E-FB94D2143F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23E62E-CF73-4A8A-AA1E-FB94D2143F6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23E62E-CF73-4A8A-AA1E-FB94D2143F6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23E62E-CF73-4A8A-AA1E-FB94D2143F6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23E62E-CF73-4A8A-AA1E-FB94D2143F6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23E62E-CF73-4A8A-AA1E-FB94D2143F6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23E62E-CF73-4A8A-AA1E-FB94D2143F6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23E62E-CF73-4A8A-AA1E-FB94D2143F6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23E62E-CF73-4A8A-AA1E-FB94D2143F6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865379-DF61-4929-BA8C-9AD8AB6A6C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865379-DF61-4929-BA8C-9AD8AB6A6C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865379-DF61-4929-BA8C-9AD8AB6A6C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865379-DF61-4929-BA8C-9AD8AB6A6C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865379-DF61-4929-BA8C-9AD8AB6A6C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865379-DF61-4929-BA8C-9AD8AB6A6C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865379-DF61-4929-BA8C-9AD8AB6A6C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865379-DF61-4929-BA8C-9AD8AB6A6CD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865379-DF61-4929-BA8C-9AD8AB6A6CD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865379-DF61-4929-BA8C-9AD8AB6A6CD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865379-DF61-4929-BA8C-9AD8AB6A6CD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865379-DF61-4929-BA8C-9AD8AB6A6CD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865379-DF61-4929-BA8C-9AD8AB6A6CD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865379-DF61-4929-BA8C-9AD8AB6A6CD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865379-DF61-4929-BA8C-9AD8AB6A6CD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8FE0E1-1155-4C10-BCBB-C81E2CAFE3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8FE0E1-1155-4C10-BCBB-C81E2CAFE3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8FE0E1-1155-4C10-BCBB-C81E2CAFE3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8FE0E1-1155-4C10-BCBB-C81E2CAFE3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8FE0E1-1155-4C10-BCBB-C81E2CAFE3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8FE0E1-1155-4C10-BCBB-C81E2CAFE3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8FE0E1-1155-4C10-BCBB-C81E2CAFE3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8FE0E1-1155-4C10-BCBB-C81E2CAFE34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8FE0E1-1155-4C10-BCBB-C81E2CAFE34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8FE0E1-1155-4C10-BCBB-C81E2CAFE34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8FE0E1-1155-4C10-BCBB-C81E2CAFE34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8FE0E1-1155-4C10-BCBB-C81E2CAFE34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8FE0E1-1155-4C10-BCBB-C81E2CAFE34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8FE0E1-1155-4C10-BCBB-C81E2CAFE34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8FE0E1-1155-4C10-BCBB-C81E2CAFE34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0617"/>
            <a:ext cx="10108276" cy="1325563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bn-IN" sz="5400" dirty="0" smtClean="0">
                <a:solidFill>
                  <a:schemeClr val="tx1"/>
                </a:solidFill>
              </a:rPr>
              <a:t>বাড়ির কাজঃ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88821"/>
            <a:ext cx="10287000" cy="2011754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lvl="4"/>
            <a:r>
              <a:rPr lang="bn-IN" sz="4400" dirty="0" smtClean="0">
                <a:solidFill>
                  <a:schemeClr val="bg1"/>
                </a:solidFill>
              </a:rPr>
              <a:t>নিমগাছের </a:t>
            </a:r>
            <a:r>
              <a:rPr lang="bn-IN" sz="4400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গুরুত্ব</a:t>
            </a:r>
            <a:r>
              <a:rPr lang="en-US" sz="4400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সম্পক</a:t>
            </a:r>
            <a:r>
              <a:rPr lang="en-US" sz="4400" dirty="0" err="1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ে</a:t>
            </a:r>
            <a:r>
              <a:rPr lang="en-US" sz="4400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sz="4400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অনুচ্ছেদ</a:t>
            </a:r>
            <a:r>
              <a:rPr lang="en-US" sz="4400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লিখে</a:t>
            </a:r>
            <a:r>
              <a:rPr lang="en-US" sz="4400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আনবে</a:t>
            </a:r>
            <a:r>
              <a:rPr lang="en-US" sz="4400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।</a:t>
            </a:r>
            <a:r>
              <a:rPr lang="en-US" sz="4400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en-US" sz="4400" dirty="0">
              <a:solidFill>
                <a:schemeClr val="bg1"/>
              </a:solidFill>
              <a:latin typeface="Kalpurush" pitchFamily="2" charset="0"/>
              <a:cs typeface="Kalpuru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011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8657" y="-229848"/>
            <a:ext cx="14777357" cy="7764236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1180406" y="609600"/>
            <a:ext cx="11222182" cy="1300844"/>
          </a:xfrm>
        </p:spPr>
        <p:txBody>
          <a:bodyPr>
            <a:noAutofit/>
          </a:bodyPr>
          <a:lstStyle/>
          <a:p>
            <a:pPr algn="ctr"/>
            <a:r>
              <a:rPr lang="en-US" sz="9600" dirty="0" err="1" smtClean="0">
                <a:solidFill>
                  <a:schemeClr val="bg2"/>
                </a:solidFill>
              </a:rPr>
              <a:t>ধন্যবাদ</a:t>
            </a:r>
            <a:r>
              <a:rPr lang="en-US" sz="9600" dirty="0" smtClean="0">
                <a:solidFill>
                  <a:schemeClr val="bg2"/>
                </a:solidFill>
              </a:rPr>
              <a:t> </a:t>
            </a:r>
            <a:r>
              <a:rPr lang="en-US" sz="9600" dirty="0" err="1" smtClean="0">
                <a:solidFill>
                  <a:schemeClr val="bg2"/>
                </a:solidFill>
              </a:rPr>
              <a:t>ক্লাশের</a:t>
            </a:r>
            <a:r>
              <a:rPr lang="en-US" sz="9600" dirty="0" smtClean="0">
                <a:solidFill>
                  <a:schemeClr val="bg2"/>
                </a:solidFill>
              </a:rPr>
              <a:t> </a:t>
            </a:r>
            <a:r>
              <a:rPr lang="en-US" sz="9600" dirty="0" err="1" smtClean="0">
                <a:solidFill>
                  <a:schemeClr val="bg2"/>
                </a:solidFill>
              </a:rPr>
              <a:t>সকলকে</a:t>
            </a:r>
            <a:r>
              <a:rPr lang="en-US" sz="9600" dirty="0" smtClean="0">
                <a:solidFill>
                  <a:schemeClr val="bg2"/>
                </a:solidFill>
              </a:rPr>
              <a:t> </a:t>
            </a:r>
            <a:endParaRPr lang="en-US" sz="9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19086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9683" y="521952"/>
            <a:ext cx="4408681" cy="1125244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5400" dirty="0" smtClean="0">
                <a:solidFill>
                  <a:schemeClr val="bg1"/>
                </a:solidFill>
              </a:rPr>
              <a:t>পরিচিতি</a:t>
            </a:r>
            <a:endParaRPr lang="en-US" sz="5400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380885227"/>
              </p:ext>
            </p:extLst>
          </p:nvPr>
        </p:nvGraphicFramePr>
        <p:xfrm>
          <a:off x="0" y="1870101"/>
          <a:ext cx="12192000" cy="4538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9689597" y="0"/>
            <a:ext cx="2286001" cy="1797269"/>
          </a:xfrm>
        </p:spPr>
      </p:pic>
    </p:spTree>
    <p:extLst>
      <p:ext uri="{BB962C8B-B14F-4D97-AF65-F5344CB8AC3E}">
        <p14:creationId xmlns="" xmlns:p14="http://schemas.microsoft.com/office/powerpoint/2010/main" val="406475885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662488-DFF3-48A0-A9F8-0D12A3E8E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662488-DFF3-48A0-A9F8-0D12A3E8E8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662488-DFF3-48A0-A9F8-0D12A3E8E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662488-DFF3-48A0-A9F8-0D12A3E8E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662488-DFF3-48A0-A9F8-0D12A3E8E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662488-DFF3-48A0-A9F8-0D12A3E8E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662488-DFF3-48A0-A9F8-0D12A3E8E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662488-DFF3-48A0-A9F8-0D12A3E8E81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662488-DFF3-48A0-A9F8-0D12A3E8E81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662488-DFF3-48A0-A9F8-0D12A3E8E81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662488-DFF3-48A0-A9F8-0D12A3E8E81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662488-DFF3-48A0-A9F8-0D12A3E8E81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662488-DFF3-48A0-A9F8-0D12A3E8E81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662488-DFF3-48A0-A9F8-0D12A3E8E81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662488-DFF3-48A0-A9F8-0D12A3E8E81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4C51C0-0984-4C55-A512-30973C416B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4C51C0-0984-4C55-A512-30973C416B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4C51C0-0984-4C55-A512-30973C416B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4C51C0-0984-4C55-A512-30973C416B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4C51C0-0984-4C55-A512-30973C416B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4C51C0-0984-4C55-A512-30973C416B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4C51C0-0984-4C55-A512-30973C416B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4C51C0-0984-4C55-A512-30973C416B2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4C51C0-0984-4C55-A512-30973C416B2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4C51C0-0984-4C55-A512-30973C416B2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4C51C0-0984-4C55-A512-30973C416B2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4C51C0-0984-4C55-A512-30973C416B2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4C51C0-0984-4C55-A512-30973C416B2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4C51C0-0984-4C55-A512-30973C416B2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4C51C0-0984-4C55-A512-30973C416B2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C9D714-4295-4C61-BCC6-6618C7BB02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C9D714-4295-4C61-BCC6-6618C7BB02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C9D714-4295-4C61-BCC6-6618C7BB02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C9D714-4295-4C61-BCC6-6618C7BB02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C9D714-4295-4C61-BCC6-6618C7BB02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C9D714-4295-4C61-BCC6-6618C7BB02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C9D714-4295-4C61-BCC6-6618C7BB02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C9D714-4295-4C61-BCC6-6618C7BB02B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C9D714-4295-4C61-BCC6-6618C7BB02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C9D714-4295-4C61-BCC6-6618C7BB02B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C9D714-4295-4C61-BCC6-6618C7BB02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C9D714-4295-4C61-BCC6-6618C7BB02B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C9D714-4295-4C61-BCC6-6618C7BB02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C9D714-4295-4C61-BCC6-6618C7BB02B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C9D714-4295-4C61-BCC6-6618C7BB02B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ECB50D-317B-49B3-AC5B-7E6A3D93F7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ECB50D-317B-49B3-AC5B-7E6A3D93F7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ECB50D-317B-49B3-AC5B-7E6A3D93F7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ECB50D-317B-49B3-AC5B-7E6A3D93F7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ECB50D-317B-49B3-AC5B-7E6A3D93F7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ECB50D-317B-49B3-AC5B-7E6A3D93F7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ECB50D-317B-49B3-AC5B-7E6A3D93F7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ECB50D-317B-49B3-AC5B-7E6A3D93F75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ECB50D-317B-49B3-AC5B-7E6A3D93F75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ECB50D-317B-49B3-AC5B-7E6A3D93F75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ECB50D-317B-49B3-AC5B-7E6A3D93F75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ECB50D-317B-49B3-AC5B-7E6A3D93F75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ECB50D-317B-49B3-AC5B-7E6A3D93F75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ECB50D-317B-49B3-AC5B-7E6A3D93F75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ECB50D-317B-49B3-AC5B-7E6A3D93F75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897875690"/>
              </p:ext>
            </p:extLst>
          </p:nvPr>
        </p:nvGraphicFramePr>
        <p:xfrm>
          <a:off x="-342901" y="0"/>
          <a:ext cx="12324693" cy="6650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34206149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563" y="0"/>
            <a:ext cx="8858161" cy="1237881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7675" y="342242"/>
            <a:ext cx="9911308" cy="13436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5400" dirty="0" smtClean="0"/>
              <a:t>নিম গাছ 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1490597" y="1690688"/>
            <a:ext cx="5649239" cy="428390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972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586820601"/>
              </p:ext>
            </p:extLst>
          </p:nvPr>
        </p:nvGraphicFramePr>
        <p:xfrm>
          <a:off x="-391887" y="299258"/>
          <a:ext cx="12245835" cy="6019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2417417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E57866-1967-4E49-B875-800EDF749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graphicEl>
                                              <a:dgm id="{07E57866-1967-4E49-B875-800EDF749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07E57866-1967-4E49-B875-800EDF749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graphicEl>
                                              <a:dgm id="{07E57866-1967-4E49-B875-800EDF749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graphicEl>
                                              <a:dgm id="{07E57866-1967-4E49-B875-800EDF7491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AF0554-3046-427F-A727-0E387BDC7A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12AF0554-3046-427F-A727-0E387BDC7A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graphicEl>
                                              <a:dgm id="{12AF0554-3046-427F-A727-0E387BDC7A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graphicEl>
                                              <a:dgm id="{12AF0554-3046-427F-A727-0E387BDC7A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graphicEl>
                                              <a:dgm id="{12AF0554-3046-427F-A727-0E387BDC7A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3A470A-1D45-43AF-9032-61D098071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graphicEl>
                                              <a:dgm id="{C03A470A-1D45-43AF-9032-61D098071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graphicEl>
                                              <a:dgm id="{C03A470A-1D45-43AF-9032-61D098071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graphicEl>
                                              <a:dgm id="{C03A470A-1D45-43AF-9032-61D098071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graphicEl>
                                              <a:dgm id="{C03A470A-1D45-43AF-9032-61D0980711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AE4936-FBA2-4BF6-9FA5-ADE268EE33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graphicEl>
                                              <a:dgm id="{36AE4936-FBA2-4BF6-9FA5-ADE268EE33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graphicEl>
                                              <a:dgm id="{36AE4936-FBA2-4BF6-9FA5-ADE268EE33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graphicEl>
                                              <a:dgm id="{36AE4936-FBA2-4BF6-9FA5-ADE268EE33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graphicEl>
                                              <a:dgm id="{36AE4936-FBA2-4BF6-9FA5-ADE268EE33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0454" y="0"/>
            <a:ext cx="6625086" cy="733812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</a:rPr>
              <a:t>লেখক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পরিচিতি</a:t>
            </a:r>
            <a:endParaRPr 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24639933"/>
              </p:ext>
            </p:extLst>
          </p:nvPr>
        </p:nvGraphicFramePr>
        <p:xfrm>
          <a:off x="-2007220" y="897147"/>
          <a:ext cx="14400606" cy="6075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1703222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5259D4-5D56-41B7-892F-6ECED9869E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graphicEl>
                                              <a:dgm id="{575259D4-5D56-41B7-892F-6ECED9869E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graphicEl>
                                              <a:dgm id="{575259D4-5D56-41B7-892F-6ECED9869E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graphicEl>
                                              <a:dgm id="{575259D4-5D56-41B7-892F-6ECED9869E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D37DFD-85E9-4157-A32F-6ED075BC11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graphicEl>
                                              <a:dgm id="{B0D37DFD-85E9-4157-A32F-6ED075BC11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graphicEl>
                                              <a:dgm id="{B0D37DFD-85E9-4157-A32F-6ED075BC11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graphicEl>
                                              <a:dgm id="{B0D37DFD-85E9-4157-A32F-6ED075BC11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960C67-79BA-4B59-AF99-45F0573BC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graphicEl>
                                              <a:dgm id="{5E960C67-79BA-4B59-AF99-45F0573BCB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graphicEl>
                                              <a:dgm id="{5E960C67-79BA-4B59-AF99-45F0573BC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graphicEl>
                                              <a:dgm id="{5E960C67-79BA-4B59-AF99-45F0573BC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9AB9EF8-6CEF-4DD5-9DF1-4A747A08F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D9AB9EF8-6CEF-4DD5-9DF1-4A747A08F4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graphicEl>
                                              <a:dgm id="{D9AB9EF8-6CEF-4DD5-9DF1-4A747A08F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graphicEl>
                                              <a:dgm id="{D9AB9EF8-6CEF-4DD5-9DF1-4A747A08F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C851E0-B4F1-4F5D-9073-8A91171E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graphicEl>
                                              <a:dgm id="{2BC851E0-B4F1-4F5D-9073-8A91171EE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graphicEl>
                                              <a:dgm id="{2BC851E0-B4F1-4F5D-9073-8A91171E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graphicEl>
                                              <a:dgm id="{2BC851E0-B4F1-4F5D-9073-8A91171E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F286BA-E87C-413E-98F4-429257246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graphicEl>
                                              <a:dgm id="{FDF286BA-E87C-413E-98F4-429257246C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graphicEl>
                                              <a:dgm id="{FDF286BA-E87C-413E-98F4-429257246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>
                                            <p:graphicEl>
                                              <a:dgm id="{FDF286BA-E87C-413E-98F4-429257246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" y="2510444"/>
            <a:ext cx="12192000" cy="2394065"/>
            <a:chOff x="2861704" y="5252745"/>
            <a:chExt cx="10612609" cy="621505"/>
          </a:xfrm>
        </p:grpSpPr>
        <p:sp>
          <p:nvSpPr>
            <p:cNvPr id="3" name="Rectangle 2"/>
            <p:cNvSpPr/>
            <p:nvPr/>
          </p:nvSpPr>
          <p:spPr>
            <a:xfrm>
              <a:off x="2861704" y="5252745"/>
              <a:ext cx="10531928" cy="621505"/>
            </a:xfrm>
            <a:prstGeom prst="rect">
              <a:avLst/>
            </a:prstGeom>
            <a:blipFill rotWithShape="0"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Rectangle 3"/>
            <p:cNvSpPr/>
            <p:nvPr/>
          </p:nvSpPr>
          <p:spPr>
            <a:xfrm>
              <a:off x="2942385" y="5432839"/>
              <a:ext cx="10531928" cy="3241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kern="1200" dirty="0" err="1" smtClean="0"/>
                <a:t>উপন্যাস</a:t>
              </a:r>
              <a:r>
                <a:rPr lang="en-US" sz="4000" kern="1200" dirty="0" smtClean="0"/>
                <a:t> – </a:t>
              </a:r>
              <a:r>
                <a:rPr lang="en-US" sz="4000" kern="1200" dirty="0" err="1" smtClean="0"/>
                <a:t>তূণখন্ড,কিছুক্ষণ,দ্বৈরথ,নিমোর্ক,সে</a:t>
              </a:r>
              <a:r>
                <a:rPr lang="en-US" sz="4000" kern="1200" dirty="0" smtClean="0"/>
                <a:t>  ও </a:t>
              </a:r>
              <a:r>
                <a:rPr lang="en-US" sz="4000" kern="1200" dirty="0" err="1" smtClean="0"/>
                <a:t>আমি,জঙ্গম,ইত্যাদি</a:t>
              </a:r>
              <a:r>
                <a:rPr lang="en-US" sz="4000" kern="1200" dirty="0" smtClean="0"/>
                <a:t> ।</a:t>
              </a:r>
            </a:p>
            <a:p>
              <a:pPr lvl="0" algn="ctr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kern="1200" dirty="0" err="1" smtClean="0">
                  <a:solidFill>
                    <a:schemeClr val="bg1"/>
                  </a:solidFill>
                </a:rPr>
                <a:t>উপাধি</a:t>
              </a:r>
              <a:r>
                <a:rPr lang="en-US" sz="4000" kern="1200" dirty="0" smtClean="0">
                  <a:solidFill>
                    <a:schemeClr val="bg1"/>
                  </a:solidFill>
                </a:rPr>
                <a:t>  </a:t>
              </a:r>
              <a:r>
                <a:rPr lang="en-US" sz="4000" kern="1200" dirty="0" err="1" smtClean="0">
                  <a:solidFill>
                    <a:schemeClr val="bg1"/>
                  </a:solidFill>
                </a:rPr>
                <a:t>পদ্মভূষণ</a:t>
              </a:r>
              <a:endParaRPr lang="en-US" sz="40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0" y="5336434"/>
            <a:ext cx="12192000" cy="1297459"/>
            <a:chOff x="2673444" y="5339654"/>
            <a:chExt cx="10531928" cy="1297459"/>
          </a:xfrm>
        </p:grpSpPr>
        <p:sp>
          <p:nvSpPr>
            <p:cNvPr id="6" name="Rectangle 5"/>
            <p:cNvSpPr/>
            <p:nvPr/>
          </p:nvSpPr>
          <p:spPr>
            <a:xfrm>
              <a:off x="2673444" y="5339654"/>
              <a:ext cx="10531928" cy="1270565"/>
            </a:xfrm>
            <a:prstGeom prst="rect">
              <a:avLst/>
            </a:prstGeom>
            <a:solidFill>
              <a:srgbClr val="00CC00">
                <a:alpha val="89804"/>
              </a:srgb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2673444" y="5366548"/>
              <a:ext cx="10531928" cy="12705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kern="1200" dirty="0" err="1" smtClean="0"/>
                <a:t>কবিতা</a:t>
              </a:r>
              <a:r>
                <a:rPr lang="en-US" sz="4000" kern="1200" dirty="0" smtClean="0"/>
                <a:t> –</a:t>
              </a:r>
              <a:r>
                <a:rPr lang="en-US" sz="4000" kern="1200" dirty="0" err="1" smtClean="0"/>
                <a:t>বনফুলের</a:t>
              </a:r>
              <a:r>
                <a:rPr lang="en-US" sz="4000" kern="1200" dirty="0" smtClean="0"/>
                <a:t> </a:t>
              </a:r>
              <a:r>
                <a:rPr lang="en-US" sz="4000" kern="1200" dirty="0" err="1" smtClean="0"/>
                <a:t>কবিতা</a:t>
              </a:r>
              <a:r>
                <a:rPr lang="en-US" sz="4000" kern="1200" dirty="0" smtClean="0"/>
                <a:t>, </a:t>
              </a:r>
              <a:r>
                <a:rPr lang="en-US" sz="4000" kern="1200" dirty="0" err="1" smtClean="0"/>
                <a:t>চতুর্দশপদী,জীবনী</a:t>
              </a:r>
              <a:r>
                <a:rPr lang="en-US" sz="4000" kern="1200" dirty="0" smtClean="0"/>
                <a:t> </a:t>
              </a:r>
              <a:r>
                <a:rPr lang="en-US" sz="4000" kern="1200" dirty="0" err="1" smtClean="0"/>
                <a:t>নাটক্শ্রীমধুসুদন,বিদ্যাসাগর</a:t>
              </a:r>
              <a:r>
                <a:rPr lang="en-US" sz="4000" kern="1200" dirty="0" smtClean="0"/>
                <a:t> </a:t>
              </a:r>
              <a:r>
                <a:rPr lang="en-US" sz="4000" kern="1200" dirty="0" err="1" smtClean="0"/>
                <a:t>প্রভৃতি</a:t>
              </a:r>
              <a:r>
                <a:rPr lang="en-US" sz="4000" kern="1200" dirty="0" smtClean="0"/>
                <a:t> ।</a:t>
              </a:r>
              <a:endParaRPr lang="en-US" sz="40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0" y="0"/>
            <a:ext cx="12192000" cy="2643447"/>
            <a:chOff x="1483397" y="2938434"/>
            <a:chExt cx="12488866" cy="2513840"/>
          </a:xfrm>
        </p:grpSpPr>
        <p:sp>
          <p:nvSpPr>
            <p:cNvPr id="9" name="Rectangle 8"/>
            <p:cNvSpPr/>
            <p:nvPr/>
          </p:nvSpPr>
          <p:spPr>
            <a:xfrm>
              <a:off x="1483397" y="3135074"/>
              <a:ext cx="12488866" cy="2317200"/>
            </a:xfrm>
            <a:prstGeom prst="rect">
              <a:avLst/>
            </a:prstGeom>
            <a:blipFill rotWithShape="0"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1483397" y="2938434"/>
              <a:ext cx="12488866" cy="21286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t" anchorCtr="0">
              <a:noAutofit/>
            </a:bodyPr>
            <a:lstStyle/>
            <a:p>
              <a:pPr lvl="0" algn="ctr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kern="1200" dirty="0" err="1" smtClean="0">
                  <a:solidFill>
                    <a:schemeClr val="bg1"/>
                  </a:solidFill>
                </a:rPr>
                <a:t>গল্পগ্রন্থ</a:t>
              </a:r>
              <a:r>
                <a:rPr lang="en-US" sz="4000" kern="1200" dirty="0" smtClean="0">
                  <a:solidFill>
                    <a:schemeClr val="bg1"/>
                  </a:solidFill>
                </a:rPr>
                <a:t> – </a:t>
              </a:r>
              <a:r>
                <a:rPr lang="en-US" sz="4000" kern="1200" dirty="0" err="1" smtClean="0">
                  <a:solidFill>
                    <a:schemeClr val="bg1"/>
                  </a:solidFill>
                </a:rPr>
                <a:t>বনফুলের</a:t>
              </a:r>
              <a:r>
                <a:rPr lang="en-US" sz="4000" kern="1200" dirty="0" smtClean="0">
                  <a:solidFill>
                    <a:schemeClr val="bg1"/>
                  </a:solidFill>
                </a:rPr>
                <a:t> </a:t>
              </a:r>
              <a:r>
                <a:rPr lang="en-US" sz="4000" kern="1200" dirty="0" err="1" smtClean="0">
                  <a:solidFill>
                    <a:schemeClr val="bg1"/>
                  </a:solidFill>
                </a:rPr>
                <a:t>গল্প,বনফুলে</a:t>
              </a:r>
              <a:r>
                <a:rPr lang="en-US" sz="4000" kern="1200" dirty="0" smtClean="0">
                  <a:solidFill>
                    <a:schemeClr val="bg1"/>
                  </a:solidFill>
                </a:rPr>
                <a:t> </a:t>
              </a:r>
              <a:r>
                <a:rPr lang="en-US" sz="4000" kern="1200" dirty="0" err="1" smtClean="0">
                  <a:solidFill>
                    <a:schemeClr val="bg1"/>
                  </a:solidFill>
                </a:rPr>
                <a:t>আরো</a:t>
              </a:r>
              <a:r>
                <a:rPr lang="en-US" sz="4000" dirty="0" smtClean="0">
                  <a:solidFill>
                    <a:schemeClr val="bg1"/>
                  </a:solidFill>
                </a:rPr>
                <a:t> </a:t>
              </a:r>
              <a:r>
                <a:rPr lang="en-US" sz="4000" kern="1200" dirty="0" err="1" smtClean="0">
                  <a:solidFill>
                    <a:schemeClr val="bg1"/>
                  </a:solidFill>
                </a:rPr>
                <a:t>গল্প,বাহুল্য,বিন্দুবিসর্গ,অনুগামিনী,তন্বী</a:t>
              </a:r>
              <a:r>
                <a:rPr lang="en-US" sz="3200" kern="1200" dirty="0" smtClean="0">
                  <a:solidFill>
                    <a:schemeClr val="bg1"/>
                  </a:solidFill>
                </a:rPr>
                <a:t>,</a:t>
              </a:r>
              <a:endParaRPr lang="en-US" sz="3200" kern="12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811" y="511429"/>
            <a:ext cx="6550429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5400" dirty="0" smtClean="0">
                <a:solidFill>
                  <a:srgbClr val="FF0000"/>
                </a:solidFill>
              </a:rPr>
              <a:t>পাঠ বিশ্লেষনঃ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06" y="2657856"/>
            <a:ext cx="4023360" cy="2963309"/>
          </a:xfrm>
        </p:spPr>
      </p:pic>
      <p:sp>
        <p:nvSpPr>
          <p:cNvPr id="5" name="TextBox 4"/>
          <p:cNvSpPr txBox="1"/>
          <p:nvPr/>
        </p:nvSpPr>
        <p:spPr>
          <a:xfrm>
            <a:off x="4746498" y="2657856"/>
            <a:ext cx="3275838" cy="2938272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412480" y="2657856"/>
            <a:ext cx="3364992" cy="292608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656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735" y="319827"/>
            <a:ext cx="4331208" cy="1325563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bn-IN" dirty="0" smtClean="0"/>
              <a:t>বানান সতর্কতা</a:t>
            </a:r>
            <a:br>
              <a:rPr lang="bn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0678" y="1666655"/>
            <a:ext cx="3675263" cy="435133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lvl="1"/>
            <a:r>
              <a:rPr lang="bn-IN" sz="4000" dirty="0" smtClean="0"/>
              <a:t>পিষছে,</a:t>
            </a:r>
            <a:endParaRPr lang="en-US" sz="4000" dirty="0" smtClean="0"/>
          </a:p>
          <a:p>
            <a:pPr lvl="1"/>
            <a:r>
              <a:rPr lang="bn-IN" sz="4000" dirty="0" smtClean="0">
                <a:latin typeface="Kalpurush" pitchFamily="2" charset="0"/>
                <a:cs typeface="Kalpurush" pitchFamily="2" charset="0"/>
              </a:rPr>
              <a:t>মুগ্ধদৃষ্টি</a:t>
            </a:r>
            <a:r>
              <a:rPr lang="bn-IN" sz="4000" dirty="0" smtClean="0"/>
              <a:t>,</a:t>
            </a:r>
            <a:endParaRPr lang="en-US" sz="4000" dirty="0" smtClean="0"/>
          </a:p>
          <a:p>
            <a:pPr lvl="1"/>
            <a:r>
              <a:rPr lang="bn-IN" sz="4000" dirty="0" smtClean="0"/>
              <a:t>লক্ষীবউ,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364760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914</TotalTime>
  <Words>196</Words>
  <Application>Microsoft Office PowerPoint</Application>
  <PresentationFormat>Custom</PresentationFormat>
  <Paragraphs>40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স্বাগতম</vt:lpstr>
      <vt:lpstr>পরিচিতি</vt:lpstr>
      <vt:lpstr>Slide 3</vt:lpstr>
      <vt:lpstr>    পাঠ শিরোনাম -</vt:lpstr>
      <vt:lpstr>Slide 5</vt:lpstr>
      <vt:lpstr>লেখক পরিচিতি</vt:lpstr>
      <vt:lpstr>Slide 7</vt:lpstr>
      <vt:lpstr>পাঠ বিশ্লেষনঃ</vt:lpstr>
      <vt:lpstr>বানান সতর্কতা </vt:lpstr>
      <vt:lpstr>জোডায় কাজঃ</vt:lpstr>
      <vt:lpstr>মূল্যায়ানঃ</vt:lpstr>
      <vt:lpstr>বাড়ির কাজঃ</vt:lpstr>
      <vt:lpstr>ধন্যবাদ ক্লাশের সকলকে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আমার নাম রিনা </dc:title>
  <dc:creator>DOEL</dc:creator>
  <cp:lastModifiedBy>SALAH UDDIN</cp:lastModifiedBy>
  <cp:revision>158</cp:revision>
  <dcterms:created xsi:type="dcterms:W3CDTF">2015-05-26T06:52:33Z</dcterms:created>
  <dcterms:modified xsi:type="dcterms:W3CDTF">2021-07-01T16:08:39Z</dcterms:modified>
</cp:coreProperties>
</file>