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46" r:id="rId2"/>
    <p:sldId id="347" r:id="rId3"/>
    <p:sldId id="348" r:id="rId4"/>
    <p:sldId id="350" r:id="rId5"/>
    <p:sldId id="349" r:id="rId6"/>
    <p:sldId id="351" r:id="rId7"/>
    <p:sldId id="352" r:id="rId8"/>
    <p:sldId id="353" r:id="rId9"/>
    <p:sldId id="354" r:id="rId10"/>
    <p:sldId id="355" r:id="rId11"/>
    <p:sldId id="357" r:id="rId12"/>
    <p:sldId id="356" r:id="rId13"/>
    <p:sldId id="358" r:id="rId14"/>
    <p:sldId id="359" r:id="rId15"/>
    <p:sldId id="361" r:id="rId16"/>
    <p:sldId id="3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9457C-0F58-4B40-8D76-E8E5B90B2F48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F0683-44B5-47F3-8D03-3C32BCA68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06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4145F-8843-4A29-9CD7-644A44B9B0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03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3155-F5D7-4D36-8C3A-88BBF60F82F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C702-5FB9-4017-A411-CCB00B5E0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2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3155-F5D7-4D36-8C3A-88BBF60F82F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C702-5FB9-4017-A411-CCB00B5E0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9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3155-F5D7-4D36-8C3A-88BBF60F82F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C702-5FB9-4017-A411-CCB00B5E0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15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3155-F5D7-4D36-8C3A-88BBF60F82F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C702-5FB9-4017-A411-CCB00B5E0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8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3155-F5D7-4D36-8C3A-88BBF60F82F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C702-5FB9-4017-A411-CCB00B5E0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7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3155-F5D7-4D36-8C3A-88BBF60F82F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C702-5FB9-4017-A411-CCB00B5E0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6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3155-F5D7-4D36-8C3A-88BBF60F82F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C702-5FB9-4017-A411-CCB00B5E0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4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3155-F5D7-4D36-8C3A-88BBF60F82F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C702-5FB9-4017-A411-CCB00B5E0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8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3155-F5D7-4D36-8C3A-88BBF60F82F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C702-5FB9-4017-A411-CCB00B5E0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4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3155-F5D7-4D36-8C3A-88BBF60F82F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C702-5FB9-4017-A411-CCB00B5E0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56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3155-F5D7-4D36-8C3A-88BBF60F82F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C702-5FB9-4017-A411-CCB00B5E0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53155-F5D7-4D36-8C3A-88BBF60F82F1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2C702-5FB9-4017-A411-CCB00B5E0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2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8160" y="0"/>
            <a:ext cx="9106181" cy="6858000"/>
            <a:chOff x="37546" y="90461"/>
            <a:chExt cx="12141575" cy="6919706"/>
          </a:xfrm>
        </p:grpSpPr>
        <p:sp>
          <p:nvSpPr>
            <p:cNvPr id="11" name="Rectangle 10"/>
            <p:cNvSpPr/>
            <p:nvPr/>
          </p:nvSpPr>
          <p:spPr>
            <a:xfrm>
              <a:off x="37546" y="90461"/>
              <a:ext cx="12141575" cy="6919706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5245" y="199643"/>
              <a:ext cx="11825038" cy="670006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804160" y="762000"/>
            <a:ext cx="3444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মাল্টিমিডিয়া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ক্লাসে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80360" y="5067125"/>
            <a:ext cx="5135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/>
              <a:t>স্বাগতম</a:t>
            </a:r>
            <a:endParaRPr lang="en-US" sz="8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1662340"/>
            <a:ext cx="5867400" cy="329531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4976381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160" y="0"/>
            <a:ext cx="9106181" cy="6858000"/>
            <a:chOff x="37546" y="90461"/>
            <a:chExt cx="12141575" cy="6919706"/>
          </a:xfrm>
        </p:grpSpPr>
        <p:sp>
          <p:nvSpPr>
            <p:cNvPr id="10" name="Rectangle 9"/>
            <p:cNvSpPr/>
            <p:nvPr/>
          </p:nvSpPr>
          <p:spPr>
            <a:xfrm>
              <a:off x="37546" y="90461"/>
              <a:ext cx="12141575" cy="6919706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5245" y="199643"/>
              <a:ext cx="11825038" cy="670006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185160" y="640080"/>
            <a:ext cx="277368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জোড়ায়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786" y="1553050"/>
            <a:ext cx="4450080" cy="260191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1508760" y="4739640"/>
            <a:ext cx="664464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অট্টালিকা</a:t>
            </a:r>
            <a:r>
              <a:rPr lang="en-US" sz="2800" dirty="0" smtClean="0"/>
              <a:t>, </a:t>
            </a:r>
            <a:r>
              <a:rPr lang="en-US" sz="2800" dirty="0" err="1" smtClean="0"/>
              <a:t>বক্ষে</a:t>
            </a:r>
            <a:r>
              <a:rPr lang="en-US" sz="2800" dirty="0" smtClean="0"/>
              <a:t>, </a:t>
            </a:r>
            <a:r>
              <a:rPr lang="en-US" sz="2800" dirty="0" err="1" smtClean="0"/>
              <a:t>ঠুলি</a:t>
            </a:r>
            <a:r>
              <a:rPr lang="en-US" sz="2800" dirty="0" smtClean="0"/>
              <a:t> </a:t>
            </a:r>
            <a:r>
              <a:rPr lang="en-US" sz="2800" dirty="0" err="1" smtClean="0"/>
              <a:t>শব্দের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অর্থ</a:t>
            </a:r>
            <a:r>
              <a:rPr lang="en-US" sz="2800" dirty="0" smtClean="0"/>
              <a:t> </a:t>
            </a:r>
            <a:r>
              <a:rPr lang="en-US" sz="2800" dirty="0" err="1" smtClean="0"/>
              <a:t>সহ</a:t>
            </a:r>
            <a:r>
              <a:rPr lang="en-US" sz="2800" dirty="0" smtClean="0"/>
              <a:t> ২টি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বাক্য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471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160" y="0"/>
            <a:ext cx="9106181" cy="6858000"/>
            <a:chOff x="37546" y="90461"/>
            <a:chExt cx="12141575" cy="6919706"/>
          </a:xfrm>
        </p:grpSpPr>
        <p:sp>
          <p:nvSpPr>
            <p:cNvPr id="10" name="Rectangle 9"/>
            <p:cNvSpPr/>
            <p:nvPr/>
          </p:nvSpPr>
          <p:spPr>
            <a:xfrm>
              <a:off x="37546" y="90461"/>
              <a:ext cx="12141575" cy="6919706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5245" y="199643"/>
              <a:ext cx="11825038" cy="670006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160" y="1280160"/>
            <a:ext cx="4145280" cy="267944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" y="1158240"/>
            <a:ext cx="4145279" cy="285610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983" y="4122553"/>
            <a:ext cx="5059680" cy="234696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3" name="TextBox 12"/>
          <p:cNvSpPr txBox="1"/>
          <p:nvPr/>
        </p:nvSpPr>
        <p:spPr>
          <a:xfrm>
            <a:off x="3570345" y="402438"/>
            <a:ext cx="3154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কুলি-মজুর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432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8160" y="0"/>
            <a:ext cx="9106181" cy="6858000"/>
            <a:chOff x="37546" y="90461"/>
            <a:chExt cx="12141575" cy="6919706"/>
          </a:xfrm>
        </p:grpSpPr>
        <p:sp>
          <p:nvSpPr>
            <p:cNvPr id="12" name="Rectangle 11"/>
            <p:cNvSpPr/>
            <p:nvPr/>
          </p:nvSpPr>
          <p:spPr>
            <a:xfrm>
              <a:off x="37546" y="90461"/>
              <a:ext cx="12141575" cy="6919706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5245" y="199643"/>
              <a:ext cx="11825038" cy="670006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968240" y="1539240"/>
            <a:ext cx="3368040" cy="975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99360" y="868680"/>
            <a:ext cx="446532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কুলি</a:t>
            </a:r>
            <a:r>
              <a:rPr lang="en-US" sz="2800" dirty="0" smtClean="0"/>
              <a:t> –</a:t>
            </a:r>
            <a:r>
              <a:rPr lang="en-US" sz="2800" dirty="0" err="1" smtClean="0"/>
              <a:t>মজুরের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জীবন</a:t>
            </a:r>
            <a:r>
              <a:rPr lang="en-US" sz="2800" dirty="0" smtClean="0"/>
              <a:t> </a:t>
            </a:r>
            <a:r>
              <a:rPr lang="en-US" sz="2800" dirty="0" err="1" smtClean="0"/>
              <a:t>চিত্র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478280" y="2514600"/>
            <a:ext cx="6751320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4000" dirty="0">
                <a:latin typeface="NikoshBAN" pitchFamily="2" charset="0"/>
                <a:cs typeface="NikoshBAN" pitchFamily="2" charset="0"/>
              </a:rPr>
              <a:t>যুগ যুগ ধরে কুলি-মজুরের মতো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কোটি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শ্রমজীবী মানুষের হাতে গড়ে উঠেছে মানবসভ্যতা । এদের অক্লান্ত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শ্রমে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ও ঘামে মোটর , জাহাজ , রেলগাড়ি চলছে । গড়ে উঠেছে দালানকোঠা , কলকারখানা ।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2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8160" y="0"/>
            <a:ext cx="9106181" cy="6858000"/>
            <a:chOff x="37546" y="90461"/>
            <a:chExt cx="12141575" cy="6919706"/>
          </a:xfrm>
        </p:grpSpPr>
        <p:sp>
          <p:nvSpPr>
            <p:cNvPr id="9" name="Rectangle 8"/>
            <p:cNvSpPr/>
            <p:nvPr/>
          </p:nvSpPr>
          <p:spPr>
            <a:xfrm>
              <a:off x="37546" y="90461"/>
              <a:ext cx="12141575" cy="6919706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5245" y="199643"/>
              <a:ext cx="11825038" cy="670006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703320" y="914400"/>
            <a:ext cx="22860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দলীয়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561" y="1859280"/>
            <a:ext cx="4126230" cy="2514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2392680" y="4846320"/>
            <a:ext cx="5715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সমাজের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মুল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কারিগর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কেন</a:t>
            </a:r>
            <a:r>
              <a:rPr lang="en-US" sz="2400" dirty="0" smtClean="0"/>
              <a:t> </a:t>
            </a:r>
            <a:r>
              <a:rPr lang="en-US" sz="2400" dirty="0" err="1" smtClean="0"/>
              <a:t>তারা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অবহেলিত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তোমার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নিজের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088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160" y="0"/>
            <a:ext cx="9106181" cy="6858000"/>
            <a:chOff x="37546" y="90461"/>
            <a:chExt cx="12141575" cy="6919706"/>
          </a:xfrm>
        </p:grpSpPr>
        <p:sp>
          <p:nvSpPr>
            <p:cNvPr id="10" name="Rectangle 9"/>
            <p:cNvSpPr/>
            <p:nvPr/>
          </p:nvSpPr>
          <p:spPr>
            <a:xfrm>
              <a:off x="37546" y="90461"/>
              <a:ext cx="12141575" cy="6919706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5245" y="199643"/>
              <a:ext cx="11825038" cy="670006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703320" y="792480"/>
            <a:ext cx="19050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মুল্যায়ন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29640" y="2727960"/>
            <a:ext cx="749808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১ । কুলি-মজুর কারা  লিখ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২ ।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কুলি-মজু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রের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বর্ণনা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৩ । কুলি-মজুরের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শ্রমে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গড়ে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মূল্যায়ন কর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নজরুল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08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160" y="0"/>
            <a:ext cx="9106181" cy="6858000"/>
            <a:chOff x="37546" y="90461"/>
            <a:chExt cx="12141575" cy="6919706"/>
          </a:xfrm>
        </p:grpSpPr>
        <p:sp>
          <p:nvSpPr>
            <p:cNvPr id="13" name="Rectangle 12"/>
            <p:cNvSpPr/>
            <p:nvPr/>
          </p:nvSpPr>
          <p:spPr>
            <a:xfrm>
              <a:off x="37546" y="90461"/>
              <a:ext cx="12141575" cy="6919706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95245" y="199643"/>
              <a:ext cx="11825038" cy="670006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340" y="2103120"/>
            <a:ext cx="4107180" cy="216408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2971800" y="640080"/>
            <a:ext cx="28194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/>
              <a:t>বাড়ির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কাজ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569720" y="4876800"/>
            <a:ext cx="612648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কুলি-মজুরের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জীবন</a:t>
            </a:r>
            <a:r>
              <a:rPr lang="en-US" sz="2800" dirty="0" smtClean="0"/>
              <a:t> </a:t>
            </a:r>
            <a:r>
              <a:rPr lang="en-US" sz="2800" dirty="0" err="1" smtClean="0"/>
              <a:t>চিত্র</a:t>
            </a:r>
            <a:r>
              <a:rPr lang="en-US" sz="2800" dirty="0" smtClean="0"/>
              <a:t> </a:t>
            </a:r>
            <a:r>
              <a:rPr lang="en-US" sz="2800" dirty="0" err="1" smtClean="0"/>
              <a:t>তোমার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নিজের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ভাষায়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বিশ্লেষন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945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160" y="0"/>
            <a:ext cx="9106181" cy="6858000"/>
            <a:chOff x="37546" y="90461"/>
            <a:chExt cx="12141575" cy="6919706"/>
          </a:xfrm>
        </p:grpSpPr>
        <p:sp>
          <p:nvSpPr>
            <p:cNvPr id="10" name="Rectangle 9"/>
            <p:cNvSpPr/>
            <p:nvPr/>
          </p:nvSpPr>
          <p:spPr>
            <a:xfrm>
              <a:off x="37546" y="90461"/>
              <a:ext cx="12141575" cy="6919706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5245" y="199643"/>
              <a:ext cx="11825038" cy="670006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525" y="1780718"/>
            <a:ext cx="5609715" cy="3886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838200" y="778767"/>
            <a:ext cx="35890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ধন্যবাদ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5318760" y="5974080"/>
            <a:ext cx="3185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সবাইকে</a:t>
            </a:r>
            <a:r>
              <a:rPr lang="en-US" sz="3200" dirty="0" smtClean="0"/>
              <a:t>---------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420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/>
            </a:extLst>
          </p:cNvPr>
          <p:cNvSpPr/>
          <p:nvPr/>
        </p:nvSpPr>
        <p:spPr>
          <a:xfrm>
            <a:off x="2735263" y="373122"/>
            <a:ext cx="4191000" cy="101779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800" b="1" dirty="0"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>
              <a:solidFill>
                <a:schemeClr val="tx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580060" y="1628370"/>
            <a:ext cx="3679628" cy="9583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/>
            </a:extLst>
          </p:cNvPr>
          <p:cNvSpPr/>
          <p:nvPr/>
        </p:nvSpPr>
        <p:spPr>
          <a:xfrm>
            <a:off x="4830763" y="1628369"/>
            <a:ext cx="3707930" cy="9667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0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/>
            </a:extLst>
          </p:cNvPr>
          <p:cNvSpPr/>
          <p:nvPr/>
        </p:nvSpPr>
        <p:spPr>
          <a:xfrm>
            <a:off x="4830764" y="2703360"/>
            <a:ext cx="3707930" cy="386518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5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5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5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5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5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5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5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5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5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5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b="1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bn-BD" sz="28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পত্র</a:t>
            </a:r>
            <a:r>
              <a:rPr lang="bn-BD" sz="28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800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শ্রেণি: 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৭ম </a:t>
            </a:r>
            <a:endParaRPr lang="en-US" sz="2800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কুলিমজুর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পদ্যাংশ</a:t>
            </a:r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5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5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5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580059" y="2717545"/>
            <a:ext cx="3679629" cy="385099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bn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endParaRPr lang="bn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endParaRPr lang="bn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endParaRPr lang="bn-IN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endParaRPr lang="en-US" sz="3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সন্তোষ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বর্মা</a:t>
            </a:r>
            <a:endParaRPr lang="bn-IN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</a:p>
          <a:p>
            <a:pPr algn="ctr">
              <a:defRPr/>
            </a:pP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ভান্ডারদহ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জনতা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bn-IN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পাটগ্রাম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8160" y="0"/>
            <a:ext cx="9106181" cy="6858000"/>
            <a:chOff x="37546" y="90461"/>
            <a:chExt cx="12141575" cy="6919706"/>
          </a:xfrm>
        </p:grpSpPr>
        <p:sp>
          <p:nvSpPr>
            <p:cNvPr id="18" name="Rectangle 17"/>
            <p:cNvSpPr/>
            <p:nvPr/>
          </p:nvSpPr>
          <p:spPr>
            <a:xfrm>
              <a:off x="37546" y="90461"/>
              <a:ext cx="12141575" cy="6919706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5245" y="199643"/>
              <a:ext cx="11825038" cy="670006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818" y="2824200"/>
            <a:ext cx="1998109" cy="200685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589" y="2751865"/>
            <a:ext cx="1804446" cy="191997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537910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1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8160" y="0"/>
            <a:ext cx="9106181" cy="6858000"/>
            <a:chOff x="37546" y="90461"/>
            <a:chExt cx="12141575" cy="6919706"/>
          </a:xfrm>
        </p:grpSpPr>
        <p:sp>
          <p:nvSpPr>
            <p:cNvPr id="15" name="Rectangle 14"/>
            <p:cNvSpPr/>
            <p:nvPr/>
          </p:nvSpPr>
          <p:spPr>
            <a:xfrm>
              <a:off x="37546" y="90461"/>
              <a:ext cx="12141575" cy="6919706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95245" y="199643"/>
              <a:ext cx="11825038" cy="670006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" y="1820226"/>
            <a:ext cx="3672840" cy="301085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920" y="1820226"/>
            <a:ext cx="3516053" cy="301085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853440" y="670560"/>
            <a:ext cx="7737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এসো</a:t>
            </a:r>
            <a:r>
              <a:rPr lang="en-US" sz="2800" dirty="0" smtClean="0"/>
              <a:t> </a:t>
            </a:r>
            <a:r>
              <a:rPr lang="en-US" sz="2800" dirty="0" err="1" smtClean="0"/>
              <a:t>আমরা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ছবিগুলো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দেখে</a:t>
            </a:r>
            <a:r>
              <a:rPr lang="en-US" sz="2800" dirty="0" smtClean="0"/>
              <a:t> </a:t>
            </a:r>
            <a:r>
              <a:rPr lang="en-US" sz="2800" dirty="0" err="1" smtClean="0"/>
              <a:t>ভেবে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বলি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31520" y="5166360"/>
            <a:ext cx="3459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মাঠে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96840" y="5212080"/>
            <a:ext cx="355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শহরে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" y="5989320"/>
            <a:ext cx="5074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এদের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---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141720" y="6054746"/>
            <a:ext cx="2606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কুলি-মজুর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48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160" y="0"/>
            <a:ext cx="9106181" cy="6858000"/>
            <a:chOff x="37546" y="90461"/>
            <a:chExt cx="12141575" cy="6919706"/>
          </a:xfrm>
        </p:grpSpPr>
        <p:sp>
          <p:nvSpPr>
            <p:cNvPr id="11" name="Rectangle 10"/>
            <p:cNvSpPr/>
            <p:nvPr/>
          </p:nvSpPr>
          <p:spPr>
            <a:xfrm>
              <a:off x="37546" y="90461"/>
              <a:ext cx="12141575" cy="6919706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5245" y="199643"/>
              <a:ext cx="11825038" cy="670006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819400" y="1280161"/>
            <a:ext cx="3550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কুলি-মজুর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35680" y="5120640"/>
            <a:ext cx="3992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কাজী</a:t>
            </a:r>
            <a:r>
              <a:rPr lang="en-US" sz="2800" dirty="0" smtClean="0"/>
              <a:t> </a:t>
            </a:r>
            <a:r>
              <a:rPr lang="en-US" sz="2800" dirty="0" err="1" smtClean="0"/>
              <a:t>নজরুল</a:t>
            </a:r>
            <a:r>
              <a:rPr lang="en-US" sz="2800" dirty="0" smtClean="0"/>
              <a:t> </a:t>
            </a:r>
            <a:r>
              <a:rPr lang="en-US" sz="2800" dirty="0" err="1" smtClean="0"/>
              <a:t>ইসলাম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75" y="2168283"/>
            <a:ext cx="3088005" cy="26621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9640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2105" y="2475710"/>
            <a:ext cx="8365175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428625" indent="-428625"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428625" indent="-428625"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শুদ্ধ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উচ্চারণে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marL="428625" indent="-428625">
              <a:buFont typeface="Wingdings" panose="05000000000000000000" pitchFamily="2" charset="2"/>
              <a:buChar char="q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marL="428625" indent="-428625">
              <a:buFont typeface="Wingdings" panose="05000000000000000000" pitchFamily="2" charset="2"/>
              <a:buChar char="q"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কুলি-মজুরের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160" y="0"/>
            <a:ext cx="9106181" cy="6858000"/>
            <a:chOff x="37546" y="90461"/>
            <a:chExt cx="12141575" cy="6919706"/>
          </a:xfrm>
        </p:grpSpPr>
        <p:sp>
          <p:nvSpPr>
            <p:cNvPr id="10" name="Rectangle 9"/>
            <p:cNvSpPr/>
            <p:nvPr/>
          </p:nvSpPr>
          <p:spPr>
            <a:xfrm>
              <a:off x="37546" y="90461"/>
              <a:ext cx="12141575" cy="6919706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5245" y="199643"/>
              <a:ext cx="11825038" cy="670006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246120" y="975360"/>
            <a:ext cx="2819400" cy="7162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/>
              <a:t>শিখনফল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159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8160" y="0"/>
            <a:ext cx="9106181" cy="6858000"/>
            <a:chOff x="37546" y="90461"/>
            <a:chExt cx="12141575" cy="6919706"/>
          </a:xfrm>
        </p:grpSpPr>
        <p:sp>
          <p:nvSpPr>
            <p:cNvPr id="11" name="Rectangle 10"/>
            <p:cNvSpPr/>
            <p:nvPr/>
          </p:nvSpPr>
          <p:spPr>
            <a:xfrm>
              <a:off x="37546" y="90461"/>
              <a:ext cx="12141575" cy="6919706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5245" y="199643"/>
              <a:ext cx="11825038" cy="670006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4" y="1255428"/>
            <a:ext cx="2436495" cy="369855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396240" y="5440680"/>
            <a:ext cx="3215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কাজী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নজরুল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ইসলাম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8120" y="502920"/>
            <a:ext cx="2103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পরিচিতি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109460" y="1482407"/>
            <a:ext cx="56918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70C0"/>
                </a:solidFill>
              </a:rPr>
              <a:t>জন্মঃ</a:t>
            </a:r>
            <a:r>
              <a:rPr lang="en-US" sz="2000" dirty="0" smtClean="0"/>
              <a:t> ১১ই </a:t>
            </a:r>
            <a:r>
              <a:rPr lang="en-US" sz="2000" dirty="0" err="1" smtClean="0"/>
              <a:t>জ্যৈষ্ঠ</a:t>
            </a:r>
            <a:r>
              <a:rPr lang="en-US" sz="2000" dirty="0" smtClean="0"/>
              <a:t> ১৩০৬ </a:t>
            </a:r>
            <a:r>
              <a:rPr lang="en-US" sz="2000" dirty="0" err="1" smtClean="0"/>
              <a:t>সালে</a:t>
            </a:r>
            <a:r>
              <a:rPr lang="en-US" sz="2000" dirty="0" smtClean="0"/>
              <a:t> ( ২৪ </a:t>
            </a:r>
            <a:r>
              <a:rPr lang="en-US" sz="2000" dirty="0" err="1" smtClean="0"/>
              <a:t>শে</a:t>
            </a:r>
            <a:r>
              <a:rPr lang="en-US" sz="2000" dirty="0" smtClean="0"/>
              <a:t> </a:t>
            </a:r>
            <a:r>
              <a:rPr lang="en-US" sz="2000" dirty="0" err="1" smtClean="0"/>
              <a:t>মে</a:t>
            </a:r>
            <a:r>
              <a:rPr lang="en-US" sz="2000" dirty="0" smtClean="0"/>
              <a:t> ১৮৯৯ </a:t>
            </a:r>
            <a:r>
              <a:rPr lang="en-US" sz="2000" dirty="0" err="1" smtClean="0"/>
              <a:t>খ্রিঃ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ভারতের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পশ্চিমবঙ্গের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বর্ধ্মান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জেলার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আসান্সোল</a:t>
            </a:r>
            <a:r>
              <a:rPr lang="en-US" sz="2000" dirty="0" smtClean="0"/>
              <a:t> </a:t>
            </a:r>
            <a:r>
              <a:rPr lang="en-US" sz="2000" dirty="0" err="1" smtClean="0"/>
              <a:t>মহুকুমার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চুরুলিয়া</a:t>
            </a:r>
            <a:r>
              <a:rPr lang="en-US" sz="2000" dirty="0" smtClean="0"/>
              <a:t> </a:t>
            </a:r>
            <a:r>
              <a:rPr lang="en-US" sz="2000" dirty="0" err="1" smtClean="0"/>
              <a:t>গ্রামে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09460" y="2682240"/>
            <a:ext cx="5691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70C0"/>
                </a:solidFill>
              </a:rPr>
              <a:t>কাব্যগ্রন্থঃ</a:t>
            </a:r>
            <a:r>
              <a:rPr lang="en-US" sz="2000" dirty="0" smtClean="0"/>
              <a:t> </a:t>
            </a:r>
            <a:r>
              <a:rPr lang="en-US" sz="2000" dirty="0" err="1" smtClean="0"/>
              <a:t>অগ্নিবণা</a:t>
            </a:r>
            <a:r>
              <a:rPr lang="en-US" sz="2000" dirty="0" smtClean="0"/>
              <a:t>, </a:t>
            </a:r>
            <a:r>
              <a:rPr lang="en-US" sz="2000" dirty="0" err="1" smtClean="0"/>
              <a:t>বিষের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বাঁশি</a:t>
            </a:r>
            <a:r>
              <a:rPr lang="en-US" sz="2000" dirty="0" smtClean="0"/>
              <a:t>, </a:t>
            </a:r>
            <a:r>
              <a:rPr lang="en-US" sz="2000" dirty="0" err="1" smtClean="0"/>
              <a:t>ছায়ানট</a:t>
            </a:r>
            <a:r>
              <a:rPr lang="en-US" sz="2000" dirty="0" smtClean="0"/>
              <a:t>, </a:t>
            </a:r>
            <a:r>
              <a:rPr lang="en-US" sz="2000" dirty="0" err="1" smtClean="0"/>
              <a:t>প্রলয়</a:t>
            </a:r>
            <a:r>
              <a:rPr lang="en-US" sz="2000" dirty="0" smtClean="0"/>
              <a:t> </a:t>
            </a:r>
            <a:r>
              <a:rPr lang="en-US" sz="2000" dirty="0" err="1" smtClean="0"/>
              <a:t>শিখা</a:t>
            </a:r>
            <a:r>
              <a:rPr lang="en-US" sz="2000" dirty="0" smtClean="0"/>
              <a:t> </a:t>
            </a:r>
            <a:r>
              <a:rPr lang="en-US" sz="2000" dirty="0" err="1" smtClean="0"/>
              <a:t>ইত্যাদি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276600" y="3810000"/>
            <a:ext cx="528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70C0"/>
                </a:solidFill>
              </a:rPr>
              <a:t>গল্প</a:t>
            </a:r>
            <a:r>
              <a:rPr lang="en-US" sz="2000" dirty="0" smtClean="0">
                <a:solidFill>
                  <a:srgbClr val="0070C0"/>
                </a:solidFill>
              </a:rPr>
              <a:t> ও </a:t>
            </a:r>
            <a:r>
              <a:rPr lang="en-US" sz="2000" dirty="0" err="1" smtClean="0">
                <a:solidFill>
                  <a:srgbClr val="0070C0"/>
                </a:solidFill>
              </a:rPr>
              <a:t>উপন্যাসঃ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/>
              <a:t>ব্যাথার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দান</a:t>
            </a:r>
            <a:r>
              <a:rPr lang="en-US" sz="2000" dirty="0" smtClean="0"/>
              <a:t>, </a:t>
            </a:r>
            <a:r>
              <a:rPr lang="en-US" sz="2000" dirty="0" err="1" smtClean="0"/>
              <a:t>রিক্তের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বেদন</a:t>
            </a:r>
            <a:r>
              <a:rPr lang="en-US" sz="2000" dirty="0" smtClean="0"/>
              <a:t>, </a:t>
            </a:r>
            <a:r>
              <a:rPr lang="en-US" sz="2000" dirty="0" err="1" smtClean="0"/>
              <a:t>শিউলিমালা</a:t>
            </a:r>
            <a:r>
              <a:rPr lang="en-US" sz="2000" dirty="0" smtClean="0"/>
              <a:t>, </a:t>
            </a:r>
            <a:r>
              <a:rPr lang="en-US" sz="2000" dirty="0" err="1" smtClean="0"/>
              <a:t>কুহেলিকা</a:t>
            </a:r>
            <a:r>
              <a:rPr lang="en-US" sz="2000" dirty="0" smtClean="0"/>
              <a:t>  </a:t>
            </a:r>
            <a:r>
              <a:rPr lang="en-US" sz="2000" dirty="0" err="1" smtClean="0"/>
              <a:t>ইত্যাদি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444240" y="4953986"/>
            <a:ext cx="512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70C0"/>
                </a:solidFill>
              </a:rPr>
              <a:t>মৃত্যুঃ</a:t>
            </a:r>
            <a:r>
              <a:rPr lang="en-US" sz="2000" dirty="0" smtClean="0"/>
              <a:t> ২৯ </a:t>
            </a:r>
            <a:r>
              <a:rPr lang="en-US" sz="2000" dirty="0" err="1" smtClean="0"/>
              <a:t>শে</a:t>
            </a:r>
            <a:r>
              <a:rPr lang="en-US" sz="2000" dirty="0" smtClean="0"/>
              <a:t> </a:t>
            </a:r>
            <a:r>
              <a:rPr lang="en-US" sz="2000" dirty="0" err="1" smtClean="0"/>
              <a:t>আগষ্ট</a:t>
            </a:r>
            <a:r>
              <a:rPr lang="en-US" sz="2000" dirty="0" smtClean="0"/>
              <a:t> ১৯৭৬ </a:t>
            </a:r>
            <a:r>
              <a:rPr lang="en-US" sz="2000" dirty="0" err="1" smtClean="0"/>
              <a:t>সাল</a:t>
            </a:r>
            <a:r>
              <a:rPr lang="en-US" sz="2000" dirty="0" smtClean="0"/>
              <a:t>, </a:t>
            </a:r>
            <a:r>
              <a:rPr lang="en-US" sz="2000" dirty="0" err="1" smtClean="0"/>
              <a:t>ঢাকায়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8637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160" y="0"/>
            <a:ext cx="9106181" cy="6858000"/>
            <a:chOff x="37546" y="90461"/>
            <a:chExt cx="12141575" cy="6919706"/>
          </a:xfrm>
        </p:grpSpPr>
        <p:sp>
          <p:nvSpPr>
            <p:cNvPr id="10" name="Rectangle 9"/>
            <p:cNvSpPr/>
            <p:nvPr/>
          </p:nvSpPr>
          <p:spPr>
            <a:xfrm>
              <a:off x="37546" y="90461"/>
              <a:ext cx="12141575" cy="6919706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5245" y="199643"/>
              <a:ext cx="11825038" cy="670006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91840" y="670560"/>
            <a:ext cx="234696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একক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412" y="1497647"/>
            <a:ext cx="3740468" cy="279329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1402080" y="4983480"/>
            <a:ext cx="6446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কাজী</a:t>
            </a:r>
            <a:r>
              <a:rPr lang="en-US" sz="2800" dirty="0" smtClean="0"/>
              <a:t> </a:t>
            </a:r>
            <a:r>
              <a:rPr lang="en-US" sz="2800" dirty="0" err="1" smtClean="0"/>
              <a:t>নজ্রুল</a:t>
            </a:r>
            <a:r>
              <a:rPr lang="en-US" sz="2800" dirty="0" smtClean="0"/>
              <a:t> </a:t>
            </a:r>
            <a:r>
              <a:rPr lang="en-US" sz="2800" dirty="0" err="1" smtClean="0"/>
              <a:t>ইসলাম</a:t>
            </a:r>
            <a:r>
              <a:rPr lang="en-US" sz="2800" dirty="0" smtClean="0"/>
              <a:t> </a:t>
            </a:r>
            <a:r>
              <a:rPr lang="en-US" sz="2800" dirty="0" err="1" smtClean="0"/>
              <a:t>কত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কোথায়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জন্ম</a:t>
            </a:r>
            <a:r>
              <a:rPr lang="en-US" sz="2800" dirty="0" smtClean="0"/>
              <a:t> </a:t>
            </a:r>
            <a:r>
              <a:rPr lang="en-US" sz="2800" dirty="0" err="1" smtClean="0"/>
              <a:t>গ্রহন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করেন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82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8160" y="0"/>
            <a:ext cx="9106181" cy="6858000"/>
            <a:chOff x="37546" y="90461"/>
            <a:chExt cx="12141575" cy="6919706"/>
          </a:xfrm>
        </p:grpSpPr>
        <p:sp>
          <p:nvSpPr>
            <p:cNvPr id="12" name="Rectangle 11"/>
            <p:cNvSpPr/>
            <p:nvPr/>
          </p:nvSpPr>
          <p:spPr>
            <a:xfrm>
              <a:off x="37546" y="90461"/>
              <a:ext cx="12141575" cy="6919706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5245" y="199643"/>
              <a:ext cx="11825038" cy="670006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895600" y="807720"/>
            <a:ext cx="4236720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কুলি</a:t>
            </a:r>
            <a:r>
              <a:rPr lang="en-US" sz="3200" dirty="0" smtClean="0"/>
              <a:t>- </a:t>
            </a:r>
            <a:r>
              <a:rPr lang="en-US" sz="3200" dirty="0" err="1" smtClean="0"/>
              <a:t>মজুর</a:t>
            </a:r>
            <a:r>
              <a:rPr lang="en-US" sz="3200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</a:t>
            </a:r>
            <a:r>
              <a:rPr lang="en-US" sz="2000" dirty="0" err="1" smtClean="0"/>
              <a:t>কাজী</a:t>
            </a:r>
            <a:r>
              <a:rPr lang="en-US" sz="2000" dirty="0" smtClean="0"/>
              <a:t> </a:t>
            </a:r>
            <a:r>
              <a:rPr lang="en-US" sz="2000" dirty="0" err="1" smtClean="0"/>
              <a:t>নজরুল</a:t>
            </a:r>
            <a:r>
              <a:rPr lang="en-US" sz="2000" dirty="0" smtClean="0"/>
              <a:t> </a:t>
            </a:r>
            <a:r>
              <a:rPr lang="en-US" sz="2000" dirty="0" err="1" smtClean="0"/>
              <a:t>ইসলাম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249680" y="2682240"/>
            <a:ext cx="694944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                                                         </a:t>
            </a:r>
          </a:p>
          <a:p>
            <a:endParaRPr lang="en-US" sz="2400" dirty="0"/>
          </a:p>
          <a:p>
            <a:r>
              <a:rPr lang="en-US" sz="2400" dirty="0" smtClean="0"/>
              <a:t>                                                           </a:t>
            </a:r>
            <a:r>
              <a:rPr lang="en-US" sz="2400" dirty="0" err="1" smtClean="0"/>
              <a:t>দেখিনু</a:t>
            </a:r>
            <a:r>
              <a:rPr lang="en-US" sz="2400" dirty="0" smtClean="0"/>
              <a:t> </a:t>
            </a:r>
            <a:r>
              <a:rPr lang="en-US" sz="2400" dirty="0" err="1" smtClean="0"/>
              <a:t>সেদিন</a:t>
            </a:r>
            <a:r>
              <a:rPr lang="en-US" sz="2400" dirty="0" smtClean="0"/>
              <a:t> </a:t>
            </a:r>
            <a:r>
              <a:rPr lang="en-US" sz="2400" dirty="0" err="1" smtClean="0"/>
              <a:t>রেলে</a:t>
            </a:r>
            <a:r>
              <a:rPr lang="en-US" sz="2400" dirty="0" smtClean="0"/>
              <a:t>, </a:t>
            </a:r>
          </a:p>
          <a:p>
            <a:r>
              <a:rPr lang="en-US" sz="2400" dirty="0" err="1" smtClean="0"/>
              <a:t>কুলি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বাবু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তারে</a:t>
            </a:r>
            <a:r>
              <a:rPr lang="en-US" sz="2400" dirty="0" smtClean="0"/>
              <a:t>  </a:t>
            </a:r>
            <a:r>
              <a:rPr lang="en-US" sz="2400" dirty="0" err="1" smtClean="0"/>
              <a:t>ঠেলে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নিচে</a:t>
            </a:r>
            <a:r>
              <a:rPr lang="en-US" sz="2400" dirty="0" smtClean="0"/>
              <a:t> </a:t>
            </a:r>
            <a:r>
              <a:rPr lang="en-US" sz="2400" dirty="0" err="1" smtClean="0"/>
              <a:t>ফেলে</a:t>
            </a:r>
            <a:r>
              <a:rPr lang="en-US" sz="2400" dirty="0" smtClean="0"/>
              <a:t>-</a:t>
            </a:r>
          </a:p>
          <a:p>
            <a:r>
              <a:rPr lang="en-US" sz="2400" dirty="0" smtClean="0"/>
              <a:t>                                                       </a:t>
            </a:r>
            <a:r>
              <a:rPr lang="en-US" sz="2400" dirty="0" err="1" smtClean="0"/>
              <a:t>চোখ</a:t>
            </a:r>
            <a:r>
              <a:rPr lang="en-US" sz="2400" dirty="0" smtClean="0"/>
              <a:t> </a:t>
            </a:r>
            <a:r>
              <a:rPr lang="en-US" sz="2400" dirty="0" err="1" smtClean="0"/>
              <a:t>ফেটে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জল</a:t>
            </a:r>
            <a:r>
              <a:rPr lang="en-US" sz="2400" dirty="0" smtClean="0"/>
              <a:t>,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এমনি করে কি জগৎ জুড়িয়া মার খাবে দুর্বল ?</a:t>
            </a:r>
            <a:endParaRPr lang="en-US" sz="36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6414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8160" y="0"/>
            <a:ext cx="9106181" cy="6858000"/>
            <a:chOff x="37546" y="90461"/>
            <a:chExt cx="12141575" cy="6919706"/>
          </a:xfrm>
        </p:grpSpPr>
        <p:sp>
          <p:nvSpPr>
            <p:cNvPr id="12" name="Rectangle 11"/>
            <p:cNvSpPr/>
            <p:nvPr/>
          </p:nvSpPr>
          <p:spPr>
            <a:xfrm>
              <a:off x="37546" y="90461"/>
              <a:ext cx="12141575" cy="6919706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5245" y="199643"/>
              <a:ext cx="11825038" cy="6700068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834640" y="533400"/>
            <a:ext cx="345948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কঠিন</a:t>
            </a:r>
            <a:r>
              <a:rPr lang="en-US" sz="2800" dirty="0" smtClean="0"/>
              <a:t> </a:t>
            </a:r>
            <a:r>
              <a:rPr lang="en-US" sz="2800" dirty="0" err="1" smtClean="0"/>
              <a:t>শব্দের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অর্থ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02920" y="1996440"/>
            <a:ext cx="3002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অট্টালিকা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339840" y="1920240"/>
            <a:ext cx="224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প্রাসাদ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24840" y="3642360"/>
            <a:ext cx="2412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বক্ষে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40" y="3291399"/>
            <a:ext cx="3032760" cy="13074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6522720" y="3596640"/>
            <a:ext cx="195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বুকে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24840" y="5394960"/>
            <a:ext cx="2412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ঠুলি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207" y="4886985"/>
            <a:ext cx="3169920" cy="163578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6294120" y="5349835"/>
            <a:ext cx="2407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চোখের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উপর</a:t>
            </a:r>
            <a:r>
              <a:rPr lang="en-US" sz="2400" dirty="0" smtClean="0"/>
              <a:t> </a:t>
            </a:r>
            <a:r>
              <a:rPr lang="en-US" sz="2400" dirty="0" err="1" smtClean="0"/>
              <a:t>ঢাকনি</a:t>
            </a:r>
            <a:endParaRPr lang="en-US" sz="2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647" y="1669264"/>
            <a:ext cx="3078480" cy="13025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634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8" grpId="0"/>
      <p:bldP spid="9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339</Words>
  <Application>Microsoft Office PowerPoint</Application>
  <PresentationFormat>On-screen Show (4:3)</PresentationFormat>
  <Paragraphs>87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WALTON</dc:creator>
  <cp:lastModifiedBy>MY</cp:lastModifiedBy>
  <cp:revision>35</cp:revision>
  <dcterms:created xsi:type="dcterms:W3CDTF">2019-05-01T02:57:26Z</dcterms:created>
  <dcterms:modified xsi:type="dcterms:W3CDTF">2021-06-30T23:58:21Z</dcterms:modified>
</cp:coreProperties>
</file>