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1" r:id="rId2"/>
    <p:sldId id="302" r:id="rId3"/>
    <p:sldId id="294" r:id="rId4"/>
    <p:sldId id="295" r:id="rId5"/>
    <p:sldId id="272" r:id="rId6"/>
    <p:sldId id="381" r:id="rId7"/>
    <p:sldId id="277" r:id="rId8"/>
    <p:sldId id="378" r:id="rId9"/>
    <p:sldId id="377" r:id="rId10"/>
    <p:sldId id="379" r:id="rId11"/>
    <p:sldId id="380" r:id="rId12"/>
    <p:sldId id="329" r:id="rId13"/>
    <p:sldId id="384" r:id="rId14"/>
    <p:sldId id="374" r:id="rId15"/>
    <p:sldId id="375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01-Jul-21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858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1752600" y="3629891"/>
            <a:ext cx="0" cy="1094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0"/>
            <a:ext cx="19431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88392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কোন গতিশীল চার্জ বা স্থায়ী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তার চারপাশে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চৌম্বকক্ষেত্র সৃষ্টি করে। চৌম্বকক্ষেত্রে কোন তল কল্পনা করা হলে ঐ তলের ভিতর দিয়ে লম্বভাবে অতিক্রান্ত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বলরেখার সংখ্যাই হল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609600"/>
            <a:ext cx="86106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কল্পিত তলের ক্ষেত্রফল এবং ঐ তলের লম্ব বরাবর চৌম্বকক্ষেত্রের উপাংশের গুণফলকে ঐ তলের সাথে সংশ্লিষ্ট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52500" y="3124200"/>
            <a:ext cx="2095500" cy="1600200"/>
            <a:chOff x="1714500" y="3810000"/>
            <a:chExt cx="2095500" cy="838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145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336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527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718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909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100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lowchart: Data 41"/>
          <p:cNvSpPr/>
          <p:nvPr/>
        </p:nvSpPr>
        <p:spPr>
          <a:xfrm>
            <a:off x="0" y="2708563"/>
            <a:ext cx="4003926" cy="1447800"/>
          </a:xfrm>
          <a:prstGeom prst="flowChartInputOutpu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52500" y="1905000"/>
            <a:ext cx="2095500" cy="1267692"/>
            <a:chOff x="1333500" y="2514600"/>
            <a:chExt cx="2095500" cy="1267692"/>
          </a:xfrm>
        </p:grpSpPr>
        <p:grpSp>
          <p:nvGrpSpPr>
            <p:cNvPr id="43" name="Group 42"/>
            <p:cNvGrpSpPr/>
            <p:nvPr/>
          </p:nvGrpSpPr>
          <p:grpSpPr>
            <a:xfrm>
              <a:off x="1333500" y="2563092"/>
              <a:ext cx="2095500" cy="1219200"/>
              <a:chOff x="1714500" y="2590800"/>
              <a:chExt cx="2095500" cy="12192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17145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1336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5527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9718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3909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8100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0000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697163" y="1645860"/>
            <a:ext cx="457200" cy="1526832"/>
            <a:chOff x="76200" y="2255460"/>
            <a:chExt cx="457200" cy="152683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52400" y="2255460"/>
              <a:ext cx="0" cy="1526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6200" y="2417746"/>
                  <a:ext cx="457200" cy="5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417746"/>
                  <a:ext cx="457200" cy="5783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41333" b="-308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Straight Connector 81"/>
          <p:cNvCxnSpPr/>
          <p:nvPr/>
        </p:nvCxnSpPr>
        <p:spPr>
          <a:xfrm>
            <a:off x="6594726" y="3629891"/>
            <a:ext cx="0" cy="1094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4953000" y="3124200"/>
            <a:ext cx="2971800" cy="1600200"/>
            <a:chOff x="838200" y="3810000"/>
            <a:chExt cx="2971800" cy="838200"/>
          </a:xfrm>
        </p:grpSpPr>
        <p:cxnSp>
          <p:nvCxnSpPr>
            <p:cNvPr id="84" name="Straight Connector 83"/>
            <p:cNvCxnSpPr/>
            <p:nvPr/>
          </p:nvCxnSpPr>
          <p:spPr>
            <a:xfrm flipH="1">
              <a:off x="838200" y="3810000"/>
              <a:ext cx="876300" cy="833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276350" y="3810000"/>
              <a:ext cx="85725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714500" y="3810000"/>
              <a:ext cx="838200" cy="833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133600" y="3810000"/>
              <a:ext cx="8382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514600" y="3810000"/>
              <a:ext cx="8763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952750" y="3810000"/>
              <a:ext cx="85725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Flowchart: Data 89"/>
          <p:cNvSpPr/>
          <p:nvPr/>
        </p:nvSpPr>
        <p:spPr>
          <a:xfrm>
            <a:off x="4617027" y="2729345"/>
            <a:ext cx="4003926" cy="1447800"/>
          </a:xfrm>
          <a:prstGeom prst="flowChartInputOutpu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787774" y="1905000"/>
            <a:ext cx="2670426" cy="1267694"/>
            <a:chOff x="1333500" y="2514600"/>
            <a:chExt cx="2670426" cy="1267694"/>
          </a:xfrm>
        </p:grpSpPr>
        <p:grpSp>
          <p:nvGrpSpPr>
            <p:cNvPr id="92" name="Group 91"/>
            <p:cNvGrpSpPr/>
            <p:nvPr/>
          </p:nvGrpSpPr>
          <p:grpSpPr>
            <a:xfrm>
              <a:off x="1333500" y="2706896"/>
              <a:ext cx="2670426" cy="1075398"/>
              <a:chOff x="1714500" y="2734604"/>
              <a:chExt cx="2670426" cy="1075398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1714500" y="2734604"/>
                <a:ext cx="5368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133600" y="2734604"/>
                <a:ext cx="540252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2552700" y="2734604"/>
                <a:ext cx="5368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V="1">
                <a:off x="2939799" y="2734606"/>
                <a:ext cx="5749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390900" y="2734604"/>
                <a:ext cx="6130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3810000" y="2734604"/>
                <a:ext cx="574926" cy="107539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0000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6518526" y="1600200"/>
            <a:ext cx="457200" cy="1572492"/>
            <a:chOff x="76200" y="2209800"/>
            <a:chExt cx="457200" cy="1572492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152400" y="2255460"/>
              <a:ext cx="0" cy="1526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6200" y="2209800"/>
                  <a:ext cx="457200" cy="5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09800"/>
                  <a:ext cx="457200" cy="5783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1333" b="-297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518526" y="2438400"/>
            <a:ext cx="462471" cy="542702"/>
            <a:chOff x="6518526" y="3048000"/>
            <a:chExt cx="462471" cy="542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18526" y="3048000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26" y="3048000"/>
                  <a:ext cx="45720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576" r="-14667" b="-257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c 1"/>
            <p:cNvSpPr/>
            <p:nvPr/>
          </p:nvSpPr>
          <p:spPr>
            <a:xfrm rot="19516991">
              <a:off x="6586914" y="3081532"/>
              <a:ext cx="394083" cy="509170"/>
            </a:xfrm>
            <a:prstGeom prst="arc">
              <a:avLst>
                <a:gd name="adj1" fmla="val 14938323"/>
                <a:gd name="adj2" fmla="val 207084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7463" y="4875863"/>
                <a:ext cx="3429000" cy="181588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কল্পিত তলের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এবং ঐ তলের লম্ব বরাবর চৌম্বকক্ষেত্র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" y="4875863"/>
                <a:ext cx="3429000" cy="1815882"/>
              </a:xfrm>
              <a:prstGeom prst="rect">
                <a:avLst/>
              </a:prstGeom>
              <a:blipFill rotWithShape="1">
                <a:blip r:embed="rId7"/>
                <a:stretch>
                  <a:fillRect l="-3175" t="-1987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67202" y="4889718"/>
                <a:ext cx="4648198" cy="18158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চৌম্বকক্ষেত্র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কল্পিত তলের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উপাংশ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𝐵𝑐𝑜𝑠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তখন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𝝋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𝑨𝑩𝒄𝒐𝒔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2" y="4889718"/>
                <a:ext cx="4648198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2347" t="-1987" r="-522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6200000">
                <a:off x="6035872" y="1960734"/>
                <a:ext cx="866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35872" y="1960734"/>
                <a:ext cx="86626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667" t="-9155" r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4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42" grpId="0" animBg="1"/>
      <p:bldP spid="90" grpId="0" animBg="1"/>
      <p:bldP spid="52" grpId="0" animBg="1"/>
      <p:bldP spid="5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2514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1295400"/>
            <a:ext cx="347749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একক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1836" y="1295400"/>
                <a:ext cx="6411191" cy="206210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হতে ক্ষেত্রফলের একক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চৌম্বকক্ষেত্র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একক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টেসলা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)।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ের একক</a:t>
                </a:r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𝑇𝑚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সংক্ষেপে একে 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1295400"/>
                <a:ext cx="6411191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275"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2618" y="1424592"/>
                <a:ext cx="3872345" cy="5847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কাকে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1424592"/>
                <a:ext cx="387234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599" t="-10000" r="-7668" b="-3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1836" y="1293857"/>
                <a:ext cx="6705600" cy="15696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টেসলা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চৌম্বকক্ষেত্র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সাথে লম্বভাবে স্থাপিত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ক্ষেত্রফলের মধ্য দিয়ে যে পরিমাণ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অতিক্রম করে তাকে এক 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1293857"/>
                <a:ext cx="67056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2174" t="-4198" r="-2355" b="-1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2618" y="1318266"/>
            <a:ext cx="4267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ঘনত্ব কাকে বলে?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2618" y="1335421"/>
                <a:ext cx="7467600" cy="226889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চৌম্বকক্ষেত্রে কল্পিত তলের  একক ক্ষেত্রফলের  মধ্য দিয়ে অতিক্রমকারী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 বলে।</a:t>
                </a: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</a:t>
                </a:r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 এবং চৌম্বকক্ষেত্রের মান একই।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1335421"/>
                <a:ext cx="7467600" cy="2268891"/>
              </a:xfrm>
              <a:prstGeom prst="rect">
                <a:avLst/>
              </a:prstGeom>
              <a:blipFill rotWithShape="1">
                <a:blip r:embed="rId5"/>
                <a:stretch>
                  <a:fillRect l="-1871" t="-2926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4900" y="838200"/>
            <a:ext cx="30861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133600"/>
                <a:ext cx="8527474" cy="157530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বিশিষ্ট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সুষম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চৌম্বকক্ষেত্রের সাথে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 তৈরি করে। তলের মধ্য দিয়ে অতিক্রান্ত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 কর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33600"/>
                <a:ext cx="8527474" cy="15753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48401" y="474518"/>
            <a:ext cx="2666999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2590800" cy="652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সারসংক্ষেপঃ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455" y="1262150"/>
            <a:ext cx="5110907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455" y="3733800"/>
            <a:ext cx="8215745" cy="10044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কুন্ডলীতে চুম্বক প্রবেশের গতি বৃদ্ধি করলে প্রবাহের কী পরিবর্তন হবে?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55" y="2085109"/>
            <a:ext cx="604474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আবিষ্ট তড়িচ্চালক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455" y="2895600"/>
            <a:ext cx="82157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চৌম্বকের সাহায্যে তড়িৎ শক্তি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 দুটি উদাহরণ দাও।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455" y="4911437"/>
            <a:ext cx="2424545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ওয়েবার কী?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455" y="5867400"/>
            <a:ext cx="4675233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কখন সর্বোচ্চ হবে?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62150"/>
            <a:ext cx="2286000" cy="652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397" y="4876799"/>
            <a:ext cx="8839875" cy="1875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দ্বিতীয় চিত্রে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লার কারণ কী?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দ্বিতীয় চিত্রের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জ্বালাতে হলে কী ব্যবস্থা গ্রহণ করতে হবে? যুক্তি দাও।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আমাদের দেশে এই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বাণিজ্যিকভাবে তড়িৎ উৎপাদন করা হচ্ছে কী-না? তোমার উত্তরের পক্ষে যুক্তি দাও।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81335" y="1039813"/>
            <a:ext cx="4133850" cy="3836987"/>
            <a:chOff x="5010150" y="1039813"/>
            <a:chExt cx="4133850" cy="3836987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150" y="1039813"/>
              <a:ext cx="4133850" cy="2998787"/>
              <a:chOff x="5010150" y="1039813"/>
              <a:chExt cx="4133850" cy="299878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0150" y="1039813"/>
                <a:ext cx="4133850" cy="299878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943600" y="3200400"/>
                <a:ext cx="838200" cy="838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5562600" y="3619499"/>
                <a:ext cx="1828800" cy="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915838" y="3647520"/>
              <a:ext cx="1447177" cy="1229280"/>
              <a:chOff x="2025308" y="3386351"/>
              <a:chExt cx="1447177" cy="12292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025308" y="4246299"/>
                    <a:ext cx="14471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𝑤𝑎𝑡𝑡</m:t>
                        </m:r>
                      </m:oMath>
                    </a14:m>
                    <a:r>
                      <a:rPr lang="en-US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বাল্ব  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308" y="4246299"/>
                    <a:ext cx="144717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6557" r="-462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4" b="7511"/>
              <a:stretch/>
            </p:blipFill>
            <p:spPr>
              <a:xfrm rot="10800000">
                <a:off x="2133599" y="3386351"/>
                <a:ext cx="981972" cy="883535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81000" y="1039813"/>
            <a:ext cx="4133850" cy="3596719"/>
            <a:chOff x="381000" y="1039813"/>
            <a:chExt cx="4133850" cy="3596719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039813"/>
              <a:ext cx="4133850" cy="3596719"/>
              <a:chOff x="381000" y="1039813"/>
              <a:chExt cx="4133850" cy="359671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81000" y="1039813"/>
                <a:ext cx="4133850" cy="2998787"/>
                <a:chOff x="5010150" y="1039813"/>
                <a:chExt cx="4133850" cy="2998787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150" y="1039813"/>
                  <a:ext cx="4133850" cy="2998787"/>
                </a:xfrm>
                <a:prstGeom prst="rect">
                  <a:avLst/>
                </a:prstGeom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5943600" y="3200400"/>
                  <a:ext cx="838200" cy="8381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5562600" y="3619499"/>
                  <a:ext cx="1828800" cy="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33450" y="4267200"/>
                    <a:ext cx="15711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𝑤𝑎𝑡𝑡</m:t>
                        </m:r>
                      </m:oMath>
                    </a14:m>
                    <a:r>
                      <a:rPr lang="en-US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বাল্ব  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450" y="4267200"/>
                    <a:ext cx="157119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6557" r="-6589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34402" y="3592523"/>
              <a:ext cx="522997" cy="7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181600" y="1905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৬০মিনিট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67146" y="533400"/>
            <a:ext cx="2666999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 লক্ষ্য করঃ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77092" y="5181600"/>
            <a:ext cx="7723908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জান, এই যন্ত্রগুলো কোন নীতির উপর প্রতিষ্ঠিত 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" y="1371600"/>
            <a:ext cx="2897526" cy="2729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971800" cy="2710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1364673"/>
            <a:ext cx="2978727" cy="2703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7" name="Subtitle 2"/>
          <p:cNvSpPr txBox="1">
            <a:spLocks/>
          </p:cNvSpPr>
          <p:nvPr/>
        </p:nvSpPr>
        <p:spPr>
          <a:xfrm>
            <a:off x="533400" y="4107873"/>
            <a:ext cx="170487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জেনারেটর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46765" y="4107873"/>
            <a:ext cx="1711035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7121236" y="4107873"/>
            <a:ext cx="1108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08363" y="2133600"/>
            <a:ext cx="6359237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চতুর্থ অধ্যায়ে আমরা জেনেছি তড়িৎ প্রবাহের ফলে চৌম্বকক্ষেত্রের সৃষ্টি হয়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23111" y="2133600"/>
            <a:ext cx="5846617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চিন্তা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 চৌম্বকক্ষেত্রের দ্বারা কী তড়িৎ প্রবাহের সৃষ্টি করা যাবে?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7" grpId="0" animBg="1"/>
      <p:bldP spid="28" grpId="0" animBg="1"/>
      <p:bldP spid="3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715491"/>
            <a:ext cx="5334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তাড়িতচৌম্বকীয়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আবেশ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08982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3733800"/>
            <a:ext cx="7924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আবিষ্ট তড়িচ্চালক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সৃষ্টির কারণ 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" y="4724400"/>
            <a:ext cx="5105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2"/>
          <p:cNvSpPr txBox="1">
            <a:spLocks/>
          </p:cNvSpPr>
          <p:nvPr/>
        </p:nvSpPr>
        <p:spPr>
          <a:xfrm>
            <a:off x="782781" y="5791200"/>
            <a:ext cx="6934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এই পদ্ধতিটির নাম দেন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209800" y="1143000"/>
            <a:ext cx="2362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লক্ষ্য করঃ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27118" y="1773382"/>
            <a:ext cx="4495800" cy="3162301"/>
            <a:chOff x="1905000" y="1910194"/>
            <a:chExt cx="4495800" cy="3162301"/>
          </a:xfrm>
        </p:grpSpPr>
        <p:grpSp>
          <p:nvGrpSpPr>
            <p:cNvPr id="9" name="Group 8"/>
            <p:cNvGrpSpPr/>
            <p:nvPr/>
          </p:nvGrpSpPr>
          <p:grpSpPr>
            <a:xfrm>
              <a:off x="1905000" y="1910195"/>
              <a:ext cx="4495800" cy="3162300"/>
              <a:chOff x="3733800" y="1847850"/>
              <a:chExt cx="4495800" cy="31623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800" y="1847850"/>
                <a:ext cx="4495800" cy="31623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733800" y="4648200"/>
                <a:ext cx="3733800" cy="361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391400" y="4465492"/>
                <a:ext cx="838200" cy="5446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60227" y="1847850"/>
                <a:ext cx="838200" cy="373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905000" y="1910194"/>
              <a:ext cx="4495800" cy="3162301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ubtitle 2"/>
          <p:cNvSpPr txBox="1">
            <a:spLocks/>
          </p:cNvSpPr>
          <p:nvPr/>
        </p:nvSpPr>
        <p:spPr>
          <a:xfrm>
            <a:off x="1323111" y="5209309"/>
            <a:ext cx="4225637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দেখে তোমরা কি বুঝলে?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54181" y="5156489"/>
            <a:ext cx="757843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১৮৩১সালে সর্বপ্রথম মাইকেল ফ্যারাডে এই পরীক্ষাটি করেন।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6200" y="5059507"/>
            <a:ext cx="8839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আবিষ্কার করেন যে, চৌম্বকক্ষেত্র দ্বারা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 করা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43400" y="5791200"/>
            <a:ext cx="357793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97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29" grpId="0" animBg="1"/>
      <p:bldP spid="30" grpId="0" animBg="1"/>
      <p:bldP spid="3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100" y="838200"/>
            <a:ext cx="24003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7" y="1981200"/>
            <a:ext cx="4308764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474518"/>
            <a:ext cx="24003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4582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গতিশীল চুম্বক বা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গতিশীল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ৎবাহী কুন্ডলীর সাহায্যে অন্য একটি বদ্ধ বর্তনীতে ক্ষণস্থায়ী তড়িচ্চালক শক্তি তথা তড়িৎ প্রবাহ উৎপন্ন হওয়ার পদ্ধতিকে তাড়িত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52768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তড়িচ্চালক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52803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চৌম্বকক্ষেত্রের সাহায্যে বদ্ধ বর্তনীতে তড়িৎ প্রবাহ আবিষ্ট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5" y="5562600"/>
            <a:ext cx="816725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তড়িচ্চালক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72" y="2105203"/>
            <a:ext cx="8305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একটি তড়িৎবাহী বর্তনীর সাহায্যে, অন্য একটি বর্তনীতে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প্রবাহ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আবিষ্ট করা যাবে?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45981" y="1143000"/>
            <a:ext cx="2362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লক্ষ্য করঃ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23111" y="4904509"/>
            <a:ext cx="4225637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দেখে তোমরা কি বুঝলে?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2126" y="1843088"/>
            <a:ext cx="6948092" cy="2424112"/>
            <a:chOff x="1032126" y="1843088"/>
            <a:chExt cx="6948092" cy="2424112"/>
          </a:xfrm>
        </p:grpSpPr>
        <p:grpSp>
          <p:nvGrpSpPr>
            <p:cNvPr id="5" name="Group 4"/>
            <p:cNvGrpSpPr/>
            <p:nvPr/>
          </p:nvGrpSpPr>
          <p:grpSpPr>
            <a:xfrm>
              <a:off x="1032126" y="1843088"/>
              <a:ext cx="6948092" cy="2424112"/>
              <a:chOff x="2428875" y="1752601"/>
              <a:chExt cx="6948092" cy="242411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875" y="1752601"/>
                <a:ext cx="6948092" cy="242411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458200" y="2907268"/>
                <a:ext cx="45720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</p:grp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2227081" y="3657600"/>
              <a:ext cx="10096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১নং বর্তনী 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5410200" y="3657600"/>
              <a:ext cx="10096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 বর্তনী 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>
          <a:xfrm>
            <a:off x="2213226" y="5146964"/>
            <a:ext cx="6172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তড়িৎ প্রবাহের সৃষ্টি হল কীভাবে?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550" y="533400"/>
            <a:ext cx="26289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0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পাশাপাশি দুটি বেঞ্চের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মুখোমুখী হয়ে বসে দল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3" y="28956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উপকরণঃ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4183" y="3501157"/>
                <a:ext cx="8167255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দন্ড চুম্বক ২। গ্যালভানোমিটার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/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/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𝐿𝐸𝐷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৩। আবেশক ৪। সংযোগ তার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3" y="3501157"/>
                <a:ext cx="8167255" cy="1077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600200"/>
            <a:ext cx="8153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পরীক্ষণের নামঃ চৌম্বকক্ষেত্র দ্বারা তড়িৎ প্রবাহের অস্থিত্ব নির্ণয়। (ফ্যারাডের পরীক্ষা)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358825"/>
            <a:ext cx="130925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সিদ্ধান্তঃ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673025"/>
            <a:ext cx="1600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ফলাফলঃ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1" y="474518"/>
            <a:ext cx="2666999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385" y="6057781"/>
            <a:ext cx="826521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57781"/>
            <a:ext cx="830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শক্তিশালী চুম্বক ব্যবহার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731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507</cp:revision>
  <dcterms:created xsi:type="dcterms:W3CDTF">2006-08-16T00:00:00Z</dcterms:created>
  <dcterms:modified xsi:type="dcterms:W3CDTF">2021-07-01T03:53:29Z</dcterms:modified>
</cp:coreProperties>
</file>