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307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CC"/>
    <a:srgbClr val="0FBCDF"/>
    <a:srgbClr val="FF33CC"/>
    <a:srgbClr val="C6E5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41" autoAdjust="0"/>
  </p:normalViewPr>
  <p:slideViewPr>
    <p:cSldViewPr>
      <p:cViewPr>
        <p:scale>
          <a:sx n="60" d="100"/>
          <a:sy n="60" d="100"/>
        </p:scale>
        <p:origin x="-164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219200"/>
            <a:ext cx="3505200" cy="563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লেঞ্জের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লেঞ্জের</a:t>
            </a:r>
            <a:r>
              <a:rPr lang="en-US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নিত্যতা</a:t>
            </a:r>
            <a:r>
              <a:rPr lang="en-US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219200"/>
            <a:ext cx="5638800" cy="563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5400" i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5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5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5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5400" i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i="1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তড়িতচৌম্বকীয়</a:t>
            </a:r>
            <a:r>
              <a:rPr lang="en-US" sz="3600" i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আবেশ</a:t>
            </a:r>
            <a:r>
              <a:rPr lang="en-US" sz="3600" i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i="1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পরিবর্তী</a:t>
            </a:r>
            <a:r>
              <a:rPr lang="en-US" sz="3600" i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600" i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6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60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লেঞ্জের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Vivaldi" pitchFamily="66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79468"/>
            <a:ext cx="9144000" cy="5878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তড়িতচৌম্বকীয়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আবেশের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আবিষ্ট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590800" y="3733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" name="Picture 34" descr="lenz's law.gif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905000"/>
            <a:ext cx="9144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লেঞ্জের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নিত্যতা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Vivaldi" pitchFamily="66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79468"/>
            <a:ext cx="9144000" cy="5878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লেঞ্জের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নিত্যতার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590800" y="3733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7200" y="3276600"/>
            <a:ext cx="2819400" cy="990600"/>
            <a:chOff x="457200" y="3276600"/>
            <a:chExt cx="2819400" cy="9906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457200" y="3276600"/>
              <a:ext cx="2819400" cy="990600"/>
              <a:chOff x="4710" y="4125"/>
              <a:chExt cx="3225" cy="810"/>
            </a:xfrm>
          </p:grpSpPr>
          <p:cxnSp>
            <p:nvCxnSpPr>
              <p:cNvPr id="4" name="AutoShape 3"/>
              <p:cNvCxnSpPr>
                <a:cxnSpLocks noChangeShapeType="1"/>
              </p:cNvCxnSpPr>
              <p:nvPr/>
            </p:nvCxnSpPr>
            <p:spPr bwMode="auto">
              <a:xfrm>
                <a:off x="6435" y="4125"/>
                <a:ext cx="1500" cy="0"/>
              </a:xfrm>
              <a:prstGeom prst="straightConnector1">
                <a:avLst/>
              </a:prstGeom>
              <a:ln w="57150">
                <a:solidFill>
                  <a:srgbClr val="CC00CC"/>
                </a:solidFill>
                <a:headEnd/>
                <a:tailEnd type="triangl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sp>
            <p:nvSpPr>
              <p:cNvPr id="1028" name="Rectangle 4"/>
              <p:cNvSpPr>
                <a:spLocks noChangeArrowheads="1"/>
              </p:cNvSpPr>
              <p:nvPr/>
            </p:nvSpPr>
            <p:spPr bwMode="auto">
              <a:xfrm>
                <a:off x="4710" y="4350"/>
                <a:ext cx="3225" cy="585"/>
              </a:xfrm>
              <a:prstGeom prst="rect">
                <a:avLst/>
              </a:prstGeom>
              <a:ln w="57150">
                <a:solidFill>
                  <a:srgbClr val="CC00CC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714750"/>
              <a:ext cx="266700" cy="476250"/>
            </a:xfrm>
            <a:prstGeom prst="rect">
              <a:avLst/>
            </a:prstGeom>
            <a:noFill/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7000" y="3733800"/>
              <a:ext cx="190500" cy="476250"/>
            </a:xfrm>
            <a:prstGeom prst="rect">
              <a:avLst/>
            </a:prstGeom>
            <a:noFill/>
          </p:spPr>
        </p:pic>
      </p:grp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C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800600" y="2209800"/>
            <a:ext cx="3734295" cy="3448050"/>
            <a:chOff x="4419954" y="2266950"/>
            <a:chExt cx="3734295" cy="3448050"/>
          </a:xfrm>
        </p:grpSpPr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4419954" y="2266950"/>
              <a:ext cx="3734295" cy="3448050"/>
              <a:chOff x="4480" y="660"/>
              <a:chExt cx="3763" cy="2910"/>
            </a:xfrm>
          </p:grpSpPr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4480" y="1740"/>
                <a:ext cx="3763" cy="585"/>
              </a:xfrm>
              <a:prstGeom prst="rect">
                <a:avLst/>
              </a:prstGeom>
              <a:ln w="57150">
                <a:solidFill>
                  <a:srgbClr val="008000"/>
                </a:solidFill>
                <a:prstDash val="dash"/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5475" y="660"/>
                <a:ext cx="1605" cy="2910"/>
              </a:xfrm>
              <a:prstGeom prst="ellipse">
                <a:avLst/>
              </a:prstGeom>
              <a:ln w="57150">
                <a:solidFill>
                  <a:srgbClr val="FF0000"/>
                </a:solidFill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32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6960" y="1020"/>
                <a:ext cx="120" cy="315"/>
              </a:xfrm>
              <a:prstGeom prst="straightConnector1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</p:cxn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 flipH="1" flipV="1">
                <a:off x="6707" y="1126"/>
                <a:ext cx="253" cy="209"/>
              </a:xfrm>
              <a:prstGeom prst="straightConnector1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>
                <a:off x="5580" y="2880"/>
                <a:ext cx="300" cy="105"/>
              </a:xfrm>
              <a:prstGeom prst="straightConnector1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</p:cxnSp>
          <p:cxnSp>
            <p:nvCxnSpPr>
              <p:cNvPr id="1035" name="AutoShape 11"/>
              <p:cNvCxnSpPr>
                <a:cxnSpLocks noChangeShapeType="1"/>
              </p:cNvCxnSpPr>
              <p:nvPr/>
            </p:nvCxnSpPr>
            <p:spPr bwMode="auto">
              <a:xfrm>
                <a:off x="5580" y="2880"/>
                <a:ext cx="0" cy="315"/>
              </a:xfrm>
              <a:prstGeom prst="straightConnector1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</p:cxnSp>
        </p:grpSp>
        <p:pic>
          <p:nvPicPr>
            <p:cNvPr id="10" name="Picture 2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24750" y="3657600"/>
              <a:ext cx="400050" cy="495300"/>
            </a:xfrm>
            <a:prstGeom prst="rect">
              <a:avLst/>
            </a:prstGeom>
            <a:noFill/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3657600"/>
              <a:ext cx="323850" cy="495300"/>
            </a:xfrm>
            <a:prstGeom prst="rect">
              <a:avLst/>
            </a:prstGeom>
            <a:noFill/>
          </p:spPr>
        </p:pic>
      </p:grp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502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2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143000"/>
            <a:ext cx="4038600" cy="571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লেঞ্জের</a:t>
            </a:r>
            <a:r>
              <a:rPr lang="en-US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লেঞ্জের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নিত্যতার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enz's la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43000"/>
            <a:ext cx="5118779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137</Words>
  <Application>Microsoft Office PowerPoint</Application>
  <PresentationFormat>On-screen Show (4:3)</PresentationFormat>
  <Paragraphs>73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পাঠের শিখন ফল</vt:lpstr>
      <vt:lpstr>লেঞ্জের সূত্র</vt:lpstr>
      <vt:lpstr>লেঞ্জের সূত্র ও শক্তির নিত্যতা</vt:lpstr>
      <vt:lpstr>বাড়ির কাজ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MY</cp:lastModifiedBy>
  <cp:revision>909</cp:revision>
  <dcterms:created xsi:type="dcterms:W3CDTF">2006-08-16T00:00:00Z</dcterms:created>
  <dcterms:modified xsi:type="dcterms:W3CDTF">2021-04-26T15:42:36Z</dcterms:modified>
</cp:coreProperties>
</file>