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78" r:id="rId2"/>
    <p:sldId id="257" r:id="rId3"/>
    <p:sldId id="258" r:id="rId4"/>
    <p:sldId id="259" r:id="rId5"/>
    <p:sldId id="282" r:id="rId6"/>
    <p:sldId id="260" r:id="rId7"/>
    <p:sldId id="261" r:id="rId8"/>
    <p:sldId id="276" r:id="rId9"/>
    <p:sldId id="269" r:id="rId10"/>
    <p:sldId id="277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0CB"/>
    <a:srgbClr val="F959F9"/>
    <a:srgbClr val="B40C9C"/>
    <a:srgbClr val="B10F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c1a9cba93ebd056c00e77eca6744f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কোয়ান্টম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447800"/>
            <a:ext cx="3634740" cy="6858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514600"/>
            <a:ext cx="4953000" cy="809314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4947" y="3733800"/>
            <a:ext cx="5066453" cy="1219200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638800"/>
            <a:ext cx="445008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4191000" cy="5715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সূচন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মন্দনক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নিবৃত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Content Placeholder 8" descr="modern physics.jpg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80265"/>
            <a:ext cx="4951501" cy="56777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762000"/>
            <a:ext cx="3657600" cy="6096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compton_scatterin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762000"/>
            <a:ext cx="5415103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কম্পাঙ্কের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আলোক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তড়িচ্চুম্বকীয়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সাধারণতঃ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ক্ষারধাতুর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লিথিয়াম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পটাসিয়াম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সংবেদনশীল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164134"/>
            <a:ext cx="4876800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কোয়ার্টজ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অ্যানেড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মাখানো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পাতটি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ঋ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ত্বক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ভোল্টমিটারের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photoelec effec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143000"/>
            <a:ext cx="41148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164134"/>
            <a:ext cx="4876800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কম্পাঙ্কের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আলো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মাত্রই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সম্মোখীন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photoelec effec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143000"/>
            <a:ext cx="41148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প্রণালী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hotoelec effe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জ্ঞাতব্য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তাৎক্ষণিক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তীব্রতা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কম্পঙ্কের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ফটোইলেকট্রনের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ফটোপ্রবাহ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নিম্নতম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তীব্রতা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নিম্নতম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নিঃসরণের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নিম্নতম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কম্পাঙ্ককে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সূচন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জ্ঞাতব্য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68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নিঃসরণের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581400"/>
            <a:ext cx="3374136" cy="6858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599" y="1371600"/>
            <a:ext cx="4061037" cy="10096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943350"/>
            <a:ext cx="3092958" cy="6286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380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 আজকের পাঠে</vt:lpstr>
      <vt:lpstr>পাঠ পরিচিতি</vt:lpstr>
      <vt:lpstr>আলোক তড়িৎ ক্রিয়া</vt:lpstr>
      <vt:lpstr>আলোক তড়িৎ ক্রিয়া উৎপাদন</vt:lpstr>
      <vt:lpstr>আলোক তড়িৎ ক্রিয়া উৎপাদন</vt:lpstr>
      <vt:lpstr> আলোক তড়িৎ ক্রিয়া উৎপাদন প্রণালী</vt:lpstr>
      <vt:lpstr>আলোক তড়িৎ ক্রিয়ার জ্ঞাতব্য বিষয়</vt:lpstr>
      <vt:lpstr>আলোক তড়িৎ ক্রিয়ার জ্ঞাতব্য বিষয়</vt:lpstr>
      <vt:lpstr>প্রয়েজনীয় সূত্র</vt:lpstr>
      <vt:lpstr>প্রয়েজনীয় সূত্র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251</cp:revision>
  <dcterms:created xsi:type="dcterms:W3CDTF">2006-08-16T00:00:00Z</dcterms:created>
  <dcterms:modified xsi:type="dcterms:W3CDTF">2021-04-29T04:54:25Z</dcterms:modified>
</cp:coreProperties>
</file>