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78" r:id="rId2"/>
    <p:sldId id="257" r:id="rId3"/>
    <p:sldId id="273" r:id="rId4"/>
    <p:sldId id="265" r:id="rId5"/>
    <p:sldId id="275" r:id="rId6"/>
    <p:sldId id="281" r:id="rId7"/>
    <p:sldId id="269" r:id="rId8"/>
    <p:sldId id="279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0CB"/>
    <a:srgbClr val="F959F9"/>
    <a:srgbClr val="B40C9C"/>
    <a:srgbClr val="B10F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6E71-1DFF-4284-AD20-EE0BC5F0BF88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C438-E92C-4A57-878E-FE0CEDCA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c1a9cba93ebd056c00e77eca6744f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762000"/>
            <a:ext cx="3657600" cy="6096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কম্পটন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হাইজেনবার্গের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অনিশ্চতা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compton_scatterin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762000"/>
            <a:ext cx="5415103" cy="472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কম্পটন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36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5" descr="Compton_photo Effect 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6921"/>
            <a:ext cx="9144000" cy="6091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563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কম্পটনক্রিয়া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ফোটন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ইলেকট্রনকে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সাম্যাবস্থা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ইলেকট্রনটি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বিক্ষিপ্ত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ফোটন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কণটিও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বিক্ষিপ্ত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এক্ষেত্রে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ফোটন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যতটুকু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গতিশক্তি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হারায়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ততটুকু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গতশিক্তি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লাভ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হারিয়ে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ফোটনের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কম্পাঙ্ক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হ্রাস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পায়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তরঙ্গ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দৈর্ঘ্য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বৃদ্ধি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পায়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ঘটনাকে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কম্পটন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ক্রিয়া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cs typeface="NikoshBAN" pitchFamily="2" charset="0"/>
              </a:rPr>
              <a:t>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compton_scatter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হাইজেনবার্গের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ভরবেগ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যুগপ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ভরবেড়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অনিশ্চয়তার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ওভরবেগ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ও     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eisenbarg uncertainty relation.jpg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4952999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5943600"/>
            <a:ext cx="200025" cy="47625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1025" y="6381750"/>
            <a:ext cx="1857375" cy="476250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6381750"/>
            <a:ext cx="485775" cy="476250"/>
          </a:xfrm>
          <a:prstGeom prst="rect">
            <a:avLst/>
          </a:prstGeom>
          <a:noFill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6381750"/>
            <a:ext cx="41910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হাইজেনবার্গের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9600"/>
            <a:ext cx="9144000" cy="6248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ভরবেগ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যুগপ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	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ভরবেড়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অনিশ্চয়তার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ভরবেগ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ও   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ভরবেগ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	       ও   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হাইজেনবার্গের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নীতিটি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নিম্নরুপে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যায়ঃ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7775" y="1504950"/>
            <a:ext cx="200025" cy="47625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495550"/>
            <a:ext cx="3343275" cy="857250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6425" y="1905000"/>
            <a:ext cx="485775" cy="476250"/>
          </a:xfrm>
          <a:prstGeom prst="rect">
            <a:avLst/>
          </a:prstGeom>
          <a:noFill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885950"/>
            <a:ext cx="419100" cy="4762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724400"/>
            <a:ext cx="3168396" cy="8382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038600"/>
            <a:ext cx="419100" cy="47625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019550"/>
            <a:ext cx="361950" cy="47625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প্রয়েজনীয়</a:t>
            </a:r>
            <a:r>
              <a:rPr lang="en-US" sz="32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হাইজেনবার্গের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অনিশ্চতা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200400"/>
            <a:ext cx="2971800" cy="762000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343400"/>
            <a:ext cx="288036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4191000" cy="5715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কম্পটন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হাইজেনবার্গেন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অনিশ্চতা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নীতিটি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বিবৃত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modern physics.jpg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80265"/>
            <a:ext cx="4951501" cy="567773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283220710312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157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স্বাগতম আজকের পাঠে</vt:lpstr>
      <vt:lpstr>পাঠ পরিচিতি</vt:lpstr>
      <vt:lpstr>কম্পটন ক্রিয়া</vt:lpstr>
      <vt:lpstr>কম্পটনক্রিয়া</vt:lpstr>
      <vt:lpstr>হাইজেনবার্গের অনিশ্চয়তা নীতি</vt:lpstr>
      <vt:lpstr>হাইজেনবার্গের অনিশ্চয়তা নীতি</vt:lpstr>
      <vt:lpstr>প্রয়েজনীয় সূত্র</vt:lpstr>
      <vt:lpstr>পাঠ মূল্যায়ন</vt:lpstr>
      <vt:lpstr>আজকের পাঠে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আজকের পাঠে</dc:title>
  <dc:creator>MY</dc:creator>
  <cp:lastModifiedBy>MY</cp:lastModifiedBy>
  <cp:revision>262</cp:revision>
  <dcterms:created xsi:type="dcterms:W3CDTF">2006-08-16T00:00:00Z</dcterms:created>
  <dcterms:modified xsi:type="dcterms:W3CDTF">2021-04-29T04:54:36Z</dcterms:modified>
</cp:coreProperties>
</file>