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77" r:id="rId6"/>
    <p:sldId id="274" r:id="rId7"/>
    <p:sldId id="278" r:id="rId8"/>
    <p:sldId id="271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59F9"/>
    <a:srgbClr val="EA10CB"/>
    <a:srgbClr val="B40C9C"/>
    <a:srgbClr val="B10F9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86E71-1DFF-4284-AD20-EE0BC5F0BF88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6C438-E92C-4A57-878E-FE0CEDCA7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199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57800"/>
            <a:ext cx="9144000" cy="160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নিউক্লিয়ার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endParaRPr lang="en-US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১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8526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40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838200"/>
            <a:ext cx="3124200" cy="59737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dirty="0" smtClean="0">
              <a:solidFill>
                <a:srgbClr val="F959F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3200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……</a:t>
            </a:r>
          </a:p>
          <a:p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থমসন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রাদারফোর্ড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Bohr_atom_animation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5972174" cy="4343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3200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ধারনা</a:t>
            </a:r>
            <a:endParaRPr lang="en-US" sz="3200" dirty="0">
              <a:solidFill>
                <a:srgbClr val="F959F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08037"/>
            <a:ext cx="9144000" cy="6049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গ্রিক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দার্শনিক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থিউকিপাস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শিষ্য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ডেমোক্রিটাস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পদার্থই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অবিভাজ্য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কণার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সমষ্টি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ডেমোক্রিটাস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অ্যাটম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) 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পরবর্তীতে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পরীক্ষায়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প্রমণিত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যথেষ্ট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উত্তপ্ত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হতেই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নির্গত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বুঝা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অবিভাজ্য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কথাটি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বরং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‘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নিশ্চয়ই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ঋ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ণা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ত্বক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আধান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ইলেকট্রনের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সমপরিমান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ধনাত্বক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আধান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ধনাত্বক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ঋ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ণা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ত্বক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আধান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পরমানুর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কিনা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বিজ্ঞানীরা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পরীক্ষা-নিরীক্ষা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তত্ত্ব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মডেলের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আবির্ভাব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73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3200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থমসন</a:t>
            </a:r>
            <a:r>
              <a:rPr lang="en-US" sz="3200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মডেল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57200"/>
            <a:ext cx="9144000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ধনাত্বক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তড়িতাহিত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গোলক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ছড়ানো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পরমাণতে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ধনাত্বক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আধান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ণা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ত্বক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আধানের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ইলেকট্রনের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পরমানুর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তুলনায়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নগন্য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ধনাত্বক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আধানই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তরমজ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পুডিং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মডেলও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thomson atomic mod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332037"/>
            <a:ext cx="9144000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থমসন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মডেলের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সীমাবদ্ধতা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66800"/>
            <a:ext cx="9144000" cy="67403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</a:p>
          <a:p>
            <a:pPr algn="just"/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রাদারফোর্ডের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আলফা-কণার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বিক্ষেপণ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পরীক্ষায়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প্রমাণিত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কেন্দ্রে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ধনাত্বক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আধান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সবটুকুই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কেন্দ্রে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ভারী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কেন্দ্রস্থানের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থমসন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মডেলের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একেবারেই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মিলেনা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ৎ,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থমসন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ব্যার্থ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73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রাদারফোর্ড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মডেল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04646"/>
            <a:ext cx="9144000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ধনাত্বক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আধান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সবটুকু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কেন্দ্রে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ক্ষদ্র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কেন্দ্রীভূত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কেন্দ্রে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চারদিকে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ঋ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ণা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আধানবাহী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আবর্তন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Content Placeholder 9" descr="Rutherford Atoms model gif. limit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71699" y="1905001"/>
            <a:ext cx="5448301" cy="4953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রাদারফোর্ড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মডেলের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সীমাবদ্ধতা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90600"/>
            <a:ext cx="9144000" cy="550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 algn="just">
              <a:buAutoNum type="arabicParenBoth"/>
            </a:pP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 algn="just">
              <a:buAutoNum type="arabicParenBoth"/>
            </a:pP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তড়িচ্চুম্বকীয়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তত্ত্ব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ঘূর্ণনশীল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ইলেকট্রনের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ত্বরণশীল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কক্ষ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ঘূর্ণনের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বিকিরণ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ক্রমশ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সর্পিল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কক্ষ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আবর্তিত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পড়বে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পারমাণবিক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 algn="just">
              <a:buAutoNum type="arabicParenBoth"/>
            </a:pP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 algn="just">
              <a:buAutoNum type="arabicParenBoth"/>
            </a:pP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 algn="just">
              <a:buAutoNum type="arabicParenBoth"/>
            </a:pP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আবর্তনের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ক্রমাগত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বিকিরণ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বর্ণালী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নিরবিচ্ছিন্ন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বর্ণালী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বাস্তবে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বর্ণালী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 algn="just">
              <a:buAutoNum type="arabicParenBoth"/>
            </a:pP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609600"/>
            <a:ext cx="4038600" cy="62484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থমসন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মডেলটি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থমসন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মডেলের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সীমাবদ্ধতা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রাদারফোর্ড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মডেলটি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রাদারফোর্ড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মডেলের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সীমাবদ্ধতা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6" name="Content Placeholder 5" descr="Bohrs-Model-Of-An-Atom-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5" y="1799939"/>
            <a:ext cx="4946145" cy="300066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বিদায়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হাফেজ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22832207103120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9144000" cy="5943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1184</TotalTime>
  <Words>363</Words>
  <Application>Microsoft Office PowerPoint</Application>
  <PresentationFormat>On-screen Show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স্বাগতম আজকের পাঠে</vt:lpstr>
      <vt:lpstr>পাঠ পরিচিতি</vt:lpstr>
      <vt:lpstr>পরমাণুর প্রাথমিক ধারনা</vt:lpstr>
      <vt:lpstr>পরমাণুর থমসন মডেল</vt:lpstr>
      <vt:lpstr>থমসন মডেলের সীমাবদ্ধতা</vt:lpstr>
      <vt:lpstr>পরমাণুর রাদারফোর্ড মডেল</vt:lpstr>
      <vt:lpstr>রাদারফোর্ড মডেলের সীমাবদ্ধতা</vt:lpstr>
      <vt:lpstr>পাঠ মূল্যায়ন</vt:lpstr>
      <vt:lpstr>আজকের পাঠে বিদায়, আল্লাহ হাফেজ।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আজকের পাঠে</dc:title>
  <dc:creator>MY</dc:creator>
  <cp:lastModifiedBy>MY</cp:lastModifiedBy>
  <cp:revision>309</cp:revision>
  <dcterms:created xsi:type="dcterms:W3CDTF">2006-08-16T00:00:00Z</dcterms:created>
  <dcterms:modified xsi:type="dcterms:W3CDTF">2020-12-05T05:36:29Z</dcterms:modified>
</cp:coreProperties>
</file>