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sldIdLst>
    <p:sldId id="256" r:id="rId2"/>
    <p:sldId id="257" r:id="rId3"/>
    <p:sldId id="258" r:id="rId4"/>
    <p:sldId id="286" r:id="rId5"/>
    <p:sldId id="259" r:id="rId6"/>
    <p:sldId id="277" r:id="rId7"/>
    <p:sldId id="287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0CB"/>
    <a:srgbClr val="B40C9C"/>
    <a:srgbClr val="F959F9"/>
    <a:srgbClr val="B10F9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86E71-1DFF-4284-AD20-EE0BC5F0BF88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6C438-E92C-4A57-878E-FE0CEDCA7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199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57800"/>
            <a:ext cx="9144000" cy="16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নিউক্লিয়ার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৩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852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838200"/>
            <a:ext cx="4191000" cy="6019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……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নিউক্লিয়ন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পারমাণবিক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structure of nucleu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600200"/>
            <a:ext cx="4839200" cy="322411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32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3200" dirty="0">
              <a:solidFill>
                <a:srgbClr val="F959F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08037"/>
            <a:ext cx="9144000" cy="6049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অভ্যন্তরে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ধনাত্বক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কেন্দ্রীভূত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আয়তনের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নগন্য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বিজ্ঞানীরা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মতবাদ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প্রোটন-ইলেকট্রন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মতবাদঃ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মতবাদ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সমবায়ে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মধ্যেই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মতবাদ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বাতিল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32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3200" dirty="0">
              <a:solidFill>
                <a:srgbClr val="F959F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08037"/>
            <a:ext cx="9144000" cy="6049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প্রোটন-নিউট্রন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মতবাদঃ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মতবাদ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নিউট্রনের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সমবায়ে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এটাই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মতবাদ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endParaRPr lang="en-US" sz="2800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নিউক্লিয়াসকে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নিম্নের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প্রতীখ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হয়ঃ</a:t>
            </a:r>
            <a:endParaRPr lang="en-US" sz="2800" dirty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114800"/>
            <a:ext cx="866140" cy="83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52600" y="4343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, X =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; Z =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পারমাণবিক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; A =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800" dirty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7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32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structure of nucla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9144000" cy="6324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85800"/>
            <a:ext cx="9144000" cy="64940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নিউক্লিয়নঃ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নিউক্লিয়ন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নিউক্লিয়ন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সংঘবদ্ধ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নিউক্লিয়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আকর্ষণধর্মী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পাল্লার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পারমাণবিক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সংখ্যাঃ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পারমাণবিক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Z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সংখ্যাঃ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নিউট্রনের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নিউট্রন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প্রয়েজনীয়</a:t>
            </a:r>
            <a:r>
              <a:rPr lang="en-US" sz="32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3200" dirty="0">
              <a:solidFill>
                <a:srgbClr val="B10F9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ঘনত্ব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2286000"/>
            <a:ext cx="1752600" cy="866775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657600"/>
            <a:ext cx="2438400" cy="866775"/>
          </a:xfrm>
          <a:prstGeom prst="rect">
            <a:avLst/>
          </a:prstGeom>
          <a:noFill/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4125" y="1352550"/>
            <a:ext cx="3648075" cy="476250"/>
          </a:xfrm>
          <a:prstGeom prst="rect">
            <a:avLst/>
          </a:prstGeom>
          <a:noFill/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609600"/>
            <a:ext cx="4038600" cy="62484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নিউক্লিয়ন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পারমাণবিক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6" name="Content Placeholder 5" descr="isotop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4601" y="1066800"/>
            <a:ext cx="5120001" cy="2438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2283220710312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609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Words>273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স্বাগতম আজকের পাঠে</vt:lpstr>
      <vt:lpstr>পাঠ পরিচিতি</vt:lpstr>
      <vt:lpstr>নিউক্লিয়াসের গঠন</vt:lpstr>
      <vt:lpstr>নিউক্লিয়াসের গঠন</vt:lpstr>
      <vt:lpstr>নিউক্লিয়াসের গঠন</vt:lpstr>
      <vt:lpstr>নিউক্লিয়াসের গঠন</vt:lpstr>
      <vt:lpstr>প্রয়েজনীয় সূত্র</vt:lpstr>
      <vt:lpstr>পাঠ মূল্যায়ন</vt:lpstr>
      <vt:lpstr>আজকের পাঠে বিদায়, আল্লাহ হাফেজ।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আজকের পাঠে</dc:title>
  <dc:creator>MY</dc:creator>
  <cp:lastModifiedBy>MY</cp:lastModifiedBy>
  <cp:revision>400</cp:revision>
  <dcterms:created xsi:type="dcterms:W3CDTF">2006-08-16T00:00:00Z</dcterms:created>
  <dcterms:modified xsi:type="dcterms:W3CDTF">2020-12-05T06:14:06Z</dcterms:modified>
</cp:coreProperties>
</file>