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57" r:id="rId3"/>
    <p:sldId id="261" r:id="rId4"/>
    <p:sldId id="279" r:id="rId5"/>
    <p:sldId id="280" r:id="rId6"/>
    <p:sldId id="285" r:id="rId7"/>
    <p:sldId id="282" r:id="rId8"/>
    <p:sldId id="284" r:id="rId9"/>
    <p:sldId id="283" r:id="rId10"/>
    <p:sldId id="269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0CB"/>
    <a:srgbClr val="B40C9C"/>
    <a:srgbClr val="F959F9"/>
    <a:srgbClr val="B10F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6E71-1DFF-4284-AD20-EE0BC5F0BF88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C438-E92C-4A57-878E-FE0CEDCA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52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প্রয়েজনীয়</a:t>
            </a:r>
            <a:r>
              <a:rPr lang="en-US" sz="32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200" dirty="0">
              <a:solidFill>
                <a:srgbClr val="B10F9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=</a:t>
            </a: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286000"/>
            <a:ext cx="2838450" cy="704850"/>
          </a:xfrm>
          <a:prstGeom prst="rect">
            <a:avLst/>
          </a:prstGeom>
          <a:noFill/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609600"/>
            <a:ext cx="4038600" cy="6248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আইসোটোপ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আইসোটোন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আইসোবার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isotop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4601" y="1066800"/>
            <a:ext cx="5120001" cy="2438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283220710312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838200"/>
            <a:ext cx="4191000" cy="601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structure of nucle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600200"/>
            <a:ext cx="4839200" cy="322411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1"/>
            <a:ext cx="9144000" cy="62483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71550" lvl="1" indent="-514350" algn="just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আইসোটোপঃ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অভিন্ন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71550" lvl="1" indent="-514350" algn="just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971550" lvl="1" indent="-514350" algn="just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তেজস্ক্রিয়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তেজস্ক্রিয়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71550" lvl="1" indent="-514350" algn="just"/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971550" lvl="1" indent="-514350" algn="just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সমসংখ্যক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ভিন্নতার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1"/>
            <a:ext cx="9144000" cy="62483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আইসোটোপঃ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ডিওটোরিয়াম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ট্রিটিয়াম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ডিওটোরিয়াম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।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524000"/>
            <a:ext cx="707524" cy="69532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590800"/>
            <a:ext cx="629987" cy="619125"/>
          </a:xfrm>
          <a:prstGeom prst="rect">
            <a:avLst/>
          </a:prstGeom>
          <a:noFill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505200"/>
            <a:ext cx="707524" cy="695325"/>
          </a:xfrm>
          <a:prstGeom prst="rect">
            <a:avLst/>
          </a:prstGeom>
          <a:noFill/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5105400"/>
            <a:ext cx="752475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আসোটোপ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Content Placeholder 12" descr="hydrogen isotop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73" y="914400"/>
            <a:ext cx="9138163" cy="5029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নিউক্লিয়াসকে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(proton)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ডিওটোরিয়াম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নিউক্লিয়াসকে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ডিওটেরন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dueteron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ট্রিটিয়াম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নিউক্লিয়াসকে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ট্রাইটন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(triton)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1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	                </a:t>
            </a:r>
          </a:p>
          <a:p>
            <a:pPr lvl="1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		  	    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ডিওটেরন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</a:t>
            </a:r>
          </a:p>
          <a:p>
            <a:pPr lvl="1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							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ট্রাইটন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1" algn="just">
              <a:buNone/>
            </a:pP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nut 8"/>
          <p:cNvSpPr/>
          <p:nvPr/>
        </p:nvSpPr>
        <p:spPr>
          <a:xfrm>
            <a:off x="304800" y="3200400"/>
            <a:ext cx="2209800" cy="2133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 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3657600" y="3505200"/>
            <a:ext cx="2209800" cy="22098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 P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 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781800" y="4114800"/>
            <a:ext cx="2209800" cy="2133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 P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2 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1"/>
            <a:ext cx="9144000" cy="62483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71550" lvl="1" indent="-514350" algn="just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আইসোটোনঃ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পারমাণুতে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আইসোটোন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971550" lvl="1" indent="-514350" algn="just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971550" lvl="1" indent="-514350" algn="just">
              <a:buNone/>
            </a:pP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971550" lvl="1" indent="-514350" algn="just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971550" lvl="1" indent="-514350" algn="just"/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আইসোবারঃ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পারমাণুর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সামন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আইসোবার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971550" lvl="1" indent="-514350" algn="just">
              <a:buNone/>
            </a:pP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057400"/>
            <a:ext cx="3143250" cy="838200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953000"/>
            <a:ext cx="33528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Content Placeholder 16" descr="mass def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2234"/>
            <a:ext cx="9144000" cy="62557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1"/>
            <a:ext cx="9144000" cy="62483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নিউক্লিয়ন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মুক্তাবস্থায়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সমষ্টির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পার্থক্যকে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যাক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= M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= Z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= N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প্রোটনের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= 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নিউট্রনের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= 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= </a:t>
            </a:r>
          </a:p>
          <a:p>
            <a:pPr algn="just">
              <a:buNone/>
            </a:pP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505200"/>
            <a:ext cx="476250" cy="523875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4038600"/>
            <a:ext cx="485775" cy="476250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5010150"/>
            <a:ext cx="2971800" cy="704850"/>
          </a:xfrm>
          <a:prstGeom prst="rect">
            <a:avLst/>
          </a:prstGeom>
          <a:noFill/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</TotalTime>
  <Words>297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স্বাগতম আজকের পাঠে</vt:lpstr>
      <vt:lpstr>পাঠ পরিচিতি</vt:lpstr>
      <vt:lpstr>নিউক্লিয়াসের গঠন</vt:lpstr>
      <vt:lpstr>নিউক্লিয়াসের গঠন</vt:lpstr>
      <vt:lpstr>হাইড্রোজেন আসোটোপ</vt:lpstr>
      <vt:lpstr>নিউক্লিয়াসের গঠন</vt:lpstr>
      <vt:lpstr>নিউক্লিয়াসের গঠন</vt:lpstr>
      <vt:lpstr>ভর ত্রুটি</vt:lpstr>
      <vt:lpstr>ভর ত্রুটি</vt:lpstr>
      <vt:lpstr>প্রয়েজনীয় সূত্র</vt:lpstr>
      <vt:lpstr>পাঠ মূল্যায়ন</vt:lpstr>
      <vt:lpstr>আজকের পাঠে বিদায়, আল্লাহ হাফেজ।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আজকের পাঠে</dc:title>
  <dc:creator>MY</dc:creator>
  <cp:lastModifiedBy>MY</cp:lastModifiedBy>
  <cp:revision>398</cp:revision>
  <dcterms:created xsi:type="dcterms:W3CDTF">2006-08-16T00:00:00Z</dcterms:created>
  <dcterms:modified xsi:type="dcterms:W3CDTF">2020-12-05T06:14:50Z</dcterms:modified>
</cp:coreProperties>
</file>