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8" r:id="rId4"/>
    <p:sldId id="259" r:id="rId5"/>
    <p:sldId id="257" r:id="rId6"/>
    <p:sldId id="261" r:id="rId7"/>
    <p:sldId id="260" r:id="rId8"/>
    <p:sldId id="268" r:id="rId9"/>
    <p:sldId id="274" r:id="rId10"/>
    <p:sldId id="262" r:id="rId11"/>
    <p:sldId id="269" r:id="rId12"/>
    <p:sldId id="264" r:id="rId13"/>
    <p:sldId id="267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1935" y="1007772"/>
            <a:ext cx="8915399" cy="226278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IN" sz="1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08" y="2930749"/>
            <a:ext cx="318135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77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09" y="1578690"/>
            <a:ext cx="4273790" cy="3517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10" name="Straight Arrow Connector 9"/>
          <p:cNvCxnSpPr/>
          <p:nvPr/>
        </p:nvCxnSpPr>
        <p:spPr>
          <a:xfrm flipV="1">
            <a:off x="6156101" y="3966716"/>
            <a:ext cx="2251388" cy="38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84762" y="3623479"/>
            <a:ext cx="122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</a:rPr>
              <a:t>বৃতি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5493" y="4445586"/>
            <a:ext cx="189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</a:rPr>
              <a:t>পুস্পাক্ষ</a:t>
            </a:r>
            <a:endParaRPr lang="en-US" sz="3600" b="1" dirty="0">
              <a:solidFill>
                <a:srgbClr val="C00000"/>
              </a:solidFill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5666704" y="4459656"/>
            <a:ext cx="2740785" cy="3348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8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45" y="1968242"/>
            <a:ext cx="5761037" cy="3455988"/>
          </a:xfrm>
        </p:spPr>
      </p:pic>
      <p:cxnSp>
        <p:nvCxnSpPr>
          <p:cNvPr id="5" name="Elbow Connector 4"/>
          <p:cNvCxnSpPr/>
          <p:nvPr/>
        </p:nvCxnSpPr>
        <p:spPr>
          <a:xfrm>
            <a:off x="8706118" y="3412901"/>
            <a:ext cx="1596980" cy="283335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06129" y="3554568"/>
            <a:ext cx="137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পাপড়ি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139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8434" y="3499575"/>
            <a:ext cx="1966185" cy="625141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>পুংস্তবক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65" y="1772993"/>
            <a:ext cx="5293520" cy="3778250"/>
          </a:xfrm>
        </p:spPr>
      </p:pic>
      <p:cxnSp>
        <p:nvCxnSpPr>
          <p:cNvPr id="4" name="Elbow Connector 3"/>
          <p:cNvCxnSpPr/>
          <p:nvPr/>
        </p:nvCxnSpPr>
        <p:spPr>
          <a:xfrm>
            <a:off x="6864439" y="3412901"/>
            <a:ext cx="2279561" cy="399245"/>
          </a:xfrm>
          <a:prstGeom prst="bentConnector3">
            <a:avLst/>
          </a:prstGeom>
          <a:ln cmpd="sng">
            <a:solidFill>
              <a:schemeClr val="tx1"/>
            </a:solidFill>
            <a:headEnd w="lg" len="lg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00" y="1217679"/>
            <a:ext cx="6647804" cy="3779324"/>
          </a:xfrm>
        </p:spPr>
      </p:pic>
    </p:spTree>
    <p:extLst>
      <p:ext uri="{BB962C8B-B14F-4D97-AF65-F5344CB8AC3E}">
        <p14:creationId xmlns:p14="http://schemas.microsoft.com/office/powerpoint/2010/main" val="24689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05307"/>
            <a:ext cx="8911687" cy="129969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বাড়ির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endParaRPr lang="en-US" sz="5400" b="1" dirty="0"/>
          </a:p>
        </p:txBody>
      </p:sp>
      <p:sp>
        <p:nvSpPr>
          <p:cNvPr id="4" name="Double Wave 3"/>
          <p:cNvSpPr/>
          <p:nvPr/>
        </p:nvSpPr>
        <p:spPr>
          <a:xfrm>
            <a:off x="1841679" y="1339403"/>
            <a:ext cx="9662933" cy="5190185"/>
          </a:xfrm>
          <a:prstGeom prst="double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একটি</a:t>
            </a:r>
            <a:r>
              <a:rPr lang="en-US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আদর্শ</a:t>
            </a:r>
            <a:r>
              <a:rPr lang="en-US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ফুলের</a:t>
            </a:r>
            <a:r>
              <a:rPr lang="en-US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চিহ্নিত</a:t>
            </a:r>
            <a:r>
              <a:rPr lang="en-US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চিত্র</a:t>
            </a:r>
            <a:r>
              <a:rPr lang="en-US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আঁক</a:t>
            </a:r>
            <a:r>
              <a:rPr lang="en-US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7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আজ</a:t>
            </a:r>
            <a:r>
              <a:rPr lang="en-US" dirty="0" smtClean="0"/>
              <a:t> এ </a:t>
            </a:r>
            <a:r>
              <a:rPr lang="en-US" dirty="0" err="1" smtClean="0"/>
              <a:t>পর্যন্তই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34" y="1750453"/>
            <a:ext cx="3778250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32-Point Star 2"/>
          <p:cNvSpPr/>
          <p:nvPr/>
        </p:nvSpPr>
        <p:spPr>
          <a:xfrm>
            <a:off x="7443989" y="3185890"/>
            <a:ext cx="4584879" cy="3472487"/>
          </a:xfrm>
          <a:prstGeom prst="star32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সবাই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নিরাপদে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থেকো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।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bn-I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89211" y="1972703"/>
            <a:ext cx="4342894" cy="576262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sz="3200" b="1" dirty="0" err="1" smtClean="0"/>
              <a:t>শিক্ষক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bn-IN" sz="4000" b="1" dirty="0" smtClean="0"/>
              <a:t>জাহাঙ্গীর আলম</a:t>
            </a:r>
          </a:p>
          <a:p>
            <a:pPr marL="0" indent="0" algn="ctr">
              <a:buNone/>
            </a:pPr>
            <a:r>
              <a:rPr lang="bn-IN" sz="2400" dirty="0" smtClean="0"/>
              <a:t>সহকারী শিক্ষক(বিজ্ঞান)</a:t>
            </a:r>
          </a:p>
          <a:p>
            <a:pPr marL="0" indent="0" algn="ctr">
              <a:buNone/>
            </a:pPr>
            <a:r>
              <a:rPr lang="bn-IN" sz="2400" dirty="0" smtClean="0"/>
              <a:t>কাদিরপুর এস.এম. নাথ উচ্চ বিদ্যালয়</a:t>
            </a:r>
          </a:p>
          <a:p>
            <a:pPr marL="0" indent="0" algn="ctr">
              <a:buNone/>
            </a:pPr>
            <a:r>
              <a:rPr lang="bn-IN" sz="2400" dirty="0" smtClean="0"/>
              <a:t>অষ্টগ্রাম, কিশোরগঞ্জ।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7166958" y="1969475"/>
            <a:ext cx="4337654" cy="57626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3600" b="1" dirty="0" err="1" smtClean="0"/>
              <a:t>পাঠ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উদ্ভিদের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বংশবৃদ্ধি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bn-IN" sz="3200" dirty="0" smtClean="0"/>
              <a:t>বিষয়- বিজ্ঞান</a:t>
            </a:r>
          </a:p>
          <a:p>
            <a:pPr marL="0" indent="0" algn="ctr">
              <a:buNone/>
            </a:pPr>
            <a:r>
              <a:rPr lang="bn-IN" sz="3200" dirty="0" smtClean="0"/>
              <a:t>শ্রেণি-অষ্টম, অধ্যায়</a:t>
            </a:r>
            <a:r>
              <a:rPr lang="en-US" sz="3200" dirty="0" smtClean="0"/>
              <a:t>-</a:t>
            </a:r>
            <a:r>
              <a:rPr lang="bn-IN" sz="3200" dirty="0" smtClean="0"/>
              <a:t>চতুর্থ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33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497" y="4868214"/>
            <a:ext cx="8911687" cy="1280890"/>
          </a:xfrm>
          <a:solidFill>
            <a:schemeClr val="accent2"/>
          </a:solidFill>
        </p:spPr>
        <p:txBody>
          <a:bodyPr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এটি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কিসের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E:\Images\Flowers\chi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96" y="1248177"/>
            <a:ext cx="5233291" cy="2936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88499" y="4868214"/>
            <a:ext cx="8911687" cy="13104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এদের কোথায় পাওয়া যায় ?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88497" y="4868214"/>
            <a:ext cx="8911687" cy="128089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 আজ এর বিভিন্ন অংশ গুলিকে জানি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35421" y="1905000"/>
            <a:ext cx="8915400" cy="3777622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 বিভিন্ন অংশ</a:t>
            </a:r>
            <a:r>
              <a:rPr lang="bn-IN" sz="5400" b="1" dirty="0" smtClean="0">
                <a:solidFill>
                  <a:schemeClr val="tx1"/>
                </a:solidFill>
              </a:rPr>
              <a:t> 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কাজ ।</a:t>
            </a:r>
            <a:endParaRPr lang="bn-IN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আমরা...............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2133600"/>
            <a:ext cx="10809153" cy="3777622"/>
          </a:xfrm>
        </p:spPr>
        <p:txBody>
          <a:bodyPr anchor="ctr">
            <a:norm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সপুষ্পক উদ্ভিদের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জনন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অঙ্গের নাম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পারবো।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জনন </a:t>
            </a:r>
            <a:r>
              <a:rPr lang="bn-IN" sz="3600" dirty="0">
                <a:latin typeface="NikoshBAN"/>
                <a:cs typeface="NikoshBAN" pitchFamily="2" charset="0"/>
              </a:rPr>
              <a:t>অঙ্গটির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বিভিন্ন অংশ চিহ্নিত  করতে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পারবো।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অঙ্গটির বিভিন্ন অংশের কাজ বিশ্লেষণ করতে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পারবো।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23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600" y="333777"/>
            <a:ext cx="3608389" cy="451048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3224" y="5177306"/>
            <a:ext cx="8911687" cy="12610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err="1" smtClean="0"/>
              <a:t>ফুল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কী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224" y="5164427"/>
            <a:ext cx="8911687" cy="1273940"/>
          </a:xfrm>
          <a:solidFill>
            <a:srgbClr val="00B050"/>
          </a:solidFill>
        </p:spPr>
        <p:txBody>
          <a:bodyPr anchor="ctr">
            <a:normAutofit/>
          </a:bodyPr>
          <a:lstStyle/>
          <a:p>
            <a:pPr algn="ctr"/>
            <a:r>
              <a:rPr lang="bn-IN" sz="3200" b="1" dirty="0" smtClean="0"/>
              <a:t>উদ্ভিদের যৌন প্রজননকারী অংগের নাম ফুল।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4169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b="1" dirty="0" smtClean="0"/>
              <a:t>চল একটি ভিডিও দেখি</a:t>
            </a:r>
            <a:endParaRPr lang="en-US" sz="5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093367"/>
              </p:ext>
            </p:extLst>
          </p:nvPr>
        </p:nvGraphicFramePr>
        <p:xfrm>
          <a:off x="5690316" y="3247712"/>
          <a:ext cx="2012178" cy="169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0316" y="3247712"/>
                        <a:ext cx="2012178" cy="169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5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ফুলটির</a:t>
            </a:r>
            <a:r>
              <a:rPr lang="en-US" b="1" dirty="0" smtClean="0"/>
              <a:t> </a:t>
            </a:r>
            <a:r>
              <a:rPr lang="en-US" b="1" dirty="0" err="1" smtClean="0"/>
              <a:t>বিভিন্ন</a:t>
            </a:r>
            <a:r>
              <a:rPr lang="en-US" b="1" dirty="0" smtClean="0"/>
              <a:t> </a:t>
            </a:r>
            <a:r>
              <a:rPr lang="en-US" b="1" dirty="0" err="1" smtClean="0"/>
              <a:t>অংশ</a:t>
            </a:r>
            <a:r>
              <a:rPr lang="en-US" b="1" dirty="0" smtClean="0"/>
              <a:t> </a:t>
            </a:r>
            <a:r>
              <a:rPr lang="en-US" b="1" dirty="0" err="1" smtClean="0"/>
              <a:t>চিহ্নিত</a:t>
            </a:r>
            <a:r>
              <a:rPr lang="en-US" b="1" dirty="0" smtClean="0"/>
              <a:t> </a:t>
            </a:r>
            <a:r>
              <a:rPr lang="en-US" b="1" dirty="0" err="1" smtClean="0"/>
              <a:t>করো</a:t>
            </a:r>
            <a:r>
              <a:rPr lang="en-US" b="1" dirty="0" smtClean="0"/>
              <a:t>।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24" y="1905000"/>
            <a:ext cx="6716888" cy="3778250"/>
          </a:xfrm>
        </p:spPr>
      </p:pic>
    </p:spTree>
    <p:extLst>
      <p:ext uri="{BB962C8B-B14F-4D97-AF65-F5344CB8AC3E}">
        <p14:creationId xmlns:p14="http://schemas.microsoft.com/office/powerpoint/2010/main" val="13869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287887" y="708339"/>
            <a:ext cx="9736428" cy="5769735"/>
          </a:xfrm>
          <a:prstGeom prst="cloud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এক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নজরে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ফুলের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বিভিন্ন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অংশগুলি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দেখি</a:t>
            </a:r>
            <a:r>
              <a:rPr lang="en-US" sz="6000" b="1" dirty="0" smtClean="0"/>
              <a:t>।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2596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1139</TotalTime>
  <Words>128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NikoshBAN</vt:lpstr>
      <vt:lpstr>Wingdings 3</vt:lpstr>
      <vt:lpstr>Wisp</vt:lpstr>
      <vt:lpstr>Packager Shell Object</vt:lpstr>
      <vt:lpstr>স্বাগতম</vt:lpstr>
      <vt:lpstr>পরিচিতি</vt:lpstr>
      <vt:lpstr>এটি কিসের ছবি ?</vt:lpstr>
      <vt:lpstr>আজকের পাঠ</vt:lpstr>
      <vt:lpstr>এই পাঠ শেষে আমরা............... </vt:lpstr>
      <vt:lpstr>উদ্ভিদের যৌন প্রজননকারী অংগের নাম ফুল। </vt:lpstr>
      <vt:lpstr>চল একটি ভিডিও দেখি</vt:lpstr>
      <vt:lpstr>ফুলটির বিভিন্ন অংশ চিহ্নিত করো।</vt:lpstr>
      <vt:lpstr>PowerPoint Presentation</vt:lpstr>
      <vt:lpstr>PowerPoint Presentation</vt:lpstr>
      <vt:lpstr>PowerPoint Presentation</vt:lpstr>
      <vt:lpstr>পুংস্তবক</vt:lpstr>
      <vt:lpstr>PowerPoint Presentation</vt:lpstr>
      <vt:lpstr>বাড়ির কাজ</vt:lpstr>
      <vt:lpstr>আজ এ পর্যন্তই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Kadirpur S. M. Nath High School Austrgram</dc:creator>
  <cp:lastModifiedBy>Kadirpur S. M. Nath High School Austrgram</cp:lastModifiedBy>
  <cp:revision>44</cp:revision>
  <dcterms:created xsi:type="dcterms:W3CDTF">2020-01-17T02:43:35Z</dcterms:created>
  <dcterms:modified xsi:type="dcterms:W3CDTF">2021-07-01T06:22:28Z</dcterms:modified>
</cp:coreProperties>
</file>