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6" r:id="rId10"/>
    <p:sldId id="265" r:id="rId11"/>
    <p:sldId id="267" r:id="rId12"/>
    <p:sldId id="270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E8DC-1A37-4A22-B079-B5CE7E65070F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8421A-104B-4FE5-BEE1-B1EBA538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2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২,৩,৫,৭,১১,দিয়ে পরপর</a:t>
            </a:r>
            <a:r>
              <a:rPr lang="bn-BD" sz="3600" b="1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ভাগ করতে বলবো এবং ক্লিক করে তার ফলাফল দেখাবো । </a:t>
            </a:r>
            <a:endParaRPr lang="en-US" sz="36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8421A-104B-4FE5-BEE1-B1EBA5387D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7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59ECC2F-9783-4FB2-9690-3A37BDBE728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025B23F-754A-4AB1-A252-D6E747C7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6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C2F-9783-4FB2-9690-3A37BDBE728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23F-754A-4AB1-A252-D6E747C7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6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C2F-9783-4FB2-9690-3A37BDBE728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23F-754A-4AB1-A252-D6E747C7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37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C2F-9783-4FB2-9690-3A37BDBE728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23F-754A-4AB1-A252-D6E747C721DA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5612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C2F-9783-4FB2-9690-3A37BDBE728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23F-754A-4AB1-A252-D6E747C7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90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C2F-9783-4FB2-9690-3A37BDBE728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23F-754A-4AB1-A252-D6E747C7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42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C2F-9783-4FB2-9690-3A37BDBE728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23F-754A-4AB1-A252-D6E747C7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07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C2F-9783-4FB2-9690-3A37BDBE728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23F-754A-4AB1-A252-D6E747C7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1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C2F-9783-4FB2-9690-3A37BDBE728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23F-754A-4AB1-A252-D6E747C7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C2F-9783-4FB2-9690-3A37BDBE728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23F-754A-4AB1-A252-D6E747C7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4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C2F-9783-4FB2-9690-3A37BDBE728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23F-754A-4AB1-A252-D6E747C7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7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C2F-9783-4FB2-9690-3A37BDBE728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23F-754A-4AB1-A252-D6E747C7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C2F-9783-4FB2-9690-3A37BDBE728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23F-754A-4AB1-A252-D6E747C7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5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C2F-9783-4FB2-9690-3A37BDBE728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23F-754A-4AB1-A252-D6E747C7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0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C2F-9783-4FB2-9690-3A37BDBE728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23F-754A-4AB1-A252-D6E747C7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7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C2F-9783-4FB2-9690-3A37BDBE728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23F-754A-4AB1-A252-D6E747C7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7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C2F-9783-4FB2-9690-3A37BDBE728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5B23F-754A-4AB1-A252-D6E747C7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2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ECC2F-9783-4FB2-9690-3A37BDBE728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5B23F-754A-4AB1-A252-D6E747C72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8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elwara1979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6" y="959017"/>
            <a:ext cx="11002780" cy="5411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4144" y="134912"/>
            <a:ext cx="9488774" cy="10043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মাল্টিমিডিয়া</a:t>
            </a:r>
            <a:r>
              <a:rPr lang="en-US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ক্লাস</a:t>
            </a:r>
            <a:r>
              <a:rPr lang="en-US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রুমে</a:t>
            </a:r>
            <a:r>
              <a:rPr lang="en-US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</a:t>
            </a:r>
            <a:r>
              <a:rPr lang="en-US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r>
              <a:rPr lang="en-US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2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3707301" y="32847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5" name="Plaque 4"/>
          <p:cNvSpPr/>
          <p:nvPr/>
        </p:nvSpPr>
        <p:spPr>
          <a:xfrm>
            <a:off x="4621701" y="46294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5512951" y="32847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6433310" y="32847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8235216" y="32847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7334263" y="19411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151317" y="75296"/>
            <a:ext cx="831847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1" name="Plaque 10"/>
          <p:cNvSpPr/>
          <p:nvPr/>
        </p:nvSpPr>
        <p:spPr>
          <a:xfrm>
            <a:off x="983164" y="59046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1859095" y="19403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laque 12"/>
          <p:cNvSpPr/>
          <p:nvPr/>
        </p:nvSpPr>
        <p:spPr>
          <a:xfrm>
            <a:off x="2785070" y="32847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14" name="Plaque 13"/>
          <p:cNvSpPr/>
          <p:nvPr/>
        </p:nvSpPr>
        <p:spPr>
          <a:xfrm>
            <a:off x="3707301" y="733491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laque 14"/>
          <p:cNvSpPr/>
          <p:nvPr/>
        </p:nvSpPr>
        <p:spPr>
          <a:xfrm>
            <a:off x="4621701" y="746938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laque 15"/>
          <p:cNvSpPr/>
          <p:nvPr/>
        </p:nvSpPr>
        <p:spPr>
          <a:xfrm>
            <a:off x="5512951" y="733491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6433310" y="733491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8235216" y="733491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Plaque 18"/>
          <p:cNvSpPr/>
          <p:nvPr/>
        </p:nvSpPr>
        <p:spPr>
          <a:xfrm>
            <a:off x="7334263" y="720055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Plaque 19"/>
          <p:cNvSpPr/>
          <p:nvPr/>
        </p:nvSpPr>
        <p:spPr>
          <a:xfrm>
            <a:off x="59404" y="746937"/>
            <a:ext cx="831847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laque 20"/>
          <p:cNvSpPr/>
          <p:nvPr/>
        </p:nvSpPr>
        <p:spPr>
          <a:xfrm>
            <a:off x="944695" y="718176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Plaque 21"/>
          <p:cNvSpPr/>
          <p:nvPr/>
        </p:nvSpPr>
        <p:spPr>
          <a:xfrm>
            <a:off x="1859095" y="720047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Plaque 22"/>
          <p:cNvSpPr/>
          <p:nvPr/>
        </p:nvSpPr>
        <p:spPr>
          <a:xfrm>
            <a:off x="2785070" y="733491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Plaque 23"/>
          <p:cNvSpPr/>
          <p:nvPr/>
        </p:nvSpPr>
        <p:spPr>
          <a:xfrm>
            <a:off x="3707301" y="1405373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Plaque 24"/>
          <p:cNvSpPr/>
          <p:nvPr/>
        </p:nvSpPr>
        <p:spPr>
          <a:xfrm>
            <a:off x="4621701" y="1418820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5512951" y="1405373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6433310" y="1405373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Plaque 27"/>
          <p:cNvSpPr/>
          <p:nvPr/>
        </p:nvSpPr>
        <p:spPr>
          <a:xfrm>
            <a:off x="8235216" y="1405373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Plaque 28"/>
          <p:cNvSpPr/>
          <p:nvPr/>
        </p:nvSpPr>
        <p:spPr>
          <a:xfrm>
            <a:off x="7334263" y="1391937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Plaque 29"/>
          <p:cNvSpPr/>
          <p:nvPr/>
        </p:nvSpPr>
        <p:spPr>
          <a:xfrm>
            <a:off x="59404" y="1418819"/>
            <a:ext cx="831847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Plaque 30"/>
          <p:cNvSpPr/>
          <p:nvPr/>
        </p:nvSpPr>
        <p:spPr>
          <a:xfrm>
            <a:off x="944695" y="1390058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Plaque 31"/>
          <p:cNvSpPr/>
          <p:nvPr/>
        </p:nvSpPr>
        <p:spPr>
          <a:xfrm>
            <a:off x="1859095" y="1391929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Plaque 32"/>
          <p:cNvSpPr/>
          <p:nvPr/>
        </p:nvSpPr>
        <p:spPr>
          <a:xfrm>
            <a:off x="2785070" y="1405373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Plaque 33"/>
          <p:cNvSpPr/>
          <p:nvPr/>
        </p:nvSpPr>
        <p:spPr>
          <a:xfrm>
            <a:off x="3707301" y="2104572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Plaque 34"/>
          <p:cNvSpPr/>
          <p:nvPr/>
        </p:nvSpPr>
        <p:spPr>
          <a:xfrm>
            <a:off x="4621701" y="2118019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Plaque 35"/>
          <p:cNvSpPr/>
          <p:nvPr/>
        </p:nvSpPr>
        <p:spPr>
          <a:xfrm>
            <a:off x="5512951" y="2104572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Plaque 36"/>
          <p:cNvSpPr/>
          <p:nvPr/>
        </p:nvSpPr>
        <p:spPr>
          <a:xfrm>
            <a:off x="6433310" y="2104572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Plaque 37"/>
          <p:cNvSpPr/>
          <p:nvPr/>
        </p:nvSpPr>
        <p:spPr>
          <a:xfrm>
            <a:off x="8235216" y="2104572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Plaque 38"/>
          <p:cNvSpPr/>
          <p:nvPr/>
        </p:nvSpPr>
        <p:spPr>
          <a:xfrm>
            <a:off x="7334263" y="2091136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Plaque 39"/>
          <p:cNvSpPr/>
          <p:nvPr/>
        </p:nvSpPr>
        <p:spPr>
          <a:xfrm>
            <a:off x="59404" y="2118018"/>
            <a:ext cx="831847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Plaque 40"/>
          <p:cNvSpPr/>
          <p:nvPr/>
        </p:nvSpPr>
        <p:spPr>
          <a:xfrm>
            <a:off x="944695" y="2089257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Plaque 41"/>
          <p:cNvSpPr/>
          <p:nvPr/>
        </p:nvSpPr>
        <p:spPr>
          <a:xfrm>
            <a:off x="1859095" y="2091128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Plaque 42"/>
          <p:cNvSpPr/>
          <p:nvPr/>
        </p:nvSpPr>
        <p:spPr>
          <a:xfrm>
            <a:off x="2785070" y="2104572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Plaque 43"/>
          <p:cNvSpPr/>
          <p:nvPr/>
        </p:nvSpPr>
        <p:spPr>
          <a:xfrm>
            <a:off x="3707301" y="2810902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Plaque 44"/>
          <p:cNvSpPr/>
          <p:nvPr/>
        </p:nvSpPr>
        <p:spPr>
          <a:xfrm>
            <a:off x="4621701" y="2824349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Plaque 45"/>
          <p:cNvSpPr/>
          <p:nvPr/>
        </p:nvSpPr>
        <p:spPr>
          <a:xfrm>
            <a:off x="5512951" y="2810902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Plaque 46"/>
          <p:cNvSpPr/>
          <p:nvPr/>
        </p:nvSpPr>
        <p:spPr>
          <a:xfrm>
            <a:off x="6433310" y="2810902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Plaque 47"/>
          <p:cNvSpPr/>
          <p:nvPr/>
        </p:nvSpPr>
        <p:spPr>
          <a:xfrm>
            <a:off x="8247091" y="2789868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Plaque 48"/>
          <p:cNvSpPr/>
          <p:nvPr/>
        </p:nvSpPr>
        <p:spPr>
          <a:xfrm>
            <a:off x="7334263" y="2797466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Plaque 49"/>
          <p:cNvSpPr/>
          <p:nvPr/>
        </p:nvSpPr>
        <p:spPr>
          <a:xfrm>
            <a:off x="59404" y="2824348"/>
            <a:ext cx="831847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Plaque 50"/>
          <p:cNvSpPr/>
          <p:nvPr/>
        </p:nvSpPr>
        <p:spPr>
          <a:xfrm>
            <a:off x="944695" y="2795587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Plaque 51"/>
          <p:cNvSpPr/>
          <p:nvPr/>
        </p:nvSpPr>
        <p:spPr>
          <a:xfrm>
            <a:off x="1859095" y="2797458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Plaque 52"/>
          <p:cNvSpPr/>
          <p:nvPr/>
        </p:nvSpPr>
        <p:spPr>
          <a:xfrm>
            <a:off x="2785070" y="2810902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Plaque 53"/>
          <p:cNvSpPr/>
          <p:nvPr/>
        </p:nvSpPr>
        <p:spPr>
          <a:xfrm>
            <a:off x="3707301" y="3476595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Plaque 54"/>
          <p:cNvSpPr/>
          <p:nvPr/>
        </p:nvSpPr>
        <p:spPr>
          <a:xfrm>
            <a:off x="4621701" y="3490042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Plaque 55"/>
          <p:cNvSpPr/>
          <p:nvPr/>
        </p:nvSpPr>
        <p:spPr>
          <a:xfrm>
            <a:off x="5512951" y="3476595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Plaque 56"/>
          <p:cNvSpPr/>
          <p:nvPr/>
        </p:nvSpPr>
        <p:spPr>
          <a:xfrm>
            <a:off x="6429949" y="3490041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Plaque 57"/>
          <p:cNvSpPr/>
          <p:nvPr/>
        </p:nvSpPr>
        <p:spPr>
          <a:xfrm>
            <a:off x="8235216" y="3476595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Plaque 58"/>
          <p:cNvSpPr/>
          <p:nvPr/>
        </p:nvSpPr>
        <p:spPr>
          <a:xfrm>
            <a:off x="7334263" y="3463159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Plaque 59"/>
          <p:cNvSpPr/>
          <p:nvPr/>
        </p:nvSpPr>
        <p:spPr>
          <a:xfrm>
            <a:off x="59404" y="3490041"/>
            <a:ext cx="831847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Plaque 60"/>
          <p:cNvSpPr/>
          <p:nvPr/>
        </p:nvSpPr>
        <p:spPr>
          <a:xfrm>
            <a:off x="944695" y="3461280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Plaque 61"/>
          <p:cNvSpPr/>
          <p:nvPr/>
        </p:nvSpPr>
        <p:spPr>
          <a:xfrm>
            <a:off x="1859095" y="3463151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Plaque 62"/>
          <p:cNvSpPr/>
          <p:nvPr/>
        </p:nvSpPr>
        <p:spPr>
          <a:xfrm>
            <a:off x="2785070" y="3476595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Plaque 63"/>
          <p:cNvSpPr/>
          <p:nvPr/>
        </p:nvSpPr>
        <p:spPr>
          <a:xfrm>
            <a:off x="3719176" y="4167655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Plaque 64"/>
          <p:cNvSpPr/>
          <p:nvPr/>
        </p:nvSpPr>
        <p:spPr>
          <a:xfrm>
            <a:off x="4633576" y="4181102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Plaque 65"/>
          <p:cNvSpPr/>
          <p:nvPr/>
        </p:nvSpPr>
        <p:spPr>
          <a:xfrm>
            <a:off x="5524826" y="4167655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Plaque 66"/>
          <p:cNvSpPr/>
          <p:nvPr/>
        </p:nvSpPr>
        <p:spPr>
          <a:xfrm>
            <a:off x="6429949" y="4154495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Plaque 67"/>
          <p:cNvSpPr/>
          <p:nvPr/>
        </p:nvSpPr>
        <p:spPr>
          <a:xfrm>
            <a:off x="8247091" y="4167655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Plaque 68"/>
          <p:cNvSpPr/>
          <p:nvPr/>
        </p:nvSpPr>
        <p:spPr>
          <a:xfrm>
            <a:off x="7346138" y="4154219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Plaque 69"/>
          <p:cNvSpPr/>
          <p:nvPr/>
        </p:nvSpPr>
        <p:spPr>
          <a:xfrm>
            <a:off x="71279" y="4181101"/>
            <a:ext cx="831847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Plaque 70"/>
          <p:cNvSpPr/>
          <p:nvPr/>
        </p:nvSpPr>
        <p:spPr>
          <a:xfrm>
            <a:off x="956570" y="4152340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Plaque 71"/>
          <p:cNvSpPr/>
          <p:nvPr/>
        </p:nvSpPr>
        <p:spPr>
          <a:xfrm>
            <a:off x="1870970" y="4154211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Plaque 72"/>
          <p:cNvSpPr/>
          <p:nvPr/>
        </p:nvSpPr>
        <p:spPr>
          <a:xfrm>
            <a:off x="2796945" y="4167655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Plaque 73"/>
          <p:cNvSpPr/>
          <p:nvPr/>
        </p:nvSpPr>
        <p:spPr>
          <a:xfrm>
            <a:off x="3707301" y="4843104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Plaque 74"/>
          <p:cNvSpPr/>
          <p:nvPr/>
        </p:nvSpPr>
        <p:spPr>
          <a:xfrm>
            <a:off x="4621701" y="4856551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Plaque 75"/>
          <p:cNvSpPr/>
          <p:nvPr/>
        </p:nvSpPr>
        <p:spPr>
          <a:xfrm>
            <a:off x="5512951" y="4843104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Plaque 76"/>
          <p:cNvSpPr/>
          <p:nvPr/>
        </p:nvSpPr>
        <p:spPr>
          <a:xfrm>
            <a:off x="6433310" y="4843104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Plaque 77"/>
          <p:cNvSpPr/>
          <p:nvPr/>
        </p:nvSpPr>
        <p:spPr>
          <a:xfrm>
            <a:off x="8235216" y="4843104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Plaque 78"/>
          <p:cNvSpPr/>
          <p:nvPr/>
        </p:nvSpPr>
        <p:spPr>
          <a:xfrm>
            <a:off x="7334263" y="4829668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Plaque 79"/>
          <p:cNvSpPr/>
          <p:nvPr/>
        </p:nvSpPr>
        <p:spPr>
          <a:xfrm>
            <a:off x="59404" y="4856550"/>
            <a:ext cx="831847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Plaque 80"/>
          <p:cNvSpPr/>
          <p:nvPr/>
        </p:nvSpPr>
        <p:spPr>
          <a:xfrm>
            <a:off x="944695" y="4827789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Plaque 81"/>
          <p:cNvSpPr/>
          <p:nvPr/>
        </p:nvSpPr>
        <p:spPr>
          <a:xfrm>
            <a:off x="1859095" y="4829660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Plaque 82"/>
          <p:cNvSpPr/>
          <p:nvPr/>
        </p:nvSpPr>
        <p:spPr>
          <a:xfrm>
            <a:off x="2785070" y="4843104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Plaque 83"/>
          <p:cNvSpPr/>
          <p:nvPr/>
        </p:nvSpPr>
        <p:spPr>
          <a:xfrm>
            <a:off x="3719176" y="5537559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Plaque 84"/>
          <p:cNvSpPr/>
          <p:nvPr/>
        </p:nvSpPr>
        <p:spPr>
          <a:xfrm>
            <a:off x="4633576" y="5551006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Plaque 85"/>
          <p:cNvSpPr/>
          <p:nvPr/>
        </p:nvSpPr>
        <p:spPr>
          <a:xfrm>
            <a:off x="5524826" y="5537559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Plaque 86"/>
          <p:cNvSpPr/>
          <p:nvPr/>
        </p:nvSpPr>
        <p:spPr>
          <a:xfrm>
            <a:off x="6445185" y="5537559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Plaque 87"/>
          <p:cNvSpPr/>
          <p:nvPr/>
        </p:nvSpPr>
        <p:spPr>
          <a:xfrm>
            <a:off x="8247091" y="5537559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Plaque 88"/>
          <p:cNvSpPr/>
          <p:nvPr/>
        </p:nvSpPr>
        <p:spPr>
          <a:xfrm>
            <a:off x="7346138" y="5524123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Plaque 89"/>
          <p:cNvSpPr/>
          <p:nvPr/>
        </p:nvSpPr>
        <p:spPr>
          <a:xfrm>
            <a:off x="71279" y="5551005"/>
            <a:ext cx="831847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Plaque 90"/>
          <p:cNvSpPr/>
          <p:nvPr/>
        </p:nvSpPr>
        <p:spPr>
          <a:xfrm>
            <a:off x="956570" y="5522244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Plaque 91"/>
          <p:cNvSpPr/>
          <p:nvPr/>
        </p:nvSpPr>
        <p:spPr>
          <a:xfrm>
            <a:off x="1870970" y="5524115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Plaque 92"/>
          <p:cNvSpPr/>
          <p:nvPr/>
        </p:nvSpPr>
        <p:spPr>
          <a:xfrm>
            <a:off x="2796945" y="5537559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Plaque 93"/>
          <p:cNvSpPr/>
          <p:nvPr/>
        </p:nvSpPr>
        <p:spPr>
          <a:xfrm>
            <a:off x="3719176" y="6216192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Plaque 94"/>
          <p:cNvSpPr/>
          <p:nvPr/>
        </p:nvSpPr>
        <p:spPr>
          <a:xfrm>
            <a:off x="4633576" y="6229639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Plaque 95"/>
          <p:cNvSpPr/>
          <p:nvPr/>
        </p:nvSpPr>
        <p:spPr>
          <a:xfrm>
            <a:off x="5524826" y="6216192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Plaque 96"/>
          <p:cNvSpPr/>
          <p:nvPr/>
        </p:nvSpPr>
        <p:spPr>
          <a:xfrm>
            <a:off x="6445185" y="6216192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Plaque 97"/>
          <p:cNvSpPr/>
          <p:nvPr/>
        </p:nvSpPr>
        <p:spPr>
          <a:xfrm>
            <a:off x="8247091" y="6216192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Plaque 98"/>
          <p:cNvSpPr/>
          <p:nvPr/>
        </p:nvSpPr>
        <p:spPr>
          <a:xfrm>
            <a:off x="7346138" y="6202756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Plaque 99"/>
          <p:cNvSpPr/>
          <p:nvPr/>
        </p:nvSpPr>
        <p:spPr>
          <a:xfrm>
            <a:off x="71279" y="6229638"/>
            <a:ext cx="831847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Plaque 100"/>
          <p:cNvSpPr/>
          <p:nvPr/>
        </p:nvSpPr>
        <p:spPr>
          <a:xfrm>
            <a:off x="956570" y="6200877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Plaque 101"/>
          <p:cNvSpPr/>
          <p:nvPr/>
        </p:nvSpPr>
        <p:spPr>
          <a:xfrm>
            <a:off x="1870970" y="6202748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Plaque 102"/>
          <p:cNvSpPr/>
          <p:nvPr/>
        </p:nvSpPr>
        <p:spPr>
          <a:xfrm>
            <a:off x="2796945" y="6216192"/>
            <a:ext cx="827761" cy="591677"/>
          </a:xfrm>
          <a:prstGeom prst="plaque">
            <a:avLst/>
          </a:prstGeom>
          <a:solidFill>
            <a:schemeClr val="accent4"/>
          </a:soli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36038" y="1846365"/>
            <a:ext cx="2855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ইরাটোস্থিনিস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ছাঁকনির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মৌলিক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সংখ্যা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endParaRPr lang="en-US" sz="32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6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3000"/>
                            </p:stCondLst>
                            <p:childTnLst>
                              <p:par>
                                <p:cTn id="51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3500"/>
                            </p:stCondLst>
                            <p:childTnLst>
                              <p:par>
                                <p:cTn id="51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4500"/>
                            </p:stCondLst>
                            <p:childTnLst>
                              <p:par>
                                <p:cTn id="52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5000"/>
                            </p:stCondLst>
                            <p:childTnLst>
                              <p:par>
                                <p:cTn id="53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500"/>
                            </p:stCondLst>
                            <p:childTnLst>
                              <p:par>
                                <p:cTn id="54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6000"/>
                            </p:stCondLst>
                            <p:childTnLst>
                              <p:par>
                                <p:cTn id="54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5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5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7500"/>
                            </p:stCondLst>
                            <p:childTnLst>
                              <p:par>
                                <p:cTn id="56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8000"/>
                            </p:stCondLst>
                            <p:childTnLst>
                              <p:par>
                                <p:cTn id="57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8500"/>
                            </p:stCondLst>
                            <p:childTnLst>
                              <p:par>
                                <p:cTn id="57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9000"/>
                            </p:stCondLst>
                            <p:childTnLst>
                              <p:par>
                                <p:cTn id="58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66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16500"/>
                            </p:stCondLst>
                            <p:childTnLst>
                              <p:par>
                                <p:cTn id="67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19500"/>
                            </p:stCondLst>
                            <p:childTnLst>
                              <p:par>
                                <p:cTn id="70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0500"/>
                            </p:stCondLst>
                            <p:childTnLst>
                              <p:par>
                                <p:cTn id="72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2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3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2500"/>
                            </p:stCondLst>
                            <p:childTnLst>
                              <p:par>
                                <p:cTn id="74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3000"/>
                            </p:stCondLst>
                            <p:childTnLst>
                              <p:par>
                                <p:cTn id="75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3500"/>
                            </p:stCondLst>
                            <p:childTnLst>
                              <p:par>
                                <p:cTn id="75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4000"/>
                            </p:stCondLst>
                            <p:childTnLst>
                              <p:par>
                                <p:cTn id="76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76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7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500"/>
                            </p:stCondLst>
                            <p:childTnLst>
                              <p:par>
                                <p:cTn id="78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78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6500"/>
                            </p:stCondLst>
                            <p:childTnLst>
                              <p:par>
                                <p:cTn id="79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7000"/>
                            </p:stCondLst>
                            <p:childTnLst>
                              <p:par>
                                <p:cTn id="79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3000"/>
                            </p:stCondLst>
                            <p:childTnLst>
                              <p:par>
                                <p:cTn id="80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3500"/>
                            </p:stCondLst>
                            <p:childTnLst>
                              <p:par>
                                <p:cTn id="81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4000"/>
                            </p:stCondLst>
                            <p:childTnLst>
                              <p:par>
                                <p:cTn id="82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4500"/>
                            </p:stCondLst>
                            <p:childTnLst>
                              <p:par>
                                <p:cTn id="82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5000"/>
                            </p:stCondLst>
                            <p:childTnLst>
                              <p:par>
                                <p:cTn id="83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5500"/>
                            </p:stCondLst>
                            <p:childTnLst>
                              <p:par>
                                <p:cTn id="83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6500"/>
                            </p:stCondLst>
                            <p:childTnLst>
                              <p:par>
                                <p:cTn id="85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>
                            <p:stCondLst>
                              <p:cond delay="7000"/>
                            </p:stCondLst>
                            <p:childTnLst>
                              <p:par>
                                <p:cTn id="85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>
                            <p:stCondLst>
                              <p:cond delay="7500"/>
                            </p:stCondLst>
                            <p:childTnLst>
                              <p:par>
                                <p:cTn id="86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8000"/>
                            </p:stCondLst>
                            <p:childTnLst>
                              <p:par>
                                <p:cTn id="86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>
                            <p:stCondLst>
                              <p:cond delay="8500"/>
                            </p:stCondLst>
                            <p:childTnLst>
                              <p:par>
                                <p:cTn id="87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8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8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3" fill="hold">
                      <p:stCondLst>
                        <p:cond delay="indefinite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3000"/>
                            </p:stCondLst>
                            <p:childTnLst>
                              <p:par>
                                <p:cTn id="90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3500"/>
                            </p:stCondLst>
                            <p:childTnLst>
                              <p:par>
                                <p:cTn id="91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4000"/>
                            </p:stCondLst>
                            <p:childTnLst>
                              <p:par>
                                <p:cTn id="92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4500"/>
                            </p:stCondLst>
                            <p:childTnLst>
                              <p:par>
                                <p:cTn id="92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>
                            <p:stCondLst>
                              <p:cond delay="5000"/>
                            </p:stCondLst>
                            <p:childTnLst>
                              <p:par>
                                <p:cTn id="93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>
                            <p:stCondLst>
                              <p:cond delay="5500"/>
                            </p:stCondLst>
                            <p:childTnLst>
                              <p:par>
                                <p:cTn id="93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3" fill="hold">
                      <p:stCondLst>
                        <p:cond delay="indefinite"/>
                      </p:stCondLst>
                      <p:childTnLst>
                        <p:par>
                          <p:cTn id="944" fill="hold">
                            <p:stCondLst>
                              <p:cond delay="0"/>
                            </p:stCondLst>
                            <p:childTnLst>
                              <p:par>
                                <p:cTn id="94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3000"/>
                            </p:stCondLst>
                            <p:childTnLst>
                              <p:par>
                                <p:cTn id="94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>
                            <p:stCondLst>
                              <p:cond delay="3500"/>
                            </p:stCondLst>
                            <p:childTnLst>
                              <p:par>
                                <p:cTn id="95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4000"/>
                            </p:stCondLst>
                            <p:childTnLst>
                              <p:par>
                                <p:cTn id="960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5" fill="hold">
                      <p:stCondLst>
                        <p:cond delay="indefinite"/>
                      </p:stCondLst>
                      <p:childTnLst>
                        <p:par>
                          <p:cTn id="966" fill="hold">
                            <p:stCondLst>
                              <p:cond delay="0"/>
                            </p:stCondLst>
                            <p:childTnLst>
                              <p:par>
                                <p:cTn id="967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80" grpId="0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90" grpId="0" animBg="1"/>
      <p:bldP spid="90" grpId="1" animBg="1"/>
      <p:bldP spid="91" grpId="0" animBg="1"/>
      <p:bldP spid="91" grpId="1" animBg="1"/>
      <p:bldP spid="92" grpId="0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4655" y="4856813"/>
            <a:ext cx="10328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ইরাটোস্থিনিস ছাঁকনির সাহায্যে ১-১০০ পর্যন্ত মৌলিক সংখ্যা নির্ণয় কর । </a:t>
            </a:r>
            <a:endParaRPr lang="en-US" sz="28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5251" y="374753"/>
            <a:ext cx="5216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দলগত কাজ </a:t>
            </a:r>
            <a:endParaRPr lang="en-US" sz="44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23" y="1336595"/>
            <a:ext cx="4572000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771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2334" y="389744"/>
            <a:ext cx="2518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 </a:t>
            </a:r>
            <a:endParaRPr lang="en-US" sz="44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4302" y="18737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 মৌলিক সংখ্যা কাকে বলে? </a:t>
            </a:r>
            <a:endParaRPr lang="en-US" sz="28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302" y="2773181"/>
            <a:ext cx="8559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 ১-৩০ পর্যন্ত কয়টি মৌলিক সংখ্যা আছে এবং কি কি? </a:t>
            </a:r>
            <a:endParaRPr lang="en-US" sz="28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4302" y="3449172"/>
            <a:ext cx="8439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৩। ফিবোনাক্কি সংখ্যা কোনগুলোকে বলা হয়? </a:t>
            </a:r>
            <a:endParaRPr lang="en-US" sz="28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4282" y="4125163"/>
            <a:ext cx="6880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৪।  ১ কি সংখ্যা ? </a:t>
            </a:r>
            <a:endParaRPr lang="en-US" sz="28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4302" y="4801154"/>
            <a:ext cx="6475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৫। ১ থেকে ১০০ পর্যন্ত কয়টি মৌলিক সংখ্যা আছে? </a:t>
            </a:r>
            <a:endParaRPr lang="en-US" sz="28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8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4385" y="338932"/>
            <a:ext cx="2518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 কাজ  </a:t>
            </a:r>
            <a:endParaRPr lang="en-US" sz="44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8498" y="5261546"/>
            <a:ext cx="8439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১০১ থেকে ১৫০ পর্যন্ত মৌলিক সংখ্যাসমূহ নির্ণয় কর। </a:t>
            </a:r>
            <a:endParaRPr lang="en-US" sz="28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54" y="1294096"/>
            <a:ext cx="5471411" cy="36409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4833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1" y="419725"/>
            <a:ext cx="11621213" cy="6041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3672" y="2473377"/>
            <a:ext cx="7555043" cy="16339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 ধন্যবাদ </a:t>
            </a:r>
            <a:endParaRPr lang="en-US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057993" y="284813"/>
            <a:ext cx="6041036" cy="1528996"/>
          </a:xfrm>
          <a:prstGeom prst="wedgeRectCallout">
            <a:avLst>
              <a:gd name="adj1" fmla="val -13389"/>
              <a:gd name="adj2" fmla="val 11446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4361" y="2848131"/>
            <a:ext cx="61159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দেলওয়ারা বেগম</a:t>
            </a:r>
          </a:p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 শিক্ষক (গণিত) </a:t>
            </a:r>
          </a:p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আলতাদিঘী ফাজিল মাদরাসা,শেরপুর,বগুড়া। </a:t>
            </a:r>
          </a:p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মোবাইলঃ ০১৭২৮২৪৭৯১০</a:t>
            </a:r>
          </a:p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ই-মেইল- </a:t>
            </a:r>
            <a:r>
              <a:rPr lang="en-US" sz="2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delwara1979@gmail.com</a:t>
            </a:r>
            <a:r>
              <a:rPr lang="en-US" sz="2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0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4748" y="3002019"/>
            <a:ext cx="392742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শ্রেণিঃ  দাখিল ৮ম </a:t>
            </a:r>
          </a:p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বিষয়ঃ গণিত </a:t>
            </a:r>
          </a:p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অধ্যায়ঃ প্রথম </a:t>
            </a:r>
            <a:endParaRPr lang="bn-IN" sz="28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সময়ঃ ৪৫ মিনিট </a:t>
            </a:r>
          </a:p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তারিখঃ ২৮/০৬/২০২১ ইং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4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3849" y="134911"/>
            <a:ext cx="7882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নিচের সংখ্যাগুলো কি ধরনের সংখ্যা? </a:t>
            </a:r>
            <a:endParaRPr lang="en-US" sz="40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3298" y="2443399"/>
            <a:ext cx="5501391" cy="58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২, ৩  ,৭, ১১, ১৩ ,১৭ ,১৯ </a:t>
            </a:r>
            <a:endParaRPr lang="en-US" sz="32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9193" y="3997377"/>
            <a:ext cx="8991600" cy="1981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সংখ্যাকে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ঐ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সংখ্যা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ব্যতিত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সংখ্যা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নিঃশেষে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বিভাজ্য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সংখ্যা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843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829" y="2533337"/>
            <a:ext cx="7839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মৌলিক সংখ্যা </a:t>
            </a:r>
            <a:endParaRPr lang="en-US" sz="44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6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3948" y="1858780"/>
            <a:ext cx="9803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 শেষে শিক্ষার্থীরা ............ </a:t>
            </a:r>
            <a:endParaRPr lang="en-US" sz="36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8819" y="3013024"/>
            <a:ext cx="670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মৌলিক সংখ্যা কী তা বলতে পারবে ; </a:t>
            </a:r>
            <a:endParaRPr lang="en-US" sz="28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8819" y="4256889"/>
            <a:ext cx="1008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এরাটোস্থিনিস ছাঁকনির মাধ্যমে মৌলিক সংখ্যা নির্ণয় করতে পারবে ; </a:t>
            </a:r>
            <a:endParaRPr lang="en-US" sz="28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8819" y="3733669"/>
            <a:ext cx="6475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ফিবোনাক্কি সংখ্যা নির্ণয় করতে পারবে ।  </a:t>
            </a:r>
            <a:endParaRPr lang="en-US" sz="28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0734" y="274560"/>
            <a:ext cx="601105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 কাজ </a:t>
            </a:r>
            <a:endParaRPr lang="en-US" sz="44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794" y="5366479"/>
            <a:ext cx="1175229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 কোন ৭ টি মৌলিক সংখ্যা লিখ।  </a:t>
            </a:r>
            <a:endParaRPr lang="en-US" sz="28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33" y="1446238"/>
            <a:ext cx="6115050" cy="36957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0404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7856" y="299803"/>
            <a:ext cx="4706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ফিবোনাক্কি সংখ্যা </a:t>
            </a:r>
            <a:endParaRPr lang="en-US" sz="44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4163" y="2173576"/>
            <a:ext cx="10328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০, ১, ১, ২, ৩, ৫, ৮, ১৩, ২১, ৩৪............সংখ্যাগুলোকে ফিবোনাক্কি সংখ্যা  বলা হয়।</a:t>
            </a:r>
          </a:p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4379" y="1329022"/>
            <a:ext cx="7150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সংখ্যাগুলোতে কোন প্যাটান দেখতে পাও কি? </a:t>
            </a:r>
            <a:endParaRPr lang="en-US" sz="32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716" y="3567659"/>
            <a:ext cx="1188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লক্ষ করঃ ২ পাওয়া যায় এর পূর্ববর্তী দুইটি  সংখ্যা   যোগ      করে            (১+১)</a:t>
            </a:r>
          </a:p>
          <a:p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৩     ,,      ,,      ,,         ,,           ,,      ,,     ,,       ,,             (১+২) </a:t>
            </a:r>
          </a:p>
          <a:p>
            <a:r>
              <a:rPr lang="bn-IN" sz="28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২১  ,,   ,,   ,,  ,,   ,,   ,,    ,,  ,,                                             (৮+১৩) </a:t>
            </a:r>
            <a:endParaRPr lang="en-US" sz="28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5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550453"/>
              </p:ext>
            </p:extLst>
          </p:nvPr>
        </p:nvGraphicFramePr>
        <p:xfrm>
          <a:off x="4613275" y="2674938"/>
          <a:ext cx="2384425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1243800" imgH="685800" progId="Package">
                  <p:embed/>
                </p:oleObj>
              </mc:Choice>
              <mc:Fallback>
                <p:oleObj name="Packager Shell Object" showAsIcon="1" r:id="rId3" imgW="1243800" imgH="68580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3275" y="2674938"/>
                        <a:ext cx="2384425" cy="131603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6000">
                            <a:schemeClr val="tx1"/>
                          </a:gs>
                          <a:gs pos="6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60000">
                            <a:srgbClr val="002060"/>
                          </a:gs>
                          <a:gs pos="74000">
                            <a:srgbClr val="C00000"/>
                          </a:gs>
                        </a:gsLst>
                        <a:path path="rect">
                          <a:fillToRect l="50000" t="50000" r="50000" b="50000"/>
                        </a:path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69233" y="644577"/>
            <a:ext cx="9938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এসো আমরা একটি ভিডিয়ো দেখি  </a:t>
            </a:r>
            <a:endParaRPr lang="en-US" sz="44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4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09336" y="5378845"/>
            <a:ext cx="10398178" cy="95410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০, ১, ১, ২, ৩, ৫, ৮, ১৩..................পরবর্তী দশটি ফিবোনাক্কি সংখ্যা বের কর। 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7384" y="142289"/>
            <a:ext cx="3532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জোড়ায় কাজ  </a:t>
            </a:r>
            <a:endParaRPr lang="en-US" sz="44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22" y="1408876"/>
            <a:ext cx="5936104" cy="34728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342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300</TotalTime>
  <Words>479</Words>
  <Application>Microsoft Office PowerPoint</Application>
  <PresentationFormat>Widescreen</PresentationFormat>
  <Paragraphs>146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Nikosh</vt:lpstr>
      <vt:lpstr>NikoshBAN</vt:lpstr>
      <vt:lpstr>Trebuchet MS</vt:lpstr>
      <vt:lpstr>Tw Cen MT</vt:lpstr>
      <vt:lpstr>Wingdings</vt:lpstr>
      <vt:lpstr>Circuit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it's simple</dc:creator>
  <cp:lastModifiedBy>it's simple</cp:lastModifiedBy>
  <cp:revision>47</cp:revision>
  <dcterms:created xsi:type="dcterms:W3CDTF">2021-06-28T14:28:47Z</dcterms:created>
  <dcterms:modified xsi:type="dcterms:W3CDTF">2021-06-30T17:19:08Z</dcterms:modified>
</cp:coreProperties>
</file>