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27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6D1B-8F1D-4957-84E0-3A45DE6589EF}" type="datetimeFigureOut">
              <a:rPr lang="en-US" smtClean="0"/>
              <a:t>01-Jul-21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64CBC-21BF-4061-8BDD-D7EA17AB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8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DA3F-0487-444E-8B43-ED029800C62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8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4CBC-21BF-4061-8BDD-D7EA17AB80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4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64CBC-21BF-4061-8BDD-D7EA17AB80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4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89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801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6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46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63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7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67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84" y="2618976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98176-15EA-481B-AEB7-4B56E6E033E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51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78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2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4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40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81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1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82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93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3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84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81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9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7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59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80" y="2618968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98176-15EA-481B-AEB7-4B56E6E033E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69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507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79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8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60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35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71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28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1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83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9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74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9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3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49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75" y="2618958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98176-15EA-481B-AEB7-4B56E6E033E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4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502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3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66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9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59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9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3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71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40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2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82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08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37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9" y="2618946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98176-15EA-481B-AEB7-4B56E6E033E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495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96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33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78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45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2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4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78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3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5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4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1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986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61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049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2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62" y="261893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98176-15EA-481B-AEB7-4B56E6E033E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51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9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101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417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29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52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1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41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61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66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39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4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7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4" y="2618916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D98176-15EA-481B-AEB7-4B56E6E033E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92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7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14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59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62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64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66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64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70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635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112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07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977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513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93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8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64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215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8143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356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92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34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84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33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74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4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326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62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31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4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6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32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88F24D-8135-418F-9838-B7BBF20558CC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D98176-15EA-481B-AEB7-4B56E6E03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7544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895600"/>
            <a:ext cx="40385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স্বাগতম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59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" y="18"/>
            <a:ext cx="9143999" cy="11387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Local Area Network (LAN)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ট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IN" sz="32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যথা- </a:t>
            </a:r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199245"/>
            <a:ext cx="91440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 Bus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</a:t>
            </a:r>
            <a:endParaRPr lang="en-US" sz="4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" y="2256481"/>
            <a:ext cx="9143999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2. Ring</a:t>
            </a:r>
            <a:r>
              <a:rPr lang="bn-IN" sz="3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টপোলজি </a:t>
            </a:r>
            <a:r>
              <a:rPr lang="en-US" sz="3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</a:t>
            </a:r>
            <a:endParaRPr lang="en-US" sz="3600" dirty="0" smtClean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" y="3326782"/>
            <a:ext cx="914399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3. Star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</a:t>
            </a:r>
            <a:endParaRPr lang="en-US" sz="4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" y="4388002"/>
            <a:ext cx="9143999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4.Tree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</a:t>
            </a:r>
            <a:r>
              <a:rPr lang="en-US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360040"/>
            <a:ext cx="9144000" cy="769441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5.Mesh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</a:t>
            </a:r>
            <a:r>
              <a:rPr lang="en-US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5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90" y="-1"/>
            <a:ext cx="9144000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BUS </a:t>
            </a:r>
            <a:r>
              <a:rPr lang="bn-IN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90" y="4137301"/>
            <a:ext cx="912901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ব্যাকবোন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হয়।এই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যায়।শুধুমাত্র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করে,অন্য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উপেক্ষা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6" y="1230911"/>
            <a:ext cx="6723088" cy="2906374"/>
          </a:xfrm>
          <a:prstGeom prst="rect">
            <a:avLst/>
          </a:prstGeom>
        </p:spPr>
      </p:pic>
      <p:graphicFrame>
        <p:nvGraphicFramePr>
          <p:cNvPr id="11" name="Object 10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013313"/>
              </p:ext>
            </p:extLst>
          </p:nvPr>
        </p:nvGraphicFramePr>
        <p:xfrm>
          <a:off x="7881080" y="5672498"/>
          <a:ext cx="936693" cy="105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080" y="5672498"/>
                        <a:ext cx="936693" cy="1053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3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9" y="21"/>
            <a:ext cx="4763021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RING  </a:t>
            </a:r>
            <a:r>
              <a:rPr lang="bn-IN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69" y="1015663"/>
            <a:ext cx="3179620" cy="3137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585" y="5334000"/>
            <a:ext cx="902683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অসুবিধাঃযে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26" y="593350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সমাধানঃ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4218811"/>
            <a:ext cx="9144000" cy="962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 </a:t>
            </a:r>
            <a:r>
              <a:rPr lang="en-US" sz="20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প্রত্যেকটা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থাকে।প্রেরিত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চক্রাকারে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উদ্দিষ্ট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35567"/>
              </p:ext>
            </p:extLst>
          </p:nvPr>
        </p:nvGraphicFramePr>
        <p:xfrm>
          <a:off x="450998" y="2526837"/>
          <a:ext cx="1292485" cy="145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98" y="2526837"/>
                        <a:ext cx="1292485" cy="1454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6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19" y="34059"/>
            <a:ext cx="9130582" cy="10156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STAR </a:t>
            </a:r>
            <a:r>
              <a:rPr lang="bn-IN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9332"/>
          <a:stretch/>
        </p:blipFill>
        <p:spPr>
          <a:xfrm>
            <a:off x="3264694" y="1067984"/>
            <a:ext cx="2293622" cy="29455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24" y="4131127"/>
            <a:ext cx="8873798" cy="8542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প্রত্যেকটা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4" y="6260280"/>
            <a:ext cx="91399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সমাধানঃনষ্ট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07" y="5705088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অসুবিধাঃহাব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504053"/>
              </p:ext>
            </p:extLst>
          </p:nvPr>
        </p:nvGraphicFramePr>
        <p:xfrm>
          <a:off x="7900556" y="2540767"/>
          <a:ext cx="1009923" cy="113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556" y="2540767"/>
                        <a:ext cx="1009923" cy="1136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427" y="5011509"/>
            <a:ext cx="913057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সুবিধাঃসংযোগ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5"/>
            <a:ext cx="9144000" cy="113925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TREE </a:t>
            </a:r>
            <a:r>
              <a:rPr lang="en-US" sz="6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ট্রপোলজি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46" y="1288768"/>
            <a:ext cx="3788765" cy="3590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64091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সমাধানঃ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873875"/>
            <a:ext cx="9067800" cy="69656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 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মতোই।প্রকৃত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ট্রপোলজিকে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ট্রপোলজি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7626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অসুবিধাঃযে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আংশিক</a:t>
            </a:r>
            <a:r>
              <a:rPr lang="en-US" sz="2800" b="1" dirty="0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নেটওয়ার্ক</a:t>
            </a:r>
            <a:r>
              <a:rPr lang="en-US" sz="2800" b="1" dirty="0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অচল</a:t>
            </a:r>
            <a:r>
              <a:rPr lang="en-US" sz="2800" b="1" dirty="0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পরে</a:t>
            </a:r>
            <a:r>
              <a:rPr lang="en-US" sz="2800" b="1" dirty="0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087037" y="3833258"/>
            <a:ext cx="326036" cy="419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67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695 0.03519 L 0.02695 -0.12662 L 0.1168 -0.11342 L 0.15234 -0.19213 L 0.11927 -0.11782 L 0.06146 -0.11782 L 0.12161 -0.24676 L 0.1832 -0.34282 L 0.0651 -0.11574 L 0.02695 -0.10902 L 0.02448 -0.19652 L -0.06524 -0.20532 L -0.09219 -0.26203 " pathEditMode="relative" ptsTypes="AAAAAAAAAAAAAA">
                                      <p:cBhvr>
                                        <p:cTn id="6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" y="2501"/>
            <a:ext cx="9144000" cy="113925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MESH </a:t>
            </a:r>
            <a:r>
              <a:rPr lang="bn-IN" sz="6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09" y="1201712"/>
            <a:ext cx="2909320" cy="32037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ounded Rectangle 4"/>
          <p:cNvSpPr/>
          <p:nvPr/>
        </p:nvSpPr>
        <p:spPr>
          <a:xfrm>
            <a:off x="31884" y="4455089"/>
            <a:ext cx="9112116" cy="101964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84" y="5600651"/>
            <a:ext cx="911211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সুবিধাঃ </a:t>
            </a:r>
            <a:r>
              <a:rPr lang="en-US" sz="32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FFFF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9" name="Object 8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71600"/>
              </p:ext>
            </p:extLst>
          </p:nvPr>
        </p:nvGraphicFramePr>
        <p:xfrm>
          <a:off x="7127823" y="2201321"/>
          <a:ext cx="1419435" cy="159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23" y="2201321"/>
                        <a:ext cx="1419435" cy="1596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1884" y="6203212"/>
            <a:ext cx="91121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অসুবিধাঃ</a:t>
            </a:r>
            <a:r>
              <a:rPr lang="bn-IN" sz="36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 সংযোগ প্রক্রিয়া জটিল।  </a:t>
            </a:r>
            <a:endParaRPr lang="en-US" sz="36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9368" y="2501"/>
            <a:ext cx="9144000" cy="113925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167" y="1510806"/>
            <a:ext cx="4116833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১।কম্পিউটার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167" y="2081691"/>
            <a:ext cx="6026009" cy="6155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২।নেটওয়ার্ক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167" y="2666298"/>
            <a:ext cx="4554452" cy="615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৩।Bus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পোলজি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167" y="3227468"/>
            <a:ext cx="4015843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৪।স্টার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পোলজি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167" y="3780818"/>
            <a:ext cx="5336717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৫।TREE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পোলজি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6" y="4372658"/>
            <a:ext cx="4537825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৬।MESh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পোলজির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/>
        </p:blipFill>
        <p:spPr>
          <a:xfrm>
            <a:off x="3043940" y="1237724"/>
            <a:ext cx="2600325" cy="329159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Rounded Rectangle 3"/>
          <p:cNvSpPr/>
          <p:nvPr/>
        </p:nvSpPr>
        <p:spPr>
          <a:xfrm>
            <a:off x="1810063" y="-11243"/>
            <a:ext cx="542925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50" y="4711480"/>
            <a:ext cx="895287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সহজলভ্য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করবে।তা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" y="17929"/>
            <a:ext cx="9152966" cy="6840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4822"/>
            <a:ext cx="6096000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err="1" smtClean="0">
                <a:ln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6600" b="1" dirty="0" smtClean="0">
                <a:ln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n/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-1981165" y="2057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14600"/>
            <a:ext cx="312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শফিকুল আলম শাহ্‌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(আইসিটি)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জোতরামধনপুর দাখিল মাদ্রাসা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চিরিরবন্দর- দিনাজপুর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০১৭৩৬২৩২১১৬</a:t>
            </a:r>
          </a:p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shafiquljct@jamail.com</a:t>
            </a:r>
            <a:endParaRPr lang="bn-BD" sz="12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402" y="1066800"/>
            <a:ext cx="2677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2667000"/>
            <a:ext cx="0" cy="19359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14796" y="2663952"/>
            <a:ext cx="3257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যোগাযোগ প্রযুক্তি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শ্রেনী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টপোলজি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৪র্থ 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941142"/>
            <a:ext cx="1551134" cy="14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64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48"/>
            <a:ext cx="914835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6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66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6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3"/>
          <a:stretch/>
        </p:blipFill>
        <p:spPr>
          <a:xfrm>
            <a:off x="1127374" y="1607241"/>
            <a:ext cx="7259624" cy="50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144001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5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688476"/>
              </p:ext>
            </p:extLst>
          </p:nvPr>
        </p:nvGraphicFramePr>
        <p:xfrm>
          <a:off x="7315200" y="5105400"/>
          <a:ext cx="1392212" cy="156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105400"/>
                        <a:ext cx="1392212" cy="156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047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5" y="962766"/>
            <a:ext cx="2124857" cy="2468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" b="13270"/>
          <a:stretch/>
        </p:blipFill>
        <p:spPr>
          <a:xfrm>
            <a:off x="6271891" y="808360"/>
            <a:ext cx="2598569" cy="3717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37" y="3277302"/>
            <a:ext cx="2257425" cy="3302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2" y="3611668"/>
            <a:ext cx="2103514" cy="3107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55" y="570771"/>
            <a:ext cx="2500313" cy="2762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84" y="11583"/>
            <a:ext cx="91439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57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52" y="1431616"/>
            <a:ext cx="4603855" cy="35202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4220" y="4951810"/>
            <a:ext cx="8536898" cy="1906190"/>
          </a:xfrm>
          <a:prstGeom prst="roundRect">
            <a:avLst/>
          </a:prstGeom>
          <a:solidFill>
            <a:srgbClr val="00B050"/>
          </a:solidFill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9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</a:t>
            </a:r>
            <a:r>
              <a:rPr lang="bn-IN" sz="9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পোলজি</a:t>
            </a:r>
            <a:r>
              <a:rPr lang="en-US" sz="9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66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0"/>
            <a:ext cx="91287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---------------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" y="943882"/>
            <a:ext cx="912876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ট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পোলজির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পোলজির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কার্যপদ্ধতি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62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" y="150136"/>
            <a:ext cx="770119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4400" b="1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ঃ </a:t>
            </a:r>
            <a:endParaRPr lang="en-US" sz="4400" b="1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" y="975662"/>
            <a:ext cx="914399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70674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300" y="3799695"/>
            <a:ext cx="80922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* personal Area Network (</a:t>
            </a:r>
            <a:r>
              <a:rPr lang="en-US" sz="4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AN)</a:t>
            </a:r>
            <a:endParaRPr lang="en-US" dirty="0" smtClean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" y="4513381"/>
            <a:ext cx="9411551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* Metropolitan Area Network (MAN)</a:t>
            </a:r>
            <a:endParaRPr lang="en-US" sz="40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86" y="5221267"/>
            <a:ext cx="7374135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* Wide Area Network (WAN)</a:t>
            </a:r>
            <a:endParaRPr lang="en-US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99057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40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 যথাঃ-  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3106457"/>
            <a:ext cx="6059467" cy="84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"/>
          <a:stretch/>
        </p:blipFill>
        <p:spPr>
          <a:xfrm>
            <a:off x="1202429" y="996889"/>
            <a:ext cx="5554409" cy="45944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7010" y="5250"/>
            <a:ext cx="918101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Local Area Network (LAN)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-37012" y="5872620"/>
            <a:ext cx="9181011" cy="98538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কম্পিউটারসমূহ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যন্ত্রপাতির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বিনিময়ের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Local Area Network (LAN)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</a:t>
            </a:r>
            <a:endParaRPr lang="en-US" sz="2400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520</Words>
  <Application>Microsoft Office PowerPoint</Application>
  <PresentationFormat>On-screen Show (4:3)</PresentationFormat>
  <Paragraphs>71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Calibri</vt:lpstr>
      <vt:lpstr>Franklin Gothic Book</vt:lpstr>
      <vt:lpstr>Franklin Gothic Medium</vt:lpstr>
      <vt:lpstr>Garamond</vt:lpstr>
      <vt:lpstr>NikoshBAN</vt:lpstr>
      <vt:lpstr>SutonnyMJ</vt:lpstr>
      <vt:lpstr>Times New Roman</vt:lpstr>
      <vt:lpstr>Tunga</vt:lpstr>
      <vt:lpstr>Vrinda</vt:lpstr>
      <vt:lpstr>Wingdings</vt:lpstr>
      <vt:lpstr>Office Theme</vt:lpstr>
      <vt:lpstr>1_Angles</vt:lpstr>
      <vt:lpstr>2_Angles</vt:lpstr>
      <vt:lpstr>3_Angles</vt:lpstr>
      <vt:lpstr>4_Angles</vt:lpstr>
      <vt:lpstr>5_Angles</vt:lpstr>
      <vt:lpstr>6_Angles</vt:lpstr>
      <vt:lpstr>Organic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DOEL</cp:lastModifiedBy>
  <cp:revision>22</cp:revision>
  <dcterms:created xsi:type="dcterms:W3CDTF">2006-08-16T00:00:00Z</dcterms:created>
  <dcterms:modified xsi:type="dcterms:W3CDTF">2021-07-01T14:22:45Z</dcterms:modified>
</cp:coreProperties>
</file>