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1" r:id="rId2"/>
    <p:sldId id="272" r:id="rId3"/>
    <p:sldId id="275" r:id="rId4"/>
    <p:sldId id="276" r:id="rId5"/>
    <p:sldId id="277" r:id="rId6"/>
    <p:sldId id="278" r:id="rId7"/>
    <p:sldId id="292" r:id="rId8"/>
    <p:sldId id="304" r:id="rId9"/>
    <p:sldId id="305" r:id="rId10"/>
    <p:sldId id="319" r:id="rId11"/>
    <p:sldId id="320" r:id="rId12"/>
    <p:sldId id="322" r:id="rId13"/>
    <p:sldId id="306" r:id="rId14"/>
    <p:sldId id="324" r:id="rId15"/>
    <p:sldId id="310" r:id="rId16"/>
    <p:sldId id="311" r:id="rId17"/>
    <p:sldId id="312" r:id="rId18"/>
    <p:sldId id="323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7E5AF-90C1-4ABD-B8DE-15D32B71278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29F6F4-FF9A-43D3-8731-B4043131455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4F12A2F-6D7C-4598-85D5-884349D1D8C3}" type="parTrans" cxnId="{B362421F-8A17-454C-81AE-54FDCAA98049}">
      <dgm:prSet/>
      <dgm:spPr/>
      <dgm:t>
        <a:bodyPr/>
        <a:lstStyle/>
        <a:p>
          <a:endParaRPr lang="en-US"/>
        </a:p>
      </dgm:t>
    </dgm:pt>
    <dgm:pt modelId="{27837BF4-D928-45A0-AD21-8C4DABE0002F}" type="sibTrans" cxnId="{B362421F-8A17-454C-81AE-54FDCAA98049}">
      <dgm:prSet/>
      <dgm:spPr/>
      <dgm:t>
        <a:bodyPr/>
        <a:lstStyle/>
        <a:p>
          <a:endParaRPr lang="en-US"/>
        </a:p>
      </dgm:t>
    </dgm:pt>
    <dgm:pt modelId="{15CE025A-A465-428E-94F9-982F18E1CF70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প্রকৌশলী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রিপন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কুমার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দাস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F1C9049-BA2C-4BF0-80C2-F2A04485F545}" type="parTrans" cxnId="{61C78E1F-ACAE-4A9D-96D9-A6E477E666B8}">
      <dgm:prSet/>
      <dgm:spPr/>
      <dgm:t>
        <a:bodyPr/>
        <a:lstStyle/>
        <a:p>
          <a:endParaRPr lang="en-US"/>
        </a:p>
      </dgm:t>
    </dgm:pt>
    <dgm:pt modelId="{6067414F-B20C-45B7-BFF2-F7FE72FBBD12}" type="sibTrans" cxnId="{61C78E1F-ACAE-4A9D-96D9-A6E477E666B8}">
      <dgm:prSet/>
      <dgm:spPr/>
      <dgm:t>
        <a:bodyPr/>
        <a:lstStyle/>
        <a:p>
          <a:endParaRPr lang="en-US"/>
        </a:p>
      </dgm:t>
    </dgm:pt>
    <dgm:pt modelId="{FD92C059-621D-4595-8A8D-A2BCB57D9D3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967B594-3DE1-47D1-AC34-51CC37295092}" type="parTrans" cxnId="{41243676-5FD4-42B8-806D-C680C4DC5C0B}">
      <dgm:prSet/>
      <dgm:spPr/>
      <dgm:t>
        <a:bodyPr/>
        <a:lstStyle/>
        <a:p>
          <a:endParaRPr lang="en-US"/>
        </a:p>
      </dgm:t>
    </dgm:pt>
    <dgm:pt modelId="{E2AA9DAF-B787-4ADE-AD39-B34F4A5AC9E0}" type="sibTrans" cxnId="{41243676-5FD4-42B8-806D-C680C4DC5C0B}">
      <dgm:prSet/>
      <dgm:spPr/>
      <dgm:t>
        <a:bodyPr/>
        <a:lstStyle/>
        <a:p>
          <a:endParaRPr lang="en-US"/>
        </a:p>
      </dgm:t>
    </dgm:pt>
    <dgm:pt modelId="{CAB2E9A8-E820-4C78-B73C-1FA96D9D0EE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শ্রেণিঃ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নবম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C5A1C50-228F-4F07-92AA-659FCF1A2ED0}" type="parTrans" cxnId="{C704E424-898F-4002-B5C5-03CE17315F10}">
      <dgm:prSet/>
      <dgm:spPr/>
      <dgm:t>
        <a:bodyPr/>
        <a:lstStyle/>
        <a:p>
          <a:endParaRPr lang="en-US"/>
        </a:p>
      </dgm:t>
    </dgm:pt>
    <dgm:pt modelId="{E31814AC-F270-4665-A3A3-1EEB7E79C174}" type="sibTrans" cxnId="{C704E424-898F-4002-B5C5-03CE17315F10}">
      <dgm:prSet/>
      <dgm:spPr/>
      <dgm:t>
        <a:bodyPr/>
        <a:lstStyle/>
        <a:p>
          <a:endParaRPr lang="en-US"/>
        </a:p>
      </dgm:t>
    </dgm:pt>
    <dgm:pt modelId="{DA4655A9-74AC-47BC-98C5-C6BA52983A13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ট্রেড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ইন্সট্রাক্ট্রর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D010B59-4095-421A-8E7F-7299A18C52D8}" type="sibTrans" cxnId="{E67ACBA9-818C-443C-B04A-EA79B3838483}">
      <dgm:prSet/>
      <dgm:spPr/>
      <dgm:t>
        <a:bodyPr/>
        <a:lstStyle/>
        <a:p>
          <a:endParaRPr lang="en-US"/>
        </a:p>
      </dgm:t>
    </dgm:pt>
    <dgm:pt modelId="{442B76F5-EBF5-4DDC-AF29-0B9A3347A249}" type="parTrans" cxnId="{E67ACBA9-818C-443C-B04A-EA79B3838483}">
      <dgm:prSet/>
      <dgm:spPr/>
      <dgm:t>
        <a:bodyPr/>
        <a:lstStyle/>
        <a:p>
          <a:endParaRPr lang="en-US"/>
        </a:p>
      </dgm:t>
    </dgm:pt>
    <dgm:pt modelId="{EC632F34-62A8-435A-A404-C15F013FB78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900" dirty="0"/>
        </a:p>
      </dgm:t>
    </dgm:pt>
    <dgm:pt modelId="{F5F06123-D0EE-40FD-AF67-5BD80BA810D1}" type="parTrans" cxnId="{F285D67D-FEB2-48F7-AF74-17E0615A4DFB}">
      <dgm:prSet/>
      <dgm:spPr/>
      <dgm:t>
        <a:bodyPr/>
        <a:lstStyle/>
        <a:p>
          <a:endParaRPr lang="en-US"/>
        </a:p>
      </dgm:t>
    </dgm:pt>
    <dgm:pt modelId="{812F1023-B13B-4EEA-9C76-C1F1B89759CD}" type="sibTrans" cxnId="{F285D67D-FEB2-48F7-AF74-17E0615A4DFB}">
      <dgm:prSet/>
      <dgm:spPr/>
      <dgm:t>
        <a:bodyPr/>
        <a:lstStyle/>
        <a:p>
          <a:endParaRPr lang="en-US"/>
        </a:p>
      </dgm:t>
    </dgm:pt>
    <dgm:pt modelId="{98908338-85AB-4007-91F8-FDD98FB95EEB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ডোনাভান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মাধ্যমিক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বিদ্যালয়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পটুয়াখালী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0E942CB2-E653-464D-B973-8427A07EE5FC}" type="parTrans" cxnId="{1FA7745E-50EF-412E-93CC-BED82214ABC3}">
      <dgm:prSet/>
      <dgm:spPr/>
      <dgm:t>
        <a:bodyPr/>
        <a:lstStyle/>
        <a:p>
          <a:endParaRPr lang="en-US"/>
        </a:p>
      </dgm:t>
    </dgm:pt>
    <dgm:pt modelId="{F0D8E53E-3345-4EA0-92B8-1530F1328E9B}" type="sibTrans" cxnId="{1FA7745E-50EF-412E-93CC-BED82214ABC3}">
      <dgm:prSet/>
      <dgm:spPr/>
      <dgm:t>
        <a:bodyPr/>
        <a:lstStyle/>
        <a:p>
          <a:endParaRPr lang="en-US"/>
        </a:p>
      </dgm:t>
    </dgm:pt>
    <dgm:pt modelId="{BD271764-37EB-406E-901E-4390592ABA2A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ড্রেসমেকিং-১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FD169C92-6663-4EAA-945B-C810B0D2BFC2}" type="parTrans" cxnId="{9D78F6D4-9B1D-4107-BB60-DE2E72F3A308}">
      <dgm:prSet/>
      <dgm:spPr/>
      <dgm:t>
        <a:bodyPr/>
        <a:lstStyle/>
        <a:p>
          <a:endParaRPr lang="en-US"/>
        </a:p>
      </dgm:t>
    </dgm:pt>
    <dgm:pt modelId="{8F9F9CBD-D537-4533-842F-B339EB2804F7}" type="sibTrans" cxnId="{9D78F6D4-9B1D-4107-BB60-DE2E72F3A308}">
      <dgm:prSet/>
      <dgm:spPr/>
      <dgm:t>
        <a:bodyPr/>
        <a:lstStyle/>
        <a:p>
          <a:endParaRPr lang="en-US"/>
        </a:p>
      </dgm:t>
    </dgm:pt>
    <dgm:pt modelId="{E14FB7D2-25DF-464D-AB4F-D3A0B116BB32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পত্রঃ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প্রথম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পত্র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1D498968-088B-49AF-9B30-B77C376FFC1C}" type="parTrans" cxnId="{2B0E9997-174A-4566-83B3-F948C1522383}">
      <dgm:prSet/>
      <dgm:spPr/>
      <dgm:t>
        <a:bodyPr/>
        <a:lstStyle/>
        <a:p>
          <a:endParaRPr lang="en-US"/>
        </a:p>
      </dgm:t>
    </dgm:pt>
    <dgm:pt modelId="{2591A017-82C4-466B-8FB8-268BEF33E97B}" type="sibTrans" cxnId="{2B0E9997-174A-4566-83B3-F948C1522383}">
      <dgm:prSet/>
      <dgm:spPr/>
      <dgm:t>
        <a:bodyPr/>
        <a:lstStyle/>
        <a:p>
          <a:endParaRPr lang="en-US"/>
        </a:p>
      </dgm:t>
    </dgm:pt>
    <dgm:pt modelId="{01CECF96-BEBC-43D3-A0F4-FB93C31F2311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অধ্যায়ঃ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০3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435DEAA-C876-42ED-87D4-2CC3ED27AE24}" type="parTrans" cxnId="{A8567478-1054-434B-A9FA-60E4FE742FF4}">
      <dgm:prSet/>
      <dgm:spPr/>
      <dgm:t>
        <a:bodyPr/>
        <a:lstStyle/>
        <a:p>
          <a:endParaRPr lang="en-US"/>
        </a:p>
      </dgm:t>
    </dgm:pt>
    <dgm:pt modelId="{8E21B245-0D2E-4A0B-8769-022B19DA8975}" type="sibTrans" cxnId="{A8567478-1054-434B-A9FA-60E4FE742FF4}">
      <dgm:prSet/>
      <dgm:spPr/>
      <dgm:t>
        <a:bodyPr/>
        <a:lstStyle/>
        <a:p>
          <a:endParaRPr lang="en-US"/>
        </a:p>
      </dgm:t>
    </dgm:pt>
    <dgm:pt modelId="{7D5357EA-74CB-49BC-9B82-2F3967841F5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সময়ঃ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৪৫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মিনিট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C9BDF8A-00B1-4528-B33C-0CA62F8C6339}" type="parTrans" cxnId="{4EEB61F6-E1A9-4C6F-A4FB-CE68D94A9037}">
      <dgm:prSet/>
      <dgm:spPr/>
      <dgm:t>
        <a:bodyPr/>
        <a:lstStyle/>
        <a:p>
          <a:endParaRPr lang="en-US"/>
        </a:p>
      </dgm:t>
    </dgm:pt>
    <dgm:pt modelId="{FBC85DFD-1E9F-4DFB-BF15-827BFBB0F22B}" type="sibTrans" cxnId="{4EEB61F6-E1A9-4C6F-A4FB-CE68D94A9037}">
      <dgm:prSet/>
      <dgm:spPr/>
      <dgm:t>
        <a:bodyPr/>
        <a:lstStyle/>
        <a:p>
          <a:endParaRPr lang="en-US"/>
        </a:p>
      </dgm:t>
    </dgm:pt>
    <dgm:pt modelId="{04DB622E-A716-4896-B9DC-C2DC5F5A69D7}" type="pres">
      <dgm:prSet presAssocID="{1347E5AF-90C1-4ABD-B8DE-15D32B71278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7BC7F5-827A-48C0-BC92-211C16FF6A2A}" type="pres">
      <dgm:prSet presAssocID="{FE29F6F4-FF9A-43D3-8731-B4043131455D}" presName="linNode" presStyleCnt="0"/>
      <dgm:spPr/>
    </dgm:pt>
    <dgm:pt modelId="{0166FBE1-14AD-4C5E-8069-54D40171A4F7}" type="pres">
      <dgm:prSet presAssocID="{FE29F6F4-FF9A-43D3-8731-B4043131455D}" presName="parentShp" presStyleLbl="node1" presStyleIdx="0" presStyleCnt="2" custScaleX="48139" custScaleY="119419" custLinFactNeighborX="-4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F0DDF-5088-44BE-AEDC-1505AD23A382}" type="pres">
      <dgm:prSet presAssocID="{FE29F6F4-FF9A-43D3-8731-B4043131455D}" presName="childShp" presStyleLbl="bgAccFollowNode1" presStyleIdx="0" presStyleCnt="2" custFlipHor="1" custScaleX="106239" custScaleY="109542" custLinFactNeighborX="6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7E82D-217D-436F-9BEB-BF01841D6092}" type="pres">
      <dgm:prSet presAssocID="{27837BF4-D928-45A0-AD21-8C4DABE0002F}" presName="spacing" presStyleCnt="0"/>
      <dgm:spPr/>
    </dgm:pt>
    <dgm:pt modelId="{9B0B67F6-4039-4218-8C85-CFD1964AC7D3}" type="pres">
      <dgm:prSet presAssocID="{FD92C059-621D-4595-8A8D-A2BCB57D9D3E}" presName="linNode" presStyleCnt="0"/>
      <dgm:spPr/>
    </dgm:pt>
    <dgm:pt modelId="{7F64AE0E-99A6-4FD6-8E5A-AE572670B1C8}" type="pres">
      <dgm:prSet presAssocID="{FD92C059-621D-4595-8A8D-A2BCB57D9D3E}" presName="parentShp" presStyleLbl="node1" presStyleIdx="1" presStyleCnt="2" custScaleX="57317" custScaleY="131986" custLinFactNeighborX="-1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54A6A-F365-45FA-9F72-7350CC0F8127}" type="pres">
      <dgm:prSet presAssocID="{FD92C059-621D-4595-8A8D-A2BCB57D9D3E}" presName="childShp" presStyleLbl="bgAccFollowNode1" presStyleIdx="1" presStyleCnt="2" custFlipHor="1" custScaleX="80084" custScaleY="143421" custLinFactNeighborX="30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7745E-50EF-412E-93CC-BED82214ABC3}" srcId="{FE29F6F4-FF9A-43D3-8731-B4043131455D}" destId="{98908338-85AB-4007-91F8-FDD98FB95EEB}" srcOrd="2" destOrd="0" parTransId="{0E942CB2-E653-464D-B973-8427A07EE5FC}" sibTransId="{F0D8E53E-3345-4EA0-92B8-1530F1328E9B}"/>
    <dgm:cxn modelId="{F285D67D-FEB2-48F7-AF74-17E0615A4DFB}" srcId="{FE29F6F4-FF9A-43D3-8731-B4043131455D}" destId="{EC632F34-62A8-435A-A404-C15F013FB78B}" srcOrd="3" destOrd="0" parTransId="{F5F06123-D0EE-40FD-AF67-5BD80BA810D1}" sibTransId="{812F1023-B13B-4EEA-9C76-C1F1B89759CD}"/>
    <dgm:cxn modelId="{9D78F6D4-9B1D-4107-BB60-DE2E72F3A308}" srcId="{FD92C059-621D-4595-8A8D-A2BCB57D9D3E}" destId="{BD271764-37EB-406E-901E-4390592ABA2A}" srcOrd="1" destOrd="0" parTransId="{FD169C92-6663-4EAA-945B-C810B0D2BFC2}" sibTransId="{8F9F9CBD-D537-4533-842F-B339EB2804F7}"/>
    <dgm:cxn modelId="{F6DC824F-36B3-44DD-9C7C-AD2319A75003}" type="presOf" srcId="{FD92C059-621D-4595-8A8D-A2BCB57D9D3E}" destId="{7F64AE0E-99A6-4FD6-8E5A-AE572670B1C8}" srcOrd="0" destOrd="0" presId="urn:microsoft.com/office/officeart/2005/8/layout/vList6"/>
    <dgm:cxn modelId="{21181478-AB85-40FE-B6CA-FE41F00E3667}" type="presOf" srcId="{7D5357EA-74CB-49BC-9B82-2F3967841F5C}" destId="{90354A6A-F365-45FA-9F72-7350CC0F8127}" srcOrd="0" destOrd="4" presId="urn:microsoft.com/office/officeart/2005/8/layout/vList6"/>
    <dgm:cxn modelId="{41243676-5FD4-42B8-806D-C680C4DC5C0B}" srcId="{1347E5AF-90C1-4ABD-B8DE-15D32B71278F}" destId="{FD92C059-621D-4595-8A8D-A2BCB57D9D3E}" srcOrd="1" destOrd="0" parTransId="{3967B594-3DE1-47D1-AC34-51CC37295092}" sibTransId="{E2AA9DAF-B787-4ADE-AD39-B34F4A5AC9E0}"/>
    <dgm:cxn modelId="{4EEB61F6-E1A9-4C6F-A4FB-CE68D94A9037}" srcId="{FD92C059-621D-4595-8A8D-A2BCB57D9D3E}" destId="{7D5357EA-74CB-49BC-9B82-2F3967841F5C}" srcOrd="4" destOrd="0" parTransId="{BC9BDF8A-00B1-4528-B33C-0CA62F8C6339}" sibTransId="{FBC85DFD-1E9F-4DFB-BF15-827BFBB0F22B}"/>
    <dgm:cxn modelId="{E132903D-2AF5-4C21-9BB3-C2FF3A294FFB}" type="presOf" srcId="{01CECF96-BEBC-43D3-A0F4-FB93C31F2311}" destId="{90354A6A-F365-45FA-9F72-7350CC0F8127}" srcOrd="0" destOrd="3" presId="urn:microsoft.com/office/officeart/2005/8/layout/vList6"/>
    <dgm:cxn modelId="{85E6C9E4-6BCD-4648-BA4B-B2CD87F79A9A}" type="presOf" srcId="{98908338-85AB-4007-91F8-FDD98FB95EEB}" destId="{9C0F0DDF-5088-44BE-AEDC-1505AD23A382}" srcOrd="0" destOrd="2" presId="urn:microsoft.com/office/officeart/2005/8/layout/vList6"/>
    <dgm:cxn modelId="{A8567478-1054-434B-A9FA-60E4FE742FF4}" srcId="{FD92C059-621D-4595-8A8D-A2BCB57D9D3E}" destId="{01CECF96-BEBC-43D3-A0F4-FB93C31F2311}" srcOrd="3" destOrd="0" parTransId="{B435DEAA-C876-42ED-87D4-2CC3ED27AE24}" sibTransId="{8E21B245-0D2E-4A0B-8769-022B19DA8975}"/>
    <dgm:cxn modelId="{61C78E1F-ACAE-4A9D-96D9-A6E477E666B8}" srcId="{FE29F6F4-FF9A-43D3-8731-B4043131455D}" destId="{15CE025A-A465-428E-94F9-982F18E1CF70}" srcOrd="0" destOrd="0" parTransId="{BF1C9049-BA2C-4BF0-80C2-F2A04485F545}" sibTransId="{6067414F-B20C-45B7-BFF2-F7FE72FBBD12}"/>
    <dgm:cxn modelId="{79B4C9DE-6A94-4799-A09C-0CBD0AF333B2}" type="presOf" srcId="{FE29F6F4-FF9A-43D3-8731-B4043131455D}" destId="{0166FBE1-14AD-4C5E-8069-54D40171A4F7}" srcOrd="0" destOrd="0" presId="urn:microsoft.com/office/officeart/2005/8/layout/vList6"/>
    <dgm:cxn modelId="{B362421F-8A17-454C-81AE-54FDCAA98049}" srcId="{1347E5AF-90C1-4ABD-B8DE-15D32B71278F}" destId="{FE29F6F4-FF9A-43D3-8731-B4043131455D}" srcOrd="0" destOrd="0" parTransId="{54F12A2F-6D7C-4598-85D5-884349D1D8C3}" sibTransId="{27837BF4-D928-45A0-AD21-8C4DABE0002F}"/>
    <dgm:cxn modelId="{B0F2DA1B-CBE5-4CA3-820F-E12EF3CE6F4A}" type="presOf" srcId="{E14FB7D2-25DF-464D-AB4F-D3A0B116BB32}" destId="{90354A6A-F365-45FA-9F72-7350CC0F8127}" srcOrd="0" destOrd="2" presId="urn:microsoft.com/office/officeart/2005/8/layout/vList6"/>
    <dgm:cxn modelId="{C873B4DB-101A-40F3-B0A3-C7E1D46F887E}" type="presOf" srcId="{EC632F34-62A8-435A-A404-C15F013FB78B}" destId="{9C0F0DDF-5088-44BE-AEDC-1505AD23A382}" srcOrd="0" destOrd="3" presId="urn:microsoft.com/office/officeart/2005/8/layout/vList6"/>
    <dgm:cxn modelId="{85DE642E-15EC-474D-A82C-5C54FD6903A1}" type="presOf" srcId="{BD271764-37EB-406E-901E-4390592ABA2A}" destId="{90354A6A-F365-45FA-9F72-7350CC0F8127}" srcOrd="0" destOrd="1" presId="urn:microsoft.com/office/officeart/2005/8/layout/vList6"/>
    <dgm:cxn modelId="{36D5A3E3-F49D-471B-8368-D5E84A4F12E5}" type="presOf" srcId="{DA4655A9-74AC-47BC-98C5-C6BA52983A13}" destId="{9C0F0DDF-5088-44BE-AEDC-1505AD23A382}" srcOrd="0" destOrd="1" presId="urn:microsoft.com/office/officeart/2005/8/layout/vList6"/>
    <dgm:cxn modelId="{C704E424-898F-4002-B5C5-03CE17315F10}" srcId="{FD92C059-621D-4595-8A8D-A2BCB57D9D3E}" destId="{CAB2E9A8-E820-4C78-B73C-1FA96D9D0EEF}" srcOrd="0" destOrd="0" parTransId="{4C5A1C50-228F-4F07-92AA-659FCF1A2ED0}" sibTransId="{E31814AC-F270-4665-A3A3-1EEB7E79C174}"/>
    <dgm:cxn modelId="{D9D76FEC-0271-402B-BC0F-AFFEEF22884A}" type="presOf" srcId="{CAB2E9A8-E820-4C78-B73C-1FA96D9D0EEF}" destId="{90354A6A-F365-45FA-9F72-7350CC0F8127}" srcOrd="0" destOrd="0" presId="urn:microsoft.com/office/officeart/2005/8/layout/vList6"/>
    <dgm:cxn modelId="{9B52E140-5C78-43F3-BFE9-735BB2BD1DFF}" type="presOf" srcId="{1347E5AF-90C1-4ABD-B8DE-15D32B71278F}" destId="{04DB622E-A716-4896-B9DC-C2DC5F5A69D7}" srcOrd="0" destOrd="0" presId="urn:microsoft.com/office/officeart/2005/8/layout/vList6"/>
    <dgm:cxn modelId="{9745B8C6-6D32-4CFD-AA35-3B6EF3C638E1}" type="presOf" srcId="{15CE025A-A465-428E-94F9-982F18E1CF70}" destId="{9C0F0DDF-5088-44BE-AEDC-1505AD23A382}" srcOrd="0" destOrd="0" presId="urn:microsoft.com/office/officeart/2005/8/layout/vList6"/>
    <dgm:cxn modelId="{2B0E9997-174A-4566-83B3-F948C1522383}" srcId="{FD92C059-621D-4595-8A8D-A2BCB57D9D3E}" destId="{E14FB7D2-25DF-464D-AB4F-D3A0B116BB32}" srcOrd="2" destOrd="0" parTransId="{1D498968-088B-49AF-9B30-B77C376FFC1C}" sibTransId="{2591A017-82C4-466B-8FB8-268BEF33E97B}"/>
    <dgm:cxn modelId="{E67ACBA9-818C-443C-B04A-EA79B3838483}" srcId="{FE29F6F4-FF9A-43D3-8731-B4043131455D}" destId="{DA4655A9-74AC-47BC-98C5-C6BA52983A13}" srcOrd="1" destOrd="0" parTransId="{442B76F5-EBF5-4DDC-AF29-0B9A3347A249}" sibTransId="{BD010B59-4095-421A-8E7F-7299A18C52D8}"/>
    <dgm:cxn modelId="{CB445D77-4A48-47F5-9A73-7AC5D3ACA334}" type="presParOf" srcId="{04DB622E-A716-4896-B9DC-C2DC5F5A69D7}" destId="{AD7BC7F5-827A-48C0-BC92-211C16FF6A2A}" srcOrd="0" destOrd="0" presId="urn:microsoft.com/office/officeart/2005/8/layout/vList6"/>
    <dgm:cxn modelId="{3FB93008-4E63-47A5-B939-C7C951ACE91A}" type="presParOf" srcId="{AD7BC7F5-827A-48C0-BC92-211C16FF6A2A}" destId="{0166FBE1-14AD-4C5E-8069-54D40171A4F7}" srcOrd="0" destOrd="0" presId="urn:microsoft.com/office/officeart/2005/8/layout/vList6"/>
    <dgm:cxn modelId="{24E7DFB9-622A-4C4E-8EE3-946A8CA8A738}" type="presParOf" srcId="{AD7BC7F5-827A-48C0-BC92-211C16FF6A2A}" destId="{9C0F0DDF-5088-44BE-AEDC-1505AD23A382}" srcOrd="1" destOrd="0" presId="urn:microsoft.com/office/officeart/2005/8/layout/vList6"/>
    <dgm:cxn modelId="{CCB7B41C-EC63-4362-B61A-39429BEA5F43}" type="presParOf" srcId="{04DB622E-A716-4896-B9DC-C2DC5F5A69D7}" destId="{5C47E82D-217D-436F-9BEB-BF01841D6092}" srcOrd="1" destOrd="0" presId="urn:microsoft.com/office/officeart/2005/8/layout/vList6"/>
    <dgm:cxn modelId="{58410752-174E-41E4-AD3B-F08224158669}" type="presParOf" srcId="{04DB622E-A716-4896-B9DC-C2DC5F5A69D7}" destId="{9B0B67F6-4039-4218-8C85-CFD1964AC7D3}" srcOrd="2" destOrd="0" presId="urn:microsoft.com/office/officeart/2005/8/layout/vList6"/>
    <dgm:cxn modelId="{E6B37081-C9C4-4171-A407-EA3AFB4C51F2}" type="presParOf" srcId="{9B0B67F6-4039-4218-8C85-CFD1964AC7D3}" destId="{7F64AE0E-99A6-4FD6-8E5A-AE572670B1C8}" srcOrd="0" destOrd="0" presId="urn:microsoft.com/office/officeart/2005/8/layout/vList6"/>
    <dgm:cxn modelId="{7FE6EF31-900D-40E5-AABD-0761895C96B9}" type="presParOf" srcId="{9B0B67F6-4039-4218-8C85-CFD1964AC7D3}" destId="{90354A6A-F365-45FA-9F72-7350CC0F8127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2960B-C912-46D1-B110-902EEC1233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01466A-B253-4571-A438-D188C64D2F2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টেক্সটাইল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ফাইবার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                            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A40652-F6A8-42D2-BA52-7074A594859C}" type="parTrans" cxnId="{50016A29-9325-4CCC-8E10-387CAE7B58FF}">
      <dgm:prSet/>
      <dgm:spPr/>
      <dgm:t>
        <a:bodyPr/>
        <a:lstStyle/>
        <a:p>
          <a:endParaRPr lang="en-US"/>
        </a:p>
      </dgm:t>
    </dgm:pt>
    <dgm:pt modelId="{849A81E0-FB4E-492F-B6F7-0EAF6F77CCDA}" type="sibTrans" cxnId="{50016A29-9325-4CCC-8E10-387CAE7B58FF}">
      <dgm:prSet/>
      <dgm:spPr/>
      <dgm:t>
        <a:bodyPr/>
        <a:lstStyle/>
        <a:p>
          <a:endParaRPr lang="en-US"/>
        </a:p>
      </dgm:t>
    </dgm:pt>
    <dgm:pt modelId="{21E65AC5-12A7-49BB-B3AC-195175D5411E}">
      <dgm:prSet phldrT="[Text]"/>
      <dgm:spPr/>
      <dgm:t>
        <a:bodyPr/>
        <a:lstStyle/>
        <a:p>
          <a:endParaRPr lang="en-US" dirty="0"/>
        </a:p>
      </dgm:t>
    </dgm:pt>
    <dgm:pt modelId="{104A9760-4875-4761-B817-B470500A48B7}" type="parTrans" cxnId="{70419AB8-B797-4436-B5ED-C33DF73CA087}">
      <dgm:prSet/>
      <dgm:spPr/>
      <dgm:t>
        <a:bodyPr/>
        <a:lstStyle/>
        <a:p>
          <a:endParaRPr lang="en-US"/>
        </a:p>
      </dgm:t>
    </dgm:pt>
    <dgm:pt modelId="{CF0F4465-C021-4050-9FC9-A20BC3C261DB}" type="sibTrans" cxnId="{70419AB8-B797-4436-B5ED-C33DF73CA087}">
      <dgm:prSet/>
      <dgm:spPr/>
      <dgm:t>
        <a:bodyPr/>
        <a:lstStyle/>
        <a:p>
          <a:endParaRPr lang="en-US"/>
        </a:p>
      </dgm:t>
    </dgm:pt>
    <dgm:pt modelId="{BFA47080-C7B0-4214-A6B1-100FBE1D83E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পাঠঃ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৩.5,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বোর্ড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, পৃষ্ঠাঃ10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5A41F62-4D8E-4E45-BF0F-FB47D378A34F}" type="parTrans" cxnId="{5CF07021-227A-464F-927D-980F4B41C79D}">
      <dgm:prSet/>
      <dgm:spPr/>
      <dgm:t>
        <a:bodyPr/>
        <a:lstStyle/>
        <a:p>
          <a:endParaRPr lang="en-US"/>
        </a:p>
      </dgm:t>
    </dgm:pt>
    <dgm:pt modelId="{8A9437A4-901D-4BDF-94A7-369969741EC4}" type="sibTrans" cxnId="{5CF07021-227A-464F-927D-980F4B41C79D}">
      <dgm:prSet/>
      <dgm:spPr/>
      <dgm:t>
        <a:bodyPr/>
        <a:lstStyle/>
        <a:p>
          <a:endParaRPr lang="en-US"/>
        </a:p>
      </dgm:t>
    </dgm:pt>
    <dgm:pt modelId="{8EA6E57D-81E5-403C-B6A1-89F83250B7F1}">
      <dgm:prSet phldrT="[Text]"/>
      <dgm:spPr/>
      <dgm:t>
        <a:bodyPr/>
        <a:lstStyle/>
        <a:p>
          <a:endParaRPr lang="en-US" dirty="0"/>
        </a:p>
      </dgm:t>
    </dgm:pt>
    <dgm:pt modelId="{9E4A967A-AB78-4512-81E0-7CCF4D370B63}" type="parTrans" cxnId="{54422CC2-5B73-4919-90CD-2A5FFBB4E636}">
      <dgm:prSet/>
      <dgm:spPr/>
      <dgm:t>
        <a:bodyPr/>
        <a:lstStyle/>
        <a:p>
          <a:endParaRPr lang="en-US"/>
        </a:p>
      </dgm:t>
    </dgm:pt>
    <dgm:pt modelId="{B7C5B9CC-0A1B-4E6A-81FD-396C3D27A4D2}" type="sibTrans" cxnId="{54422CC2-5B73-4919-90CD-2A5FFBB4E636}">
      <dgm:prSet/>
      <dgm:spPr/>
      <dgm:t>
        <a:bodyPr/>
        <a:lstStyle/>
        <a:p>
          <a:endParaRPr lang="en-US"/>
        </a:p>
      </dgm:t>
    </dgm:pt>
    <dgm:pt modelId="{D38E37B3-9015-4E2E-9730-6518C0190AFF}" type="pres">
      <dgm:prSet presAssocID="{DB32960B-C912-46D1-B110-902EEC1233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63DE24-6EB3-466F-A2B0-13B06B90DD5C}" type="pres">
      <dgm:prSet presAssocID="{E301466A-B253-4571-A438-D188C64D2F2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73F0-2FBF-4927-A6ED-79956B0734BD}" type="pres">
      <dgm:prSet presAssocID="{E301466A-B253-4571-A438-D188C64D2F2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9A806-1DE8-4F7B-A3A5-AF9A8EDD6BA2}" type="pres">
      <dgm:prSet presAssocID="{BFA47080-C7B0-4214-A6B1-100FBE1D83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94CF6-F8B7-4CDF-B362-0363C57FB692}" type="pres">
      <dgm:prSet presAssocID="{BFA47080-C7B0-4214-A6B1-100FBE1D83E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419AB8-B797-4436-B5ED-C33DF73CA087}" srcId="{E301466A-B253-4571-A438-D188C64D2F27}" destId="{21E65AC5-12A7-49BB-B3AC-195175D5411E}" srcOrd="0" destOrd="0" parTransId="{104A9760-4875-4761-B817-B470500A48B7}" sibTransId="{CF0F4465-C021-4050-9FC9-A20BC3C261DB}"/>
    <dgm:cxn modelId="{A85BB7C9-CC4D-4523-9AF6-EEC3F387A0A6}" type="presOf" srcId="{21E65AC5-12A7-49BB-B3AC-195175D5411E}" destId="{7B7473F0-2FBF-4927-A6ED-79956B0734BD}" srcOrd="0" destOrd="0" presId="urn:microsoft.com/office/officeart/2005/8/layout/vList2"/>
    <dgm:cxn modelId="{9DD2F37A-AC15-4AEA-A6D5-C11582FC6341}" type="presOf" srcId="{8EA6E57D-81E5-403C-B6A1-89F83250B7F1}" destId="{0C694CF6-F8B7-4CDF-B362-0363C57FB692}" srcOrd="0" destOrd="0" presId="urn:microsoft.com/office/officeart/2005/8/layout/vList2"/>
    <dgm:cxn modelId="{13FED548-2EF8-444E-9AB9-FF41D9A91608}" type="presOf" srcId="{E301466A-B253-4571-A438-D188C64D2F27}" destId="{4B63DE24-6EB3-466F-A2B0-13B06B90DD5C}" srcOrd="0" destOrd="0" presId="urn:microsoft.com/office/officeart/2005/8/layout/vList2"/>
    <dgm:cxn modelId="{54422CC2-5B73-4919-90CD-2A5FFBB4E636}" srcId="{BFA47080-C7B0-4214-A6B1-100FBE1D83EA}" destId="{8EA6E57D-81E5-403C-B6A1-89F83250B7F1}" srcOrd="0" destOrd="0" parTransId="{9E4A967A-AB78-4512-81E0-7CCF4D370B63}" sibTransId="{B7C5B9CC-0A1B-4E6A-81FD-396C3D27A4D2}"/>
    <dgm:cxn modelId="{7B1E7EE8-66F5-4D7B-B790-85C873A171BF}" type="presOf" srcId="{DB32960B-C912-46D1-B110-902EEC123362}" destId="{D38E37B3-9015-4E2E-9730-6518C0190AFF}" srcOrd="0" destOrd="0" presId="urn:microsoft.com/office/officeart/2005/8/layout/vList2"/>
    <dgm:cxn modelId="{57E0448E-1B43-4D64-9FAA-ACE0F2FA5F30}" type="presOf" srcId="{BFA47080-C7B0-4214-A6B1-100FBE1D83EA}" destId="{F8D9A806-1DE8-4F7B-A3A5-AF9A8EDD6BA2}" srcOrd="0" destOrd="0" presId="urn:microsoft.com/office/officeart/2005/8/layout/vList2"/>
    <dgm:cxn modelId="{50016A29-9325-4CCC-8E10-387CAE7B58FF}" srcId="{DB32960B-C912-46D1-B110-902EEC123362}" destId="{E301466A-B253-4571-A438-D188C64D2F27}" srcOrd="0" destOrd="0" parTransId="{76A40652-F6A8-42D2-BA52-7074A594859C}" sibTransId="{849A81E0-FB4E-492F-B6F7-0EAF6F77CCDA}"/>
    <dgm:cxn modelId="{5CF07021-227A-464F-927D-980F4B41C79D}" srcId="{DB32960B-C912-46D1-B110-902EEC123362}" destId="{BFA47080-C7B0-4214-A6B1-100FBE1D83EA}" srcOrd="1" destOrd="0" parTransId="{75A41F62-4D8E-4E45-BF0F-FB47D378A34F}" sibTransId="{8A9437A4-901D-4BDF-94A7-369969741EC4}"/>
    <dgm:cxn modelId="{A69EA4F2-F4ED-495E-82A8-B0BBEEAAF333}" type="presParOf" srcId="{D38E37B3-9015-4E2E-9730-6518C0190AFF}" destId="{4B63DE24-6EB3-466F-A2B0-13B06B90DD5C}" srcOrd="0" destOrd="0" presId="urn:microsoft.com/office/officeart/2005/8/layout/vList2"/>
    <dgm:cxn modelId="{61226E12-115F-4ABA-BF5C-BC7E32FF121F}" type="presParOf" srcId="{D38E37B3-9015-4E2E-9730-6518C0190AFF}" destId="{7B7473F0-2FBF-4927-A6ED-79956B0734BD}" srcOrd="1" destOrd="0" presId="urn:microsoft.com/office/officeart/2005/8/layout/vList2"/>
    <dgm:cxn modelId="{8AF231D0-BFD8-46A0-ADB5-4D265C70C100}" type="presParOf" srcId="{D38E37B3-9015-4E2E-9730-6518C0190AFF}" destId="{F8D9A806-1DE8-4F7B-A3A5-AF9A8EDD6BA2}" srcOrd="2" destOrd="0" presId="urn:microsoft.com/office/officeart/2005/8/layout/vList2"/>
    <dgm:cxn modelId="{F36F140B-557A-41DE-A40B-A4EBB1763587}" type="presParOf" srcId="{D38E37B3-9015-4E2E-9730-6518C0190AFF}" destId="{0C694CF6-F8B7-4CDF-B362-0363C57FB692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4B776-26FA-4C66-8DCA-F19849FA87A5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5F5D-4789-4BD1-B5F9-1D4B57EF9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Dress\Metirial\Burning%20Test%20of%20Textile%20Fibre.%20(Bangla).%20Textile%20Fibre%20Identification.%20(2).mp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Fz\Dropbox\My PC (PC-PC)\Desktop\Textile-Fib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153400" cy="4907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</a:t>
            </a:r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আঁশঃ</a:t>
            </a:r>
            <a:endParaRPr lang="as-IN" sz="8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এই প্রাকৃতিক আঁশকে আবার তিন ভাগে ভাগ করা যায় । যেমনঃ </a:t>
            </a:r>
          </a:p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0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উদ্ভিজ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0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প্রানিজ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ও </a:t>
            </a:r>
          </a:p>
          <a:p>
            <a:pPr algn="just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0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খনিজ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।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কৃত্রিম আঁশঃ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এই কৃত্রিম আঁশকে দুই ভাগে ভাগ করা যায় । যেমনঃ </a:t>
            </a:r>
          </a:p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। সেমি সিথেটিক ও </a:t>
            </a:r>
          </a:p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। পূর্ন সিনথেটিক 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সমস্ত ফাইবারকে ২ ভাগে পেয়ে থাকিঃ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ফিলামেন্ট </a:t>
            </a:r>
            <a:endParaRPr lang="as-IN" sz="9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9600" dirty="0" smtClean="0">
                <a:latin typeface="NikoshBAN"/>
                <a:cs typeface="NikoshBAN"/>
              </a:rPr>
              <a:t>স্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ট্যাপল 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ফাইবার</a:t>
            </a:r>
          </a:p>
          <a:p>
            <a:pPr>
              <a:buNone/>
            </a:pP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ফিলামেন্টঃ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	দীর্ঘ অবিচ্ছিন্ন ফাইবারকে ফিলামেন্ট বলে</a:t>
            </a: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8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ফিলামেন্ট দুই ভাবে ব্যবহার করা </a:t>
            </a:r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। মনোফিলামেন্ট </a:t>
            </a:r>
          </a:p>
          <a:p>
            <a:pPr algn="just"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। মাল্টিফিলামেন্ট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মনোফিলামেন্ট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 যদি একক একটি ফিলামেন্টকে সুতা হিসাবে ব্যবহার করা হয় তবে তাকে মনোফিলামেন্ট বলে।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মাল্টিফিলামেন্ট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	যদি একাধিক ফিলামেন্টকে পাক দিয়ে সুতা হিসাবে ব্যবহার করা হয় তবে তাকে মাল্টিফিলামেন্ট বলে।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/>
                <a:cs typeface="NikoshBAN"/>
              </a:rPr>
              <a:t>স্</a:t>
            </a:r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ট্যাপল ফাইবার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 ফাইবার ছোট ছোট আকারে পাওয়া যায় তাকে </a:t>
            </a:r>
            <a:r>
              <a:rPr lang="as-IN" sz="7200" dirty="0" smtClean="0">
                <a:solidFill>
                  <a:schemeClr val="tx1"/>
                </a:solidFill>
                <a:latin typeface="NikoshBAN"/>
                <a:cs typeface="NikoshBAN"/>
              </a:rPr>
              <a:t>স্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ট্যাপল 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ফাইবার বলে। 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 কৃত্রিম ফিলামেন্ট ফাইবারকে প্রয়োজন মত কেটে টুকরা করে </a:t>
            </a:r>
            <a:r>
              <a:rPr lang="as-IN" sz="7200" dirty="0" smtClean="0">
                <a:solidFill>
                  <a:schemeClr val="tx1"/>
                </a:solidFill>
                <a:latin typeface="NikoshBAN"/>
                <a:cs typeface="NikoshBAN"/>
              </a:rPr>
              <a:t>স্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ট্যাপল 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as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 সুতা তৈরি করে নিতে হয়।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টেক্সটাইল </a:t>
            </a:r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ফাইবার পরীক্ষার </a:t>
            </a:r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ভিডিওঃ</a:t>
            </a:r>
            <a:endParaRPr lang="as-IN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Burning Test of Textile Fibre. (Bangla). Textile Fibre Identification. (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547812"/>
            <a:ext cx="8229600" cy="4929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9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as-IN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প্রাকৃতিক আঁশ ও কৃত্রিম আঁশ চিহিৃত কর।</a:t>
            </a:r>
          </a:p>
          <a:p>
            <a:pPr algn="ctr"/>
            <a:endParaRPr lang="as-IN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764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টেক্সটাইল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ফাইবার বলতে কী বুঝায়?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টেক্সটাইল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ফাইবারের কি কি গুনাবলি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থাকা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উচিত?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টেক্সটাইল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ফাইবারকে কয় ভাগে ভাগ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যায়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উদাহরণসহ লিখ।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প্রকার প্রাকৃতিক আঁশ সংগ্রহ করে নিয়ে আসবে।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821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7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Fz\Dropbox\My PC (PC-PC)\Desktop\Textile-Fib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29600" cy="499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টেক্সটাইল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ফাইবার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51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শিক্ষন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টেক্সটাইল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ফাইবার সম্পর্কে জানতে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টেক্সটাইল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ফাইবারের গুনাবলি সম্পর্কে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জানতে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টেক্সটাইল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ফাইবার এর প্রকারভেদ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জানতে পারবে।</a:t>
            </a:r>
          </a:p>
          <a:p>
            <a:pPr>
              <a:buNone/>
            </a:pPr>
            <a:endParaRPr lang="as-IN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বস্ত্রের আঁশ 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(Textile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Fibre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বস্ত্রের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আঁশঃ যে সকল আঁশ বা ফাইবারের সুতা তৈরির গুণাবলি থাকে সেই সকল আঁশ বা ফাইবারকে বস্ত্রের আঁশ বা টেক্সটাইল ফাইবার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(Textile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Fibre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আমাদের দেশ বা গোটা পৃথিবীতে বহু ধরনের আঁশ বা ফাইবার পাওয়া যায় । কিন্তু সকল ধরনের আঁশই বস্ত্রের আঁশ বলা যায় না । শুধুমাত্র সেই সকল আঁশকেই বস্ত্রের আঁশ বা টেক্সটাইল ফাইবার বলা যায় যাদের মধ্যে নিচে উল্লেখিত গুনাবলী থাকে।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s-IN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টেক্সটাইল ফাইবারের </a:t>
            </a:r>
            <a:r>
              <a:rPr lang="as-IN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গুনাবলীঃ</a:t>
            </a:r>
            <a:endParaRPr lang="as-IN" sz="67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s-IN" sz="6500" dirty="0" smtClean="0">
                <a:latin typeface="NikoshBAN" pitchFamily="2" charset="0"/>
                <a:cs typeface="NikoshBAN" pitchFamily="2" charset="0"/>
              </a:rPr>
              <a:t>১। আঁশের শক্তি</a:t>
            </a:r>
          </a:p>
          <a:p>
            <a:pPr>
              <a:buNone/>
            </a:pPr>
            <a:r>
              <a:rPr lang="as-IN" sz="6500" dirty="0" smtClean="0">
                <a:latin typeface="NikoshBAN" pitchFamily="2" charset="0"/>
                <a:cs typeface="NikoshBAN" pitchFamily="2" charset="0"/>
              </a:rPr>
              <a:t>২। আঁশের </a:t>
            </a:r>
            <a:r>
              <a:rPr lang="as-IN" sz="6500" dirty="0" smtClean="0">
                <a:latin typeface="NikoshBAN" pitchFamily="2" charset="0"/>
                <a:cs typeface="NikoshBAN" pitchFamily="2" charset="0"/>
              </a:rPr>
              <a:t>সুক্ষতা</a:t>
            </a:r>
            <a:endParaRPr lang="as-IN" sz="65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as-IN" sz="6500" dirty="0" smtClean="0">
                <a:latin typeface="NikoshBAN" pitchFamily="2" charset="0"/>
                <a:cs typeface="NikoshBAN" pitchFamily="2" charset="0"/>
              </a:rPr>
              <a:t>৩। আঁশের নূন্যতম দৈর্ঘ্য</a:t>
            </a:r>
          </a:p>
          <a:p>
            <a:pPr>
              <a:buNone/>
            </a:pPr>
            <a:r>
              <a:rPr lang="as-IN" sz="6500" dirty="0" smtClean="0">
                <a:latin typeface="NikoshBAN" pitchFamily="2" charset="0"/>
                <a:cs typeface="NikoshBAN" pitchFamily="2" charset="0"/>
              </a:rPr>
              <a:t>৪। আঁশের আদ্রতা ধারণ ক্ষমতা</a:t>
            </a:r>
          </a:p>
          <a:p>
            <a:pPr>
              <a:buNone/>
            </a:pPr>
            <a:r>
              <a:rPr lang="as-IN" sz="6500" dirty="0" smtClean="0">
                <a:latin typeface="NikoshBAN" pitchFamily="2" charset="0"/>
                <a:cs typeface="NikoshBAN" pitchFamily="2" charset="0"/>
              </a:rPr>
              <a:t>৫। আঁশের নমনীয়তা ইত্যাদি</a:t>
            </a:r>
            <a:r>
              <a:rPr lang="as-IN" sz="65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65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as-IN" sz="65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বস্ত্রের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আঁশকে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প্রধানত দুই ভাগে ভাগ করা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১।প্রাকৃতিক 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আঁশ </a:t>
            </a:r>
          </a:p>
          <a:p>
            <a:pPr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(Natural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Fiber)</a:t>
            </a:r>
            <a:endParaRPr lang="as-IN" sz="6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২।কৃত্রিম 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আঁশ </a:t>
            </a:r>
          </a:p>
          <a:p>
            <a:pPr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(Synthetic 	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Fiber)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178</Words>
  <Application>Microsoft Office PowerPoint</Application>
  <PresentationFormat>On-screen Show (4:3)</PresentationFormat>
  <Paragraphs>68</Paragraphs>
  <Slides>22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আজকের ক্লাসে সবাইকে স্বাগতম</vt:lpstr>
      <vt:lpstr>পরিচিতি</vt:lpstr>
      <vt:lpstr>বলতো এটা কিসের ছবি</vt:lpstr>
      <vt:lpstr>Slide 4</vt:lpstr>
      <vt:lpstr>আজকের পাঠের বিষয়</vt:lpstr>
      <vt:lpstr>শিক্ষন ফল</vt:lpstr>
      <vt:lpstr>বস্ত্রের আঁশ (Textile Fibre)</vt:lpstr>
      <vt:lpstr> টেক্সটাইল ফাইবারের গুনাবলীঃ</vt:lpstr>
      <vt:lpstr>বস্ত্রের আঁশকে প্রধানত দুই ভাগে ভাগ করা যায়:</vt:lpstr>
      <vt:lpstr>প্রাকৃতিক আঁশঃ</vt:lpstr>
      <vt:lpstr>কৃত্রিম আঁশঃ</vt:lpstr>
      <vt:lpstr>আমরা সমস্ত ফাইবারকে ২ ভাগে পেয়ে থাকিঃ</vt:lpstr>
      <vt:lpstr>ফিলামেন্টঃ</vt:lpstr>
      <vt:lpstr>ফিলামেন্ট দুই ভাবে ব্যবহার করা যায়:</vt:lpstr>
      <vt:lpstr>মনোফিলামেন্ট</vt:lpstr>
      <vt:lpstr>মাল্টিফিলামেন্ট</vt:lpstr>
      <vt:lpstr>স্ট্যাপল ফাইবার</vt:lpstr>
      <vt:lpstr>টেক্সটাইল ফাইবার পরীক্ষার ভিডিওঃ</vt:lpstr>
      <vt:lpstr>দলগত কাজ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City</dc:creator>
  <cp:lastModifiedBy>Fz</cp:lastModifiedBy>
  <cp:revision>161</cp:revision>
  <dcterms:created xsi:type="dcterms:W3CDTF">2020-07-03T13:48:22Z</dcterms:created>
  <dcterms:modified xsi:type="dcterms:W3CDTF">2021-06-30T15:10:05Z</dcterms:modified>
</cp:coreProperties>
</file>