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2" r:id="rId6"/>
    <p:sldId id="270" r:id="rId7"/>
    <p:sldId id="269" r:id="rId8"/>
    <p:sldId id="277" r:id="rId9"/>
    <p:sldId id="267" r:id="rId10"/>
    <p:sldId id="266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99"/>
    <a:srgbClr val="FF0000"/>
    <a:srgbClr val="FF6600"/>
    <a:srgbClr val="FF00FF"/>
    <a:srgbClr val="FF0066"/>
    <a:srgbClr val="00CC00"/>
    <a:srgbClr val="0033CC"/>
    <a:srgbClr val="FF99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1DFC-9EF7-4ABB-8355-95D16B44C3BB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C651C-792D-4223-9A0D-25A7A1F4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651C-792D-4223-9A0D-25A7A1F4DA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E4B1-B35F-463D-88A5-162E7CC16E8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52EE-4B8A-48DD-9877-EA865DD0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3049" y="869215"/>
            <a:ext cx="36650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b="1" dirty="0">
                <a:ln/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cap="none" spc="0" dirty="0">
              <a:ln/>
              <a:solidFill>
                <a:srgbClr val="CC66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094" y="269051"/>
            <a:ext cx="72521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72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7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7200" b="1" dirty="0">
                <a:ln/>
                <a:solidFill>
                  <a:srgbClr val="6A52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7400089" y="985838"/>
            <a:ext cx="114300" cy="100013"/>
          </a:xfrm>
          <a:prstGeom prst="flowChartConnector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7757567" y="985837"/>
            <a:ext cx="114300" cy="100013"/>
          </a:xfrm>
          <a:prstGeom prst="flowChartConnector">
            <a:avLst/>
          </a:prstGeom>
          <a:solidFill>
            <a:srgbClr val="FF00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8146733" y="985837"/>
            <a:ext cx="114300" cy="10001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8478749" y="983454"/>
            <a:ext cx="114300" cy="100013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8825054" y="983454"/>
            <a:ext cx="114300" cy="100013"/>
          </a:xfrm>
          <a:prstGeom prst="flowChartConnector">
            <a:avLst/>
          </a:prstGeom>
          <a:solidFill>
            <a:srgbClr val="FF99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9195170" y="983454"/>
            <a:ext cx="114300" cy="10001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0" y="4482179"/>
            <a:ext cx="952500" cy="952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7" b="93833" l="51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1" y="1624086"/>
            <a:ext cx="3729037" cy="37290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82" b="89983" l="2935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41" y="3108867"/>
            <a:ext cx="4018168" cy="3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92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8B078F-642F-4EB7-B256-15E7BFD5452C}"/>
              </a:ext>
            </a:extLst>
          </p:cNvPr>
          <p:cNvGrpSpPr/>
          <p:nvPr/>
        </p:nvGrpSpPr>
        <p:grpSpPr>
          <a:xfrm>
            <a:off x="265043" y="357809"/>
            <a:ext cx="2478157" cy="2665955"/>
            <a:chOff x="4375079" y="787280"/>
            <a:chExt cx="4121426" cy="50781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851EB7-C9DA-4F96-AA43-9FFF4857F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9" t="7392" r="48355" b="41811"/>
            <a:stretch/>
          </p:blipFill>
          <p:spPr>
            <a:xfrm>
              <a:off x="4388331" y="787280"/>
              <a:ext cx="4108174" cy="34812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997368-6328-4D4B-8324-91FAFD03B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4" t="31633" r="48510" b="45065"/>
            <a:stretch/>
          </p:blipFill>
          <p:spPr>
            <a:xfrm>
              <a:off x="4375079" y="4268528"/>
              <a:ext cx="4108174" cy="159690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0ECCB0-3E3C-4C06-9A63-CDD352D7CC28}"/>
              </a:ext>
            </a:extLst>
          </p:cNvPr>
          <p:cNvSpPr txBox="1"/>
          <p:nvPr/>
        </p:nvSpPr>
        <p:spPr>
          <a:xfrm>
            <a:off x="3078093" y="354719"/>
            <a:ext cx="6730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গ্লাসটিতে তোমরা কী দেখতে পাচ্ছ?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6A325-9996-4F22-9652-ADE2DBCF61FA}"/>
              </a:ext>
            </a:extLst>
          </p:cNvPr>
          <p:cNvSpPr txBox="1"/>
          <p:nvPr/>
        </p:nvSpPr>
        <p:spPr>
          <a:xfrm>
            <a:off x="2751168" y="1256595"/>
            <a:ext cx="842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গ্লাসটিতে বেশি আর কোনটিতে কম জুস আছে ? </a:t>
            </a:r>
            <a:endParaRPr lang="en-US" sz="40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08C71B-3187-4954-8145-BF1B9E8EA209}"/>
              </a:ext>
            </a:extLst>
          </p:cNvPr>
          <p:cNvSpPr txBox="1"/>
          <p:nvPr/>
        </p:nvSpPr>
        <p:spPr>
          <a:xfrm>
            <a:off x="3078093" y="2040209"/>
            <a:ext cx="562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দুইজন শিশুর কাছে কী আছে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8BBB6-1D6C-44EA-821F-8513BEF3EB46}"/>
              </a:ext>
            </a:extLst>
          </p:cNvPr>
          <p:cNvSpPr txBox="1"/>
          <p:nvPr/>
        </p:nvSpPr>
        <p:spPr>
          <a:xfrm>
            <a:off x="2900938" y="2813446"/>
            <a:ext cx="562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ভারী আর কোনটি হালকা 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BDD61C-7455-4B53-AA59-AA736F210754}"/>
              </a:ext>
            </a:extLst>
          </p:cNvPr>
          <p:cNvSpPr txBox="1"/>
          <p:nvPr/>
        </p:nvSpPr>
        <p:spPr>
          <a:xfrm>
            <a:off x="256997" y="3472467"/>
            <a:ext cx="733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ধরনের পতাকা তোমরা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AF06DD-B906-4997-BD97-58BD13A44A49}"/>
              </a:ext>
            </a:extLst>
          </p:cNvPr>
          <p:cNvSpPr txBox="1"/>
          <p:nvPr/>
        </p:nvSpPr>
        <p:spPr>
          <a:xfrm>
            <a:off x="7190970" y="3521332"/>
            <a:ext cx="498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বড় আর কোনটি ছোট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B1D912-674F-49B3-8691-2EC3B8A67B21}"/>
              </a:ext>
            </a:extLst>
          </p:cNvPr>
          <p:cNvSpPr txBox="1"/>
          <p:nvPr/>
        </p:nvSpPr>
        <p:spPr>
          <a:xfrm>
            <a:off x="2460060" y="4336600"/>
            <a:ext cx="871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পতাকার খুঁটিটি লম্বা আর কোনটি খাটো  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17339-8E89-4D79-B5BD-06EC608F8B5D}"/>
              </a:ext>
            </a:extLst>
          </p:cNvPr>
          <p:cNvSpPr txBox="1"/>
          <p:nvPr/>
        </p:nvSpPr>
        <p:spPr>
          <a:xfrm>
            <a:off x="128592" y="4988320"/>
            <a:ext cx="554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পশু দৌড়াচ্ছে  ? </a:t>
            </a:r>
            <a:endParaRPr lang="en-US" sz="54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8A879E-CE69-4739-861C-804A3B23043D}"/>
              </a:ext>
            </a:extLst>
          </p:cNvPr>
          <p:cNvSpPr txBox="1"/>
          <p:nvPr/>
        </p:nvSpPr>
        <p:spPr>
          <a:xfrm>
            <a:off x="3358554" y="5906003"/>
            <a:ext cx="770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তোমার কাছে  আর কোনটি দূরে  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107FA211-F961-4101-8FA1-7E99D1EF5B59}"/>
              </a:ext>
            </a:extLst>
          </p:cNvPr>
          <p:cNvSpPr/>
          <p:nvPr/>
        </p:nvSpPr>
        <p:spPr>
          <a:xfrm>
            <a:off x="704538" y="450495"/>
            <a:ext cx="2442936" cy="844062"/>
          </a:xfrm>
          <a:prstGeom prst="doubleWave">
            <a:avLst/>
          </a:prstGeom>
          <a:gradFill>
            <a:gsLst>
              <a:gs pos="49000">
                <a:srgbClr val="C2CCD5"/>
              </a:gs>
              <a:gs pos="71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9000">
                <a:srgbClr val="FF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F1AC7B-E1E9-418C-9D99-43EEC8CD52C1}"/>
              </a:ext>
            </a:extLst>
          </p:cNvPr>
          <p:cNvGrpSpPr/>
          <p:nvPr/>
        </p:nvGrpSpPr>
        <p:grpSpPr>
          <a:xfrm>
            <a:off x="320770" y="1502164"/>
            <a:ext cx="4108174" cy="4704522"/>
            <a:chOff x="4375079" y="787280"/>
            <a:chExt cx="4121426" cy="50781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EDF939-1061-44A6-95D2-D2042349F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9" t="7392" r="48355" b="41811"/>
            <a:stretch/>
          </p:blipFill>
          <p:spPr>
            <a:xfrm>
              <a:off x="4388331" y="787280"/>
              <a:ext cx="4108174" cy="34812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C2253D-E6E5-47BE-908D-CBC8C4C8A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4" t="31633" r="48510" b="45065"/>
            <a:stretch/>
          </p:blipFill>
          <p:spPr>
            <a:xfrm>
              <a:off x="4375079" y="4268528"/>
              <a:ext cx="4108174" cy="159690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2A59C36-9A89-415F-AE76-BE7D726BE353}"/>
              </a:ext>
            </a:extLst>
          </p:cNvPr>
          <p:cNvSpPr/>
          <p:nvPr/>
        </p:nvSpPr>
        <p:spPr>
          <a:xfrm>
            <a:off x="821635" y="1959355"/>
            <a:ext cx="1192695" cy="90311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BC699E-60D7-4DC9-8977-0D0657C2BF2E}"/>
              </a:ext>
            </a:extLst>
          </p:cNvPr>
          <p:cNvSpPr/>
          <p:nvPr/>
        </p:nvSpPr>
        <p:spPr>
          <a:xfrm>
            <a:off x="2270733" y="1570681"/>
            <a:ext cx="1901807" cy="16804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C0E59-513B-4816-ADA0-2E0808059579}"/>
              </a:ext>
            </a:extLst>
          </p:cNvPr>
          <p:cNvSpPr/>
          <p:nvPr/>
        </p:nvSpPr>
        <p:spPr>
          <a:xfrm>
            <a:off x="1842052" y="3214791"/>
            <a:ext cx="1720211" cy="14794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EA8C52-68CA-4D4E-870C-2F0856960F22}"/>
              </a:ext>
            </a:extLst>
          </p:cNvPr>
          <p:cNvSpPr/>
          <p:nvPr/>
        </p:nvSpPr>
        <p:spPr>
          <a:xfrm>
            <a:off x="1065900" y="4822787"/>
            <a:ext cx="1720211" cy="11851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4C322F-8336-489B-85BC-E39AF17B2D44}"/>
              </a:ext>
            </a:extLst>
          </p:cNvPr>
          <p:cNvSpPr/>
          <p:nvPr/>
        </p:nvSpPr>
        <p:spPr>
          <a:xfrm>
            <a:off x="4888127" y="2995452"/>
            <a:ext cx="69926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 জোড়া বস্তুতে  আর কী পার্থক্য থাকতে</a:t>
            </a: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পারে তা জোড়ায় আলোচনা কর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63212-57EB-4DA8-869D-74B068FA8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23" y="570644"/>
            <a:ext cx="1395564" cy="12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8BBCC-EF60-401D-A3BB-1ADC5AF01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9473" r="32658" b="49956"/>
          <a:stretch/>
        </p:blipFill>
        <p:spPr>
          <a:xfrm>
            <a:off x="3205696" y="373890"/>
            <a:ext cx="1061504" cy="818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74C748-DC16-4CE8-BCA8-7AEDE6046C30}"/>
              </a:ext>
            </a:extLst>
          </p:cNvPr>
          <p:cNvSpPr/>
          <p:nvPr/>
        </p:nvSpPr>
        <p:spPr>
          <a:xfrm>
            <a:off x="906059" y="245304"/>
            <a:ext cx="2400016" cy="1107996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 extrusionH="1422400">
            <a:bevelT w="685800" h="1365250"/>
            <a:bevelB w="762000" h="8890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6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7A094-C050-41C5-B9EA-2CE29F743863}"/>
              </a:ext>
            </a:extLst>
          </p:cNvPr>
          <p:cNvSpPr txBox="1"/>
          <p:nvPr/>
        </p:nvSpPr>
        <p:spPr>
          <a:xfrm>
            <a:off x="900482" y="1462777"/>
            <a:ext cx="265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বড়?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AA257-55AF-4AE7-A9BF-BD358926E9F5}"/>
              </a:ext>
            </a:extLst>
          </p:cNvPr>
          <p:cNvGrpSpPr/>
          <p:nvPr/>
        </p:nvGrpSpPr>
        <p:grpSpPr>
          <a:xfrm>
            <a:off x="322661" y="2412585"/>
            <a:ext cx="4037303" cy="3861261"/>
            <a:chOff x="575118" y="2367261"/>
            <a:chExt cx="2976465" cy="31694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1105B-6063-4A37-849F-D714F0F7C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18" y="2367261"/>
              <a:ext cx="2976465" cy="316945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E01116-E6C8-41E2-B8F1-A7393E8E667E}"/>
                </a:ext>
              </a:extLst>
            </p:cNvPr>
            <p:cNvSpPr/>
            <p:nvPr/>
          </p:nvSpPr>
          <p:spPr>
            <a:xfrm>
              <a:off x="1351722" y="2573189"/>
              <a:ext cx="477078" cy="302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0F8F7F-F290-4ADA-8338-5A84EBD04422}"/>
                </a:ext>
              </a:extLst>
            </p:cNvPr>
            <p:cNvSpPr/>
            <p:nvPr/>
          </p:nvSpPr>
          <p:spPr>
            <a:xfrm>
              <a:off x="2728617" y="4205324"/>
              <a:ext cx="577457" cy="273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751313-DE88-49C4-A8F1-99859F11AC57}"/>
              </a:ext>
            </a:extLst>
          </p:cNvPr>
          <p:cNvSpPr txBox="1"/>
          <p:nvPr/>
        </p:nvSpPr>
        <p:spPr>
          <a:xfrm>
            <a:off x="7484824" y="1452607"/>
            <a:ext cx="306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হালকা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676064-7388-4B77-9846-B811BCDEA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1" y="2533892"/>
            <a:ext cx="1579174" cy="2451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D5CE08-61D1-4A58-A7E1-A0BCAC4EE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91" y="2533892"/>
            <a:ext cx="2051009" cy="25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C57ED-C7A3-4F4B-A3D4-6503135C3933}"/>
              </a:ext>
            </a:extLst>
          </p:cNvPr>
          <p:cNvSpPr/>
          <p:nvPr/>
        </p:nvSpPr>
        <p:spPr>
          <a:xfrm>
            <a:off x="1072850" y="2565449"/>
            <a:ext cx="9962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বাড়ি থেকে একটি ছোট ফুল ও একটি বড় ফুল এঁকে রং করে আনবে </a:t>
            </a:r>
            <a:r>
              <a:rPr lang="bn-IN" sz="4400" b="1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8F11E-805B-4CAB-9EE7-4078417C3972}"/>
              </a:ext>
            </a:extLst>
          </p:cNvPr>
          <p:cNvSpPr/>
          <p:nvPr/>
        </p:nvSpPr>
        <p:spPr>
          <a:xfrm>
            <a:off x="473041" y="519557"/>
            <a:ext cx="31710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9" r="43878"/>
          <a:stretch/>
        </p:blipFill>
        <p:spPr>
          <a:xfrm>
            <a:off x="8784236" y="448734"/>
            <a:ext cx="1397458" cy="136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66" y="4292551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" y="5370286"/>
            <a:ext cx="1065390" cy="10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29AD9-294B-40E6-9F45-51F7FD9EF1A1}"/>
              </a:ext>
            </a:extLst>
          </p:cNvPr>
          <p:cNvSpPr/>
          <p:nvPr/>
        </p:nvSpPr>
        <p:spPr>
          <a:xfrm>
            <a:off x="806340" y="433951"/>
            <a:ext cx="684803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p3d>
              <a:bevelT w="273050" h="222250"/>
            </a:sp3d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46000">
                      <a:srgbClr val="FF0000"/>
                    </a:gs>
                    <a:gs pos="83000">
                      <a:srgbClr val="FF66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46000">
                    <a:srgbClr val="FF0000"/>
                  </a:gs>
                  <a:gs pos="83000">
                    <a:srgbClr val="FF66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CB922-7F8A-4E10-BEC7-ACAC8D9B78B3}"/>
              </a:ext>
            </a:extLst>
          </p:cNvPr>
          <p:cNvSpPr/>
          <p:nvPr/>
        </p:nvSpPr>
        <p:spPr>
          <a:xfrm>
            <a:off x="577401" y="2020553"/>
            <a:ext cx="97494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61000">
                      <a:srgbClr val="FF0000"/>
                    </a:gs>
                    <a:gs pos="43351">
                      <a:srgbClr val="9A6551"/>
                    </a:gs>
                    <a:gs pos="9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61000">
                    <a:srgbClr val="FF0000"/>
                  </a:gs>
                  <a:gs pos="43351">
                    <a:srgbClr val="9A6551"/>
                  </a:gs>
                  <a:gs pos="9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014FE-3851-4F00-8348-74D3657A75B7}"/>
              </a:ext>
            </a:extLst>
          </p:cNvPr>
          <p:cNvSpPr/>
          <p:nvPr/>
        </p:nvSpPr>
        <p:spPr>
          <a:xfrm>
            <a:off x="553713" y="3748942"/>
            <a:ext cx="92845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cap="none" spc="0" dirty="0">
                <a:ln w="0"/>
                <a:gradFill>
                  <a:gsLst>
                    <a:gs pos="68000">
                      <a:srgbClr val="00FFCC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5000">
                      <a:srgbClr val="9A6551"/>
                    </a:gs>
                    <a:gs pos="12000">
                      <a:srgbClr val="FF6600"/>
                    </a:gs>
                    <a:gs pos="84000">
                      <a:srgbClr val="7030A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cap="none" spc="0" dirty="0">
              <a:ln w="0"/>
              <a:gradFill>
                <a:gsLst>
                  <a:gs pos="68000">
                    <a:srgbClr val="00FFCC"/>
                  </a:gs>
                  <a:gs pos="24000">
                    <a:srgbClr val="2CD3A9"/>
                  </a:gs>
                  <a:gs pos="37000">
                    <a:srgbClr val="FF0000"/>
                  </a:gs>
                  <a:gs pos="55000">
                    <a:srgbClr val="9A6551"/>
                  </a:gs>
                  <a:gs pos="12000">
                    <a:srgbClr val="FF6600"/>
                  </a:gs>
                  <a:gs pos="84000">
                    <a:srgbClr val="7030A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6ABF9-65D9-4AC9-8542-62ADC9B20384}"/>
              </a:ext>
            </a:extLst>
          </p:cNvPr>
          <p:cNvSpPr/>
          <p:nvPr/>
        </p:nvSpPr>
        <p:spPr>
          <a:xfrm>
            <a:off x="667525" y="5295013"/>
            <a:ext cx="7008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/>
                <a:gradFill>
                  <a:gsLst>
                    <a:gs pos="68000">
                      <a:srgbClr val="00B050"/>
                    </a:gs>
                    <a:gs pos="24000">
                      <a:srgbClr val="2CD3A9"/>
                    </a:gs>
                    <a:gs pos="37000">
                      <a:srgbClr val="FF0000"/>
                    </a:gs>
                    <a:gs pos="52000">
                      <a:srgbClr val="FF99FF"/>
                    </a:gs>
                    <a:gs pos="65000">
                      <a:srgbClr val="FF6600"/>
                    </a:gs>
                    <a:gs pos="83000">
                      <a:srgbClr val="FFFF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cap="none" spc="0" dirty="0">
              <a:ln w="0"/>
              <a:gradFill>
                <a:gsLst>
                  <a:gs pos="68000">
                    <a:srgbClr val="00B050"/>
                  </a:gs>
                  <a:gs pos="24000">
                    <a:srgbClr val="2CD3A9"/>
                  </a:gs>
                  <a:gs pos="37000">
                    <a:srgbClr val="FF0000"/>
                  </a:gs>
                  <a:gs pos="52000">
                    <a:srgbClr val="FF99FF"/>
                  </a:gs>
                  <a:gs pos="65000">
                    <a:srgbClr val="FF6600"/>
                  </a:gs>
                  <a:gs pos="83000">
                    <a:srgbClr val="FFFF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2311F-1AA1-4BCB-A211-1666A7AE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16" y="433951"/>
            <a:ext cx="1826892" cy="12622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E7817-7459-4290-93FE-CC941C449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>
          <a:xfrm>
            <a:off x="3490890" y="1065059"/>
            <a:ext cx="3231179" cy="34853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519A9F-64EB-4027-AA14-B1A20D69B2CA}"/>
              </a:ext>
            </a:extLst>
          </p:cNvPr>
          <p:cNvSpPr/>
          <p:nvPr/>
        </p:nvSpPr>
        <p:spPr>
          <a:xfrm>
            <a:off x="7243478" y="5500719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পরনিন্দা</a:t>
            </a:r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75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2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8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75" accel="50000" fill="hold">
                                              <p:stCondLst>
                                                <p:cond delay="875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75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allAtOnce" bldLvl="5"/>
          <p:bldP spid="9" grpId="0" build="allAtOnce" bldLvl="5"/>
          <p:bldP spid="10" grpId="0" build="allAtOnce" bldLvl="5"/>
          <p:bldP spid="11" grpId="0" build="allAtOnce" bldLvl="5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2DFCA-532C-40DA-A84F-3C84F711956A}"/>
              </a:ext>
            </a:extLst>
          </p:cNvPr>
          <p:cNvSpPr/>
          <p:nvPr/>
        </p:nvSpPr>
        <p:spPr>
          <a:xfrm>
            <a:off x="9086366" y="307125"/>
            <a:ext cx="16417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u="sng" dirty="0">
                <a:ln/>
                <a:solidFill>
                  <a:srgbClr val="F862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b="1" u="sng" dirty="0">
                <a:ln/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u="sng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552E7F-8B7F-4C27-B375-8AB9A3174E9A}"/>
              </a:ext>
            </a:extLst>
          </p:cNvPr>
          <p:cNvSpPr/>
          <p:nvPr/>
        </p:nvSpPr>
        <p:spPr>
          <a:xfrm>
            <a:off x="893569" y="535484"/>
            <a:ext cx="2491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u="sng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b="1" u="sng" spc="50" dirty="0">
                <a:ln w="0"/>
                <a:solidFill>
                  <a:srgbClr val="FF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6000" b="1" u="sng" cap="none" spc="50" dirty="0">
              <a:ln w="0"/>
              <a:solidFill>
                <a:srgbClr val="FF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608F0-E54C-4D3C-B649-F5A064004850}"/>
              </a:ext>
            </a:extLst>
          </p:cNvPr>
          <p:cNvSpPr/>
          <p:nvPr/>
        </p:nvSpPr>
        <p:spPr>
          <a:xfrm>
            <a:off x="277564" y="3875069"/>
            <a:ext cx="438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কে.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এম.আব্দুল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বারী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6AC60-2618-446F-9EE5-F9A2BDF3710C}"/>
              </a:ext>
            </a:extLst>
          </p:cNvPr>
          <p:cNvSpPr txBox="1"/>
          <p:nvPr/>
        </p:nvSpPr>
        <p:spPr>
          <a:xfrm>
            <a:off x="277564" y="4734105"/>
            <a:ext cx="4178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DBF93-8EBA-474A-8DCF-B74EC641DDCD}"/>
              </a:ext>
            </a:extLst>
          </p:cNvPr>
          <p:cNvSpPr txBox="1"/>
          <p:nvPr/>
        </p:nvSpPr>
        <p:spPr>
          <a:xfrm>
            <a:off x="277564" y="5303999"/>
            <a:ext cx="48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51F-1F03-468E-9170-9DCA6D5DFCA5}"/>
              </a:ext>
            </a:extLst>
          </p:cNvPr>
          <p:cNvSpPr txBox="1"/>
          <p:nvPr/>
        </p:nvSpPr>
        <p:spPr>
          <a:xfrm>
            <a:off x="380378" y="6027318"/>
            <a:ext cx="447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35F27-8C94-4911-8C03-4181496FF13C}"/>
              </a:ext>
            </a:extLst>
          </p:cNvPr>
          <p:cNvSpPr txBox="1"/>
          <p:nvPr/>
        </p:nvSpPr>
        <p:spPr>
          <a:xfrm>
            <a:off x="7839856" y="3903946"/>
            <a:ext cx="407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702B8-8368-4DDE-8CEB-D436AF73EE7A}"/>
              </a:ext>
            </a:extLst>
          </p:cNvPr>
          <p:cNvSpPr txBox="1"/>
          <p:nvPr/>
        </p:nvSpPr>
        <p:spPr>
          <a:xfrm>
            <a:off x="7556794" y="4694428"/>
            <a:ext cx="447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BDB11-41DD-424A-B8A3-D94BC0D9EFE1}"/>
              </a:ext>
            </a:extLst>
          </p:cNvPr>
          <p:cNvSpPr txBox="1"/>
          <p:nvPr/>
        </p:nvSpPr>
        <p:spPr>
          <a:xfrm>
            <a:off x="7212872" y="5426230"/>
            <a:ext cx="479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B92D1-8951-41C5-9432-FDBF19FE921C}"/>
              </a:ext>
            </a:extLst>
          </p:cNvPr>
          <p:cNvSpPr txBox="1"/>
          <p:nvPr/>
        </p:nvSpPr>
        <p:spPr>
          <a:xfrm>
            <a:off x="7654440" y="6053195"/>
            <a:ext cx="397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CDE75C-400A-4E6D-9BEF-629997990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88" y="2233534"/>
            <a:ext cx="2466975" cy="3778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C54FB-E229-4401-8251-426F6AD5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9" y="1600892"/>
            <a:ext cx="2011383" cy="213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98965-506E-4F67-BB6E-06055DD9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64" y="1702837"/>
            <a:ext cx="1633764" cy="2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DB9652-032B-40FD-9A5E-D36A16D8375B}"/>
              </a:ext>
            </a:extLst>
          </p:cNvPr>
          <p:cNvSpPr/>
          <p:nvPr/>
        </p:nvSpPr>
        <p:spPr>
          <a:xfrm>
            <a:off x="279795" y="252255"/>
            <a:ext cx="5040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দেখ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8F04C-2EE7-416B-B96E-4D8F2617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 r="30423" b="37449"/>
          <a:stretch/>
        </p:blipFill>
        <p:spPr>
          <a:xfrm>
            <a:off x="394092" y="1175586"/>
            <a:ext cx="10649045" cy="4506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0F9E1-FBB9-455A-B83B-6EC40FE8BE00}"/>
              </a:ext>
            </a:extLst>
          </p:cNvPr>
          <p:cNvSpPr txBox="1"/>
          <p:nvPr/>
        </p:nvSpPr>
        <p:spPr>
          <a:xfrm>
            <a:off x="128592" y="5743970"/>
            <a:ext cx="437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জায়গায় ফুল বেশি আছে?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BE97C-6953-4005-BE64-D4A3B924A1F5}"/>
              </a:ext>
            </a:extLst>
          </p:cNvPr>
          <p:cNvSpPr txBox="1"/>
          <p:nvPr/>
        </p:nvSpPr>
        <p:spPr>
          <a:xfrm>
            <a:off x="3659701" y="6220478"/>
            <a:ext cx="402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বল না বেলুন   বেশি ভারী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4A8A3-D302-43A6-8A8D-6A4C79B51387}"/>
              </a:ext>
            </a:extLst>
          </p:cNvPr>
          <p:cNvSpPr txBox="1"/>
          <p:nvPr/>
        </p:nvSpPr>
        <p:spPr>
          <a:xfrm>
            <a:off x="8036506" y="5998515"/>
            <a:ext cx="373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রংয়ের গরু বড়   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0269" y="816065"/>
            <a:ext cx="4665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27823-9E06-4954-8E37-540508D35ED3}"/>
              </a:ext>
            </a:extLst>
          </p:cNvPr>
          <p:cNvSpPr/>
          <p:nvPr/>
        </p:nvSpPr>
        <p:spPr>
          <a:xfrm>
            <a:off x="6611612" y="2306152"/>
            <a:ext cx="41456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করি </a:t>
            </a:r>
            <a:endParaRPr lang="en-US" sz="8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36538-6991-4B27-8995-FC3DCC6E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8792" r="48778" b="32335"/>
          <a:stretch/>
        </p:blipFill>
        <p:spPr>
          <a:xfrm>
            <a:off x="697683" y="2007205"/>
            <a:ext cx="4023360" cy="40347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6330B-0658-4BEB-AD02-6B37DBEE875A}"/>
              </a:ext>
            </a:extLst>
          </p:cNvPr>
          <p:cNvSpPr txBox="1"/>
          <p:nvPr/>
        </p:nvSpPr>
        <p:spPr>
          <a:xfrm>
            <a:off x="5418726" y="4187488"/>
            <a:ext cx="6773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২  (কম-বেশি,ছোট-বড়,ভারী-হালকা, কাছে-দূরে)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1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0EFB-9211-4C2B-AF4B-C1D214E5D24B}"/>
              </a:ext>
            </a:extLst>
          </p:cNvPr>
          <p:cNvSpPr txBox="1"/>
          <p:nvPr/>
        </p:nvSpPr>
        <p:spPr>
          <a:xfrm>
            <a:off x="8784236" y="1738859"/>
            <a:ext cx="1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C6D71-E302-42D6-93B2-B207DDB5507C}"/>
              </a:ext>
            </a:extLst>
          </p:cNvPr>
          <p:cNvSpPr/>
          <p:nvPr/>
        </p:nvSpPr>
        <p:spPr>
          <a:xfrm>
            <a:off x="1136918" y="2790647"/>
            <a:ext cx="75867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কম- বেশি তুলনা করে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4F2FD1B-DF24-4EED-9403-F30A9F5D90C1}"/>
              </a:ext>
            </a:extLst>
          </p:cNvPr>
          <p:cNvSpPr/>
          <p:nvPr/>
        </p:nvSpPr>
        <p:spPr>
          <a:xfrm>
            <a:off x="464234" y="687339"/>
            <a:ext cx="2743200" cy="922933"/>
          </a:xfrm>
          <a:prstGeom prst="wedgeRoundRectCallout">
            <a:avLst>
              <a:gd name="adj1" fmla="val -20833"/>
              <a:gd name="adj2" fmla="val 97656"/>
              <a:gd name="adj3" fmla="val 16667"/>
            </a:avLst>
          </a:prstGeom>
          <a:gradFill>
            <a:gsLst>
              <a:gs pos="37000">
                <a:srgbClr val="92D050"/>
              </a:gs>
              <a:gs pos="21000">
                <a:srgbClr val="FF998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6B9FB-B166-49E4-8CAF-2B9ED7BBED24}"/>
              </a:ext>
            </a:extLst>
          </p:cNvPr>
          <p:cNvSpPr txBox="1"/>
          <p:nvPr/>
        </p:nvSpPr>
        <p:spPr>
          <a:xfrm>
            <a:off x="1617785" y="1742615"/>
            <a:ext cx="1018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DBFAC-806B-4430-8973-D6BE623FA2A3}"/>
              </a:ext>
            </a:extLst>
          </p:cNvPr>
          <p:cNvSpPr/>
          <p:nvPr/>
        </p:nvSpPr>
        <p:spPr>
          <a:xfrm>
            <a:off x="1136918" y="3530902"/>
            <a:ext cx="7732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ছোট- বড়  শনাক্ত  করে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FB479-421A-4E97-996C-07F0D515D50B}"/>
              </a:ext>
            </a:extLst>
          </p:cNvPr>
          <p:cNvSpPr/>
          <p:nvPr/>
        </p:nvSpPr>
        <p:spPr>
          <a:xfrm>
            <a:off x="1136918" y="4198306"/>
            <a:ext cx="82057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হালকা – ভারী  তুলনা করে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C6618-613F-40B4-8606-4CCD2DCC667B}"/>
              </a:ext>
            </a:extLst>
          </p:cNvPr>
          <p:cNvSpPr/>
          <p:nvPr/>
        </p:nvSpPr>
        <p:spPr>
          <a:xfrm>
            <a:off x="1161532" y="4879558"/>
            <a:ext cx="6953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 কাছে  – দূরে দেখে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D2B56E-4BBB-4B70-9939-C442978CB605}"/>
              </a:ext>
            </a:extLst>
          </p:cNvPr>
          <p:cNvSpPr/>
          <p:nvPr/>
        </p:nvSpPr>
        <p:spPr>
          <a:xfrm>
            <a:off x="1161532" y="5595446"/>
            <a:ext cx="7279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খাটো   – লম্বা  দেখে বলতে পারবে। </a:t>
            </a:r>
            <a:r>
              <a:rPr lang="en-US" sz="40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6CDAF5-C12F-49F0-8BA6-AE6D102D6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51848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EE7CE8C-8C2F-4E28-96B3-551EE407C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32843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71393AA-32D8-4A56-A050-1C477DDD8B7E}"/>
              </a:ext>
            </a:extLst>
          </p:cNvPr>
          <p:cNvGrpSpPr/>
          <p:nvPr/>
        </p:nvGrpSpPr>
        <p:grpSpPr>
          <a:xfrm>
            <a:off x="666115" y="2973155"/>
            <a:ext cx="336255" cy="371061"/>
            <a:chOff x="10574214" y="4099723"/>
            <a:chExt cx="541982" cy="5414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6AD591-72F8-465B-A3CD-404BF428E28C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7DA0EC-518F-462E-9935-7B0A3FE33049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B38FFE-A92C-4DA4-A8A0-3A4FAB6CFB87}"/>
              </a:ext>
            </a:extLst>
          </p:cNvPr>
          <p:cNvGrpSpPr/>
          <p:nvPr/>
        </p:nvGrpSpPr>
        <p:grpSpPr>
          <a:xfrm>
            <a:off x="661320" y="3699314"/>
            <a:ext cx="336255" cy="371061"/>
            <a:chOff x="10574214" y="4099723"/>
            <a:chExt cx="541982" cy="54144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0595BB-2739-4BEE-9ABB-3DA6B2E82BDB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6C08AA-131D-4C51-91EA-9EB64BD6872F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03C3E4-77A0-4005-A2CE-9DDAFFD01263}"/>
              </a:ext>
            </a:extLst>
          </p:cNvPr>
          <p:cNvGrpSpPr/>
          <p:nvPr/>
        </p:nvGrpSpPr>
        <p:grpSpPr>
          <a:xfrm>
            <a:off x="661320" y="4298482"/>
            <a:ext cx="336255" cy="371061"/>
            <a:chOff x="10574214" y="4099723"/>
            <a:chExt cx="541982" cy="5414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8C2C9C-29ED-49E5-9F48-2651ADE8923E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837413-A0EB-4187-B072-72BFF8EC7859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BDC9F1-AF7E-4437-A07C-FBC8D429CC39}"/>
              </a:ext>
            </a:extLst>
          </p:cNvPr>
          <p:cNvGrpSpPr/>
          <p:nvPr/>
        </p:nvGrpSpPr>
        <p:grpSpPr>
          <a:xfrm>
            <a:off x="687913" y="5047970"/>
            <a:ext cx="336255" cy="371061"/>
            <a:chOff x="10574214" y="4099723"/>
            <a:chExt cx="541982" cy="54144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8BAA77-5509-496D-91C4-44A92C42E097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868773-648F-449D-9879-32BF4B0AE9A0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493EAA-61E8-41C2-A9A1-516BA886A7E0}"/>
              </a:ext>
            </a:extLst>
          </p:cNvPr>
          <p:cNvGrpSpPr/>
          <p:nvPr/>
        </p:nvGrpSpPr>
        <p:grpSpPr>
          <a:xfrm>
            <a:off x="695725" y="5795059"/>
            <a:ext cx="336255" cy="371061"/>
            <a:chOff x="10574214" y="4099723"/>
            <a:chExt cx="541982" cy="5414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18BEE9-6AB4-42E0-A511-16BE93415D0C}"/>
                </a:ext>
              </a:extLst>
            </p:cNvPr>
            <p:cNvSpPr/>
            <p:nvPr/>
          </p:nvSpPr>
          <p:spPr>
            <a:xfrm>
              <a:off x="10574214" y="4099723"/>
              <a:ext cx="456254" cy="452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5013DF-F1B7-41C9-B850-BBEEED608357}"/>
                </a:ext>
              </a:extLst>
            </p:cNvPr>
            <p:cNvSpPr/>
            <p:nvPr/>
          </p:nvSpPr>
          <p:spPr>
            <a:xfrm>
              <a:off x="10659942" y="4185144"/>
              <a:ext cx="456254" cy="456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2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9F7BC74-9094-47AB-B6AB-79A9DD71DC50}"/>
              </a:ext>
            </a:extLst>
          </p:cNvPr>
          <p:cNvSpPr/>
          <p:nvPr/>
        </p:nvSpPr>
        <p:spPr>
          <a:xfrm>
            <a:off x="386634" y="788791"/>
            <a:ext cx="2968283" cy="801859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100000">
                <a:srgbClr val="FF66FF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E8C65-D536-4787-8A58-F8A67D6FB90A}"/>
              </a:ext>
            </a:extLst>
          </p:cNvPr>
          <p:cNvSpPr txBox="1"/>
          <p:nvPr/>
        </p:nvSpPr>
        <p:spPr>
          <a:xfrm>
            <a:off x="386634" y="1973896"/>
            <a:ext cx="1167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র?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74C6A-35FB-4E6B-A0B4-EAAE8D73CE7E}"/>
              </a:ext>
            </a:extLst>
          </p:cNvPr>
          <p:cNvSpPr txBox="1"/>
          <p:nvPr/>
        </p:nvSpPr>
        <p:spPr>
          <a:xfrm>
            <a:off x="272336" y="2659559"/>
            <a:ext cx="10984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েঞ্চ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D5817-E793-4273-90EF-4A73DEAF1891}"/>
              </a:ext>
            </a:extLst>
          </p:cNvPr>
          <p:cNvSpPr txBox="1"/>
          <p:nvPr/>
        </p:nvSpPr>
        <p:spPr>
          <a:xfrm>
            <a:off x="238798" y="3415534"/>
            <a:ext cx="1108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ডাস্টার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ব্লাকবোর্ডের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B7CC6A-4387-4CB1-8596-B268EDA4DBF7}"/>
              </a:ext>
            </a:extLst>
          </p:cNvPr>
          <p:cNvSpPr txBox="1"/>
          <p:nvPr/>
        </p:nvSpPr>
        <p:spPr>
          <a:xfrm>
            <a:off x="386634" y="4215802"/>
            <a:ext cx="1076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ডাস্টার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?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9330F-1EA2-45A2-BC37-28C6886D60CD}"/>
              </a:ext>
            </a:extLst>
          </p:cNvPr>
          <p:cNvSpPr txBox="1"/>
          <p:nvPr/>
        </p:nvSpPr>
        <p:spPr>
          <a:xfrm>
            <a:off x="400920" y="5046799"/>
            <a:ext cx="1076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?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CB507-0154-4180-A3D8-DC4FFAB69EFA}"/>
              </a:ext>
            </a:extLst>
          </p:cNvPr>
          <p:cNvSpPr txBox="1"/>
          <p:nvPr/>
        </p:nvSpPr>
        <p:spPr>
          <a:xfrm>
            <a:off x="214320" y="5827866"/>
            <a:ext cx="1193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েয়ারের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?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B47CA-4531-475D-B6F8-8E91788C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85" y="424683"/>
            <a:ext cx="1341266" cy="13412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CC5AD9-68CF-4A5B-9A6B-0412D939D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07" y="539759"/>
            <a:ext cx="1128301" cy="9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714" y="271433"/>
            <a:ext cx="501426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করে দেখ </a:t>
            </a:r>
            <a:r>
              <a:rPr lang="en-US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B2A56-AF0A-4521-AC7A-AAD616FD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1" y="946309"/>
            <a:ext cx="2770922" cy="2645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A62696-E732-48E7-B40B-B8D0FEF7F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43" y="744162"/>
            <a:ext cx="3617843" cy="26450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D773F7-4D8E-4F10-9B95-36AA2FF2AE97}"/>
              </a:ext>
            </a:extLst>
          </p:cNvPr>
          <p:cNvSpPr txBox="1"/>
          <p:nvPr/>
        </p:nvSpPr>
        <p:spPr>
          <a:xfrm>
            <a:off x="3806026" y="1668659"/>
            <a:ext cx="4364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ছবিতে পাখির সংখ্যা কম আর কোনটিতে 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2E442-57E8-42E2-8601-7D98E43D2319}"/>
              </a:ext>
            </a:extLst>
          </p:cNvPr>
          <p:cNvSpPr txBox="1"/>
          <p:nvPr/>
        </p:nvSpPr>
        <p:spPr>
          <a:xfrm>
            <a:off x="4089466" y="4589176"/>
            <a:ext cx="419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হালকা আর কোনটি ভারী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7B4A11-8032-4B8A-954A-F4FE99974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4" t="8636" r="2202" b="8521"/>
          <a:stretch/>
        </p:blipFill>
        <p:spPr>
          <a:xfrm>
            <a:off x="8602494" y="3812905"/>
            <a:ext cx="3178689" cy="2655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476197-C945-4424-9B19-10B3237DB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1" y="3959804"/>
            <a:ext cx="2800480" cy="26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714" y="271433"/>
            <a:ext cx="501426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ভালো করে দেখ </a:t>
            </a:r>
            <a:r>
              <a:rPr lang="en-US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773F7-4D8E-4F10-9B95-36AA2FF2AE97}"/>
              </a:ext>
            </a:extLst>
          </p:cNvPr>
          <p:cNvSpPr txBox="1"/>
          <p:nvPr/>
        </p:nvSpPr>
        <p:spPr>
          <a:xfrm>
            <a:off x="5091486" y="1438690"/>
            <a:ext cx="4364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রংয়ের ফুল লম্বা  আর কোনটি খাটো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8775A8-CEF6-4417-8B9B-3F0BA4989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8" y="999860"/>
            <a:ext cx="2602832" cy="2916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037A9D-09C6-4F9F-A938-0A3BE82B8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7912" r="33228" b="42916"/>
          <a:stretch/>
        </p:blipFill>
        <p:spPr>
          <a:xfrm>
            <a:off x="4543557" y="3159945"/>
            <a:ext cx="6825038" cy="33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5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" y="114302"/>
            <a:ext cx="12192000" cy="6757984"/>
          </a:xfrm>
          <a:prstGeom prst="rect">
            <a:avLst/>
          </a:prstGeom>
          <a:noFill/>
          <a:ln w="171450" cap="rnd" cmpd="sng">
            <a:gradFill flip="none" rotWithShape="1">
              <a:gsLst>
                <a:gs pos="70000">
                  <a:schemeClr val="accent4">
                    <a:lumMod val="75000"/>
                  </a:schemeClr>
                </a:gs>
                <a:gs pos="100000">
                  <a:srgbClr val="C5BC0B"/>
                </a:gs>
                <a:gs pos="100000">
                  <a:srgbClr val="CCAA3D"/>
                </a:gs>
                <a:gs pos="85000">
                  <a:srgbClr val="FF9900">
                    <a:lumMod val="0"/>
                  </a:srgbClr>
                </a:gs>
                <a:gs pos="54000">
                  <a:schemeClr val="accent2">
                    <a:lumMod val="75000"/>
                  </a:schemeClr>
                </a:gs>
                <a:gs pos="99000">
                  <a:schemeClr val="accent2">
                    <a:lumMod val="60000"/>
                    <a:lumOff val="40000"/>
                  </a:schemeClr>
                </a:gs>
                <a:gs pos="4000">
                  <a:srgbClr val="CC6600"/>
                </a:gs>
              </a:gsLst>
              <a:lin ang="18900000" scaled="1"/>
              <a:tileRect/>
            </a:gra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115300" y="-142879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92" y="242888"/>
            <a:ext cx="11991975" cy="6500811"/>
          </a:xfrm>
          <a:prstGeom prst="rect">
            <a:avLst/>
          </a:prstGeom>
          <a:noFill/>
          <a:ln w="47625">
            <a:solidFill>
              <a:srgbClr val="FF99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3831B-1A88-4193-BFFC-0A530B38E493}"/>
              </a:ext>
            </a:extLst>
          </p:cNvPr>
          <p:cNvGrpSpPr/>
          <p:nvPr/>
        </p:nvGrpSpPr>
        <p:grpSpPr>
          <a:xfrm>
            <a:off x="3896139" y="376462"/>
            <a:ext cx="7896594" cy="6238641"/>
            <a:chOff x="4375079" y="787280"/>
            <a:chExt cx="4121426" cy="5078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67C6BB-C577-47C4-ABC6-E209FF3F4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9" t="7392" r="48355" b="41811"/>
            <a:stretch/>
          </p:blipFill>
          <p:spPr>
            <a:xfrm>
              <a:off x="4388331" y="787280"/>
              <a:ext cx="4108174" cy="34812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966204-FE36-4F09-BA62-1AED9749C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4" t="31633" r="48510" b="45065"/>
            <a:stretch/>
          </p:blipFill>
          <p:spPr>
            <a:xfrm>
              <a:off x="4375079" y="4268528"/>
              <a:ext cx="4108174" cy="159690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09BEFEE-10FB-461D-92E6-26A35D18508C}"/>
              </a:ext>
            </a:extLst>
          </p:cNvPr>
          <p:cNvSpPr/>
          <p:nvPr/>
        </p:nvSpPr>
        <p:spPr>
          <a:xfrm>
            <a:off x="211120" y="474345"/>
            <a:ext cx="338257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525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abdul bari</cp:lastModifiedBy>
  <cp:revision>169</cp:revision>
  <dcterms:created xsi:type="dcterms:W3CDTF">2019-10-28T16:41:52Z</dcterms:created>
  <dcterms:modified xsi:type="dcterms:W3CDTF">2021-07-01T16:21:59Z</dcterms:modified>
</cp:coreProperties>
</file>