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>
      <p:cViewPr>
        <p:scale>
          <a:sx n="75" d="100"/>
          <a:sy n="75" d="100"/>
        </p:scale>
        <p:origin x="-4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5775A-B33B-4FBC-A6B1-5C1BB0230F7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986C9-0B49-4F15-BFCA-956C991C4CA1}">
      <dgm:prSet/>
      <dgm:spPr/>
      <dgm:t>
        <a:bodyPr/>
        <a:lstStyle/>
        <a:p>
          <a:endParaRPr lang="en-US"/>
        </a:p>
      </dgm:t>
    </dgm:pt>
    <dgm:pt modelId="{7D59EB8D-7C51-4934-852D-448B5370AD56}" type="parTrans" cxnId="{FF64C8EE-016F-4C20-81CF-7274753E4150}">
      <dgm:prSet/>
      <dgm:spPr/>
      <dgm:t>
        <a:bodyPr/>
        <a:lstStyle/>
        <a:p>
          <a:endParaRPr lang="en-US"/>
        </a:p>
      </dgm:t>
    </dgm:pt>
    <dgm:pt modelId="{E075D9B3-88A7-4A7F-8D25-A0DF66554BCC}" type="sibTrans" cxnId="{FF64C8EE-016F-4C20-81CF-7274753E41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8B104DF-2970-41CF-82AA-705EAF802EBC}">
      <dgm:prSet phldrT="[Text]" phldr="1"/>
      <dgm:spPr/>
      <dgm:t>
        <a:bodyPr/>
        <a:lstStyle/>
        <a:p>
          <a:endParaRPr lang="en-US" dirty="0"/>
        </a:p>
      </dgm:t>
    </dgm:pt>
    <dgm:pt modelId="{9ECBA30B-B3EF-4AEE-B9FC-4495EDD97F13}" type="parTrans" cxnId="{0D4E663B-8816-458C-9B67-27CBC52D5FFB}">
      <dgm:prSet/>
      <dgm:spPr/>
      <dgm:t>
        <a:bodyPr/>
        <a:lstStyle/>
        <a:p>
          <a:endParaRPr lang="en-US"/>
        </a:p>
      </dgm:t>
    </dgm:pt>
    <dgm:pt modelId="{9BEDE9F0-191B-44E4-AE99-950250F70907}" type="sibTrans" cxnId="{0D4E663B-8816-458C-9B67-27CBC52D5FFB}">
      <dgm:prSet/>
      <dgm:spPr/>
      <dgm:t>
        <a:bodyPr/>
        <a:lstStyle/>
        <a:p>
          <a:endParaRPr lang="en-US"/>
        </a:p>
      </dgm:t>
    </dgm:pt>
    <dgm:pt modelId="{E0DBB687-6EA4-474F-8069-DE4A9AE9293F}">
      <dgm:prSet phldrT="[Text]" phldr="1"/>
      <dgm:spPr/>
      <dgm:t>
        <a:bodyPr/>
        <a:lstStyle/>
        <a:p>
          <a:endParaRPr lang="en-US"/>
        </a:p>
      </dgm:t>
    </dgm:pt>
    <dgm:pt modelId="{795DB12E-4633-44D6-9940-75966B2E1CC0}" type="parTrans" cxnId="{BC341205-976C-4146-BF5B-B0738988163D}">
      <dgm:prSet/>
      <dgm:spPr/>
      <dgm:t>
        <a:bodyPr/>
        <a:lstStyle/>
        <a:p>
          <a:endParaRPr lang="en-US"/>
        </a:p>
      </dgm:t>
    </dgm:pt>
    <dgm:pt modelId="{4AF237E9-9DFF-4BF3-992E-0340E254A74B}" type="sibTrans" cxnId="{BC341205-976C-4146-BF5B-B0738988163D}">
      <dgm:prSet/>
      <dgm:spPr/>
      <dgm:t>
        <a:bodyPr/>
        <a:lstStyle/>
        <a:p>
          <a:endParaRPr lang="en-US"/>
        </a:p>
      </dgm:t>
    </dgm:pt>
    <dgm:pt modelId="{8C8209D8-66A5-4ED0-BF49-ACA95A226E5E}">
      <dgm:prSet phldrT="[Text]" phldr="1"/>
      <dgm:spPr/>
      <dgm:t>
        <a:bodyPr/>
        <a:lstStyle/>
        <a:p>
          <a:endParaRPr lang="en-US"/>
        </a:p>
      </dgm:t>
    </dgm:pt>
    <dgm:pt modelId="{EAB8E853-7775-4060-935A-45538DBA6817}" type="sibTrans" cxnId="{E9C7D4D1-A7A1-4A66-8FFD-F822B056DB58}">
      <dgm:prSet/>
      <dgm:spPr/>
      <dgm:t>
        <a:bodyPr/>
        <a:lstStyle/>
        <a:p>
          <a:endParaRPr lang="en-US"/>
        </a:p>
      </dgm:t>
    </dgm:pt>
    <dgm:pt modelId="{571511D6-677E-49D6-A32F-C24BF7172C1E}" type="parTrans" cxnId="{E9C7D4D1-A7A1-4A66-8FFD-F822B056DB58}">
      <dgm:prSet/>
      <dgm:spPr/>
      <dgm:t>
        <a:bodyPr/>
        <a:lstStyle/>
        <a:p>
          <a:endParaRPr lang="en-US"/>
        </a:p>
      </dgm:t>
    </dgm:pt>
    <dgm:pt modelId="{3457CEAD-6210-477F-BC61-92B59F1A7E8E}" type="pres">
      <dgm:prSet presAssocID="{5025775A-B33B-4FBC-A6B1-5C1BB0230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66627E-67D4-4C6D-AE5D-51854A71A8F0}" type="pres">
      <dgm:prSet presAssocID="{5025775A-B33B-4FBC-A6B1-5C1BB0230F76}" presName="Name1" presStyleCnt="0"/>
      <dgm:spPr/>
    </dgm:pt>
    <dgm:pt modelId="{6BCF3497-F83B-4542-A2D9-912EDFB7465A}" type="pres">
      <dgm:prSet presAssocID="{E075D9B3-88A7-4A7F-8D25-A0DF66554BCC}" presName="picture_1" presStyleCnt="0"/>
      <dgm:spPr/>
    </dgm:pt>
    <dgm:pt modelId="{95A0EDA6-BDC0-4E80-8F0A-609D1A4E37BE}" type="pres">
      <dgm:prSet presAssocID="{E075D9B3-88A7-4A7F-8D25-A0DF66554BCC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8C9CB11C-E254-4CDA-AF4D-3E491A315EB6}" type="pres">
      <dgm:prSet presAssocID="{665986C9-0B49-4F15-BFCA-956C991C4CA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87707-6AA8-40A7-A755-0DC488DFD24D}" type="pres">
      <dgm:prSet presAssocID="{9BEDE9F0-191B-44E4-AE99-950250F70907}" presName="picture_2" presStyleCnt="0"/>
      <dgm:spPr/>
    </dgm:pt>
    <dgm:pt modelId="{9B506746-CB5E-49E5-96E8-2305CBB91168}" type="pres">
      <dgm:prSet presAssocID="{9BEDE9F0-191B-44E4-AE99-950250F70907}" presName="pictureRepeatNode" presStyleLbl="alignImgPlace1" presStyleIdx="1" presStyleCnt="4" custScaleX="251121" custLinFactNeighborX="13146" custLinFactNeighborY="524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B0C3B8-D5EB-4379-A7E8-5B3E6602681C}" type="pres">
      <dgm:prSet presAssocID="{B8B104DF-2970-41CF-82AA-705EAF802EBC}" presName="line_2" presStyleLbl="parChTrans1D1" presStyleIdx="0" presStyleCnt="3"/>
      <dgm:spPr/>
    </dgm:pt>
    <dgm:pt modelId="{110A6779-471E-4DD1-936C-4C1AA52B0F5D}" type="pres">
      <dgm:prSet presAssocID="{B8B104DF-2970-41CF-82AA-705EAF802EBC}" presName="textparent_2" presStyleLbl="node1" presStyleIdx="0" presStyleCnt="0"/>
      <dgm:spPr/>
    </dgm:pt>
    <dgm:pt modelId="{C3986F68-5A68-41BD-84BF-E173C3741E71}" type="pres">
      <dgm:prSet presAssocID="{B8B104DF-2970-41CF-82AA-705EAF802EBC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9915-49E8-40D2-9E09-7D928CE6B285}" type="pres">
      <dgm:prSet presAssocID="{4AF237E9-9DFF-4BF3-992E-0340E254A74B}" presName="picture_3" presStyleCnt="0"/>
      <dgm:spPr/>
    </dgm:pt>
    <dgm:pt modelId="{E8970945-33C9-493E-9AB5-81AF6F645961}" type="pres">
      <dgm:prSet presAssocID="{4AF237E9-9DFF-4BF3-992E-0340E254A74B}" presName="pictureRepeatNode" presStyleLbl="alignImgPlace1" presStyleIdx="2" presStyleCnt="4" custScaleX="273687" custLinFactNeighborX="47272" custLinFactNeighborY="178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54C64CD-E00B-4A8D-BE54-AE55AA34016F}" type="pres">
      <dgm:prSet presAssocID="{E0DBB687-6EA4-474F-8069-DE4A9AE9293F}" presName="line_3" presStyleLbl="parChTrans1D1" presStyleIdx="1" presStyleCnt="3"/>
      <dgm:spPr/>
    </dgm:pt>
    <dgm:pt modelId="{C6C6CA4B-872C-4AE7-B0C4-89029678050F}" type="pres">
      <dgm:prSet presAssocID="{E0DBB687-6EA4-474F-8069-DE4A9AE9293F}" presName="textparent_3" presStyleLbl="node1" presStyleIdx="0" presStyleCnt="0"/>
      <dgm:spPr/>
    </dgm:pt>
    <dgm:pt modelId="{07C9492D-8916-40C5-B7D9-AA95DAB63C57}" type="pres">
      <dgm:prSet presAssocID="{E0DBB687-6EA4-474F-8069-DE4A9AE9293F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B265-FB13-4617-9E48-63C2380D66F3}" type="pres">
      <dgm:prSet presAssocID="{EAB8E853-7775-4060-935A-45538DBA6817}" presName="picture_4" presStyleCnt="0"/>
      <dgm:spPr/>
    </dgm:pt>
    <dgm:pt modelId="{AB3507A3-780C-48BD-8584-94BE73565799}" type="pres">
      <dgm:prSet presAssocID="{EAB8E853-7775-4060-935A-45538DBA6817}" presName="pictureRepeatNode" presStyleLbl="alignImgPlace1" presStyleIdx="3" presStyleCnt="4" custScaleX="24057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4571F6-2A24-48C3-83EF-984529592817}" type="pres">
      <dgm:prSet presAssocID="{8C8209D8-66A5-4ED0-BF49-ACA95A226E5E}" presName="line_4" presStyleLbl="parChTrans1D1" presStyleIdx="2" presStyleCnt="3"/>
      <dgm:spPr/>
    </dgm:pt>
    <dgm:pt modelId="{18823FE6-0476-4E3C-93AA-87D7F7F27F05}" type="pres">
      <dgm:prSet presAssocID="{8C8209D8-66A5-4ED0-BF49-ACA95A226E5E}" presName="textparent_4" presStyleLbl="node1" presStyleIdx="0" presStyleCnt="0"/>
      <dgm:spPr/>
    </dgm:pt>
    <dgm:pt modelId="{86473AF3-A59E-44FA-8830-D2407E84F245}" type="pres">
      <dgm:prSet presAssocID="{8C8209D8-66A5-4ED0-BF49-ACA95A226E5E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4FC82-DB48-49F1-8FE3-D8427FF86125}" type="presOf" srcId="{EAB8E853-7775-4060-935A-45538DBA6817}" destId="{AB3507A3-780C-48BD-8584-94BE73565799}" srcOrd="0" destOrd="0" presId="urn:microsoft.com/office/officeart/2008/layout/CircularPictureCallout"/>
    <dgm:cxn modelId="{FF64C8EE-016F-4C20-81CF-7274753E4150}" srcId="{5025775A-B33B-4FBC-A6B1-5C1BB0230F76}" destId="{665986C9-0B49-4F15-BFCA-956C991C4CA1}" srcOrd="0" destOrd="0" parTransId="{7D59EB8D-7C51-4934-852D-448B5370AD56}" sibTransId="{E075D9B3-88A7-4A7F-8D25-A0DF66554BCC}"/>
    <dgm:cxn modelId="{577D472B-9D6B-4010-A9F9-C7CA5EC6E569}" type="presOf" srcId="{9BEDE9F0-191B-44E4-AE99-950250F70907}" destId="{9B506746-CB5E-49E5-96E8-2305CBB91168}" srcOrd="0" destOrd="0" presId="urn:microsoft.com/office/officeart/2008/layout/CircularPictureCallout"/>
    <dgm:cxn modelId="{BC341205-976C-4146-BF5B-B0738988163D}" srcId="{5025775A-B33B-4FBC-A6B1-5C1BB0230F76}" destId="{E0DBB687-6EA4-474F-8069-DE4A9AE9293F}" srcOrd="2" destOrd="0" parTransId="{795DB12E-4633-44D6-9940-75966B2E1CC0}" sibTransId="{4AF237E9-9DFF-4BF3-992E-0340E254A74B}"/>
    <dgm:cxn modelId="{35A4503F-9C02-4FE9-9142-3D6CB0BEB30F}" type="presOf" srcId="{4AF237E9-9DFF-4BF3-992E-0340E254A74B}" destId="{E8970945-33C9-493E-9AB5-81AF6F645961}" srcOrd="0" destOrd="0" presId="urn:microsoft.com/office/officeart/2008/layout/CircularPictureCallout"/>
    <dgm:cxn modelId="{4BB6D1D3-C054-4CA5-B5F2-162C979D3CD5}" type="presOf" srcId="{E0DBB687-6EA4-474F-8069-DE4A9AE9293F}" destId="{07C9492D-8916-40C5-B7D9-AA95DAB63C57}" srcOrd="0" destOrd="0" presId="urn:microsoft.com/office/officeart/2008/layout/CircularPictureCallout"/>
    <dgm:cxn modelId="{E9C7D4D1-A7A1-4A66-8FFD-F822B056DB58}" srcId="{5025775A-B33B-4FBC-A6B1-5C1BB0230F76}" destId="{8C8209D8-66A5-4ED0-BF49-ACA95A226E5E}" srcOrd="3" destOrd="0" parTransId="{571511D6-677E-49D6-A32F-C24BF7172C1E}" sibTransId="{EAB8E853-7775-4060-935A-45538DBA6817}"/>
    <dgm:cxn modelId="{8E411215-58EF-4DAD-888A-9D1CBEFA42A8}" type="presOf" srcId="{B8B104DF-2970-41CF-82AA-705EAF802EBC}" destId="{C3986F68-5A68-41BD-84BF-E173C3741E71}" srcOrd="0" destOrd="0" presId="urn:microsoft.com/office/officeart/2008/layout/CircularPictureCallout"/>
    <dgm:cxn modelId="{40979B92-1862-459F-B7C5-293CB610F203}" type="presOf" srcId="{E075D9B3-88A7-4A7F-8D25-A0DF66554BCC}" destId="{95A0EDA6-BDC0-4E80-8F0A-609D1A4E37BE}" srcOrd="0" destOrd="0" presId="urn:microsoft.com/office/officeart/2008/layout/CircularPictureCallout"/>
    <dgm:cxn modelId="{D0643509-9795-4728-A44E-B96523EB9417}" type="presOf" srcId="{665986C9-0B49-4F15-BFCA-956C991C4CA1}" destId="{8C9CB11C-E254-4CDA-AF4D-3E491A315EB6}" srcOrd="0" destOrd="0" presId="urn:microsoft.com/office/officeart/2008/layout/CircularPictureCallout"/>
    <dgm:cxn modelId="{0D4E663B-8816-458C-9B67-27CBC52D5FFB}" srcId="{5025775A-B33B-4FBC-A6B1-5C1BB0230F76}" destId="{B8B104DF-2970-41CF-82AA-705EAF802EBC}" srcOrd="1" destOrd="0" parTransId="{9ECBA30B-B3EF-4AEE-B9FC-4495EDD97F13}" sibTransId="{9BEDE9F0-191B-44E4-AE99-950250F70907}"/>
    <dgm:cxn modelId="{6BED5F20-2BAC-438D-803A-AA1D45356252}" type="presOf" srcId="{5025775A-B33B-4FBC-A6B1-5C1BB0230F76}" destId="{3457CEAD-6210-477F-BC61-92B59F1A7E8E}" srcOrd="0" destOrd="0" presId="urn:microsoft.com/office/officeart/2008/layout/CircularPictureCallout"/>
    <dgm:cxn modelId="{6B222156-2144-47C1-A018-11159DA9B363}" type="presOf" srcId="{8C8209D8-66A5-4ED0-BF49-ACA95A226E5E}" destId="{86473AF3-A59E-44FA-8830-D2407E84F245}" srcOrd="0" destOrd="0" presId="urn:microsoft.com/office/officeart/2008/layout/CircularPictureCallout"/>
    <dgm:cxn modelId="{D5B9A2E2-54E7-45EF-85A5-2EAE5DFA54EB}" type="presParOf" srcId="{3457CEAD-6210-477F-BC61-92B59F1A7E8E}" destId="{3066627E-67D4-4C6D-AE5D-51854A71A8F0}" srcOrd="0" destOrd="0" presId="urn:microsoft.com/office/officeart/2008/layout/CircularPictureCallout"/>
    <dgm:cxn modelId="{9FDE0A79-0BE4-4B97-B2C4-8E537D8992EF}" type="presParOf" srcId="{3066627E-67D4-4C6D-AE5D-51854A71A8F0}" destId="{6BCF3497-F83B-4542-A2D9-912EDFB7465A}" srcOrd="0" destOrd="0" presId="urn:microsoft.com/office/officeart/2008/layout/CircularPictureCallout"/>
    <dgm:cxn modelId="{12628721-C103-4583-9CCC-0A6E890F5905}" type="presParOf" srcId="{6BCF3497-F83B-4542-A2D9-912EDFB7465A}" destId="{95A0EDA6-BDC0-4E80-8F0A-609D1A4E37BE}" srcOrd="0" destOrd="0" presId="urn:microsoft.com/office/officeart/2008/layout/CircularPictureCallout"/>
    <dgm:cxn modelId="{C90F29C2-1259-4705-BA8A-5C01C773F78B}" type="presParOf" srcId="{3066627E-67D4-4C6D-AE5D-51854A71A8F0}" destId="{8C9CB11C-E254-4CDA-AF4D-3E491A315EB6}" srcOrd="1" destOrd="0" presId="urn:microsoft.com/office/officeart/2008/layout/CircularPictureCallout"/>
    <dgm:cxn modelId="{43581A88-ED07-4593-9E64-E42CEBE6602A}" type="presParOf" srcId="{3066627E-67D4-4C6D-AE5D-51854A71A8F0}" destId="{29987707-6AA8-40A7-A755-0DC488DFD24D}" srcOrd="2" destOrd="0" presId="urn:microsoft.com/office/officeart/2008/layout/CircularPictureCallout"/>
    <dgm:cxn modelId="{9E9C1971-A775-4A76-BCAD-A600BD0EAE88}" type="presParOf" srcId="{29987707-6AA8-40A7-A755-0DC488DFD24D}" destId="{9B506746-CB5E-49E5-96E8-2305CBB91168}" srcOrd="0" destOrd="0" presId="urn:microsoft.com/office/officeart/2008/layout/CircularPictureCallout"/>
    <dgm:cxn modelId="{359EE0E1-7AE6-419F-ADB1-7FBCA93564B8}" type="presParOf" srcId="{3066627E-67D4-4C6D-AE5D-51854A71A8F0}" destId="{F2B0C3B8-D5EB-4379-A7E8-5B3E6602681C}" srcOrd="3" destOrd="0" presId="urn:microsoft.com/office/officeart/2008/layout/CircularPictureCallout"/>
    <dgm:cxn modelId="{A2E4F0D3-9E33-42AD-A638-4514E6E9ABB4}" type="presParOf" srcId="{3066627E-67D4-4C6D-AE5D-51854A71A8F0}" destId="{110A6779-471E-4DD1-936C-4C1AA52B0F5D}" srcOrd="4" destOrd="0" presId="urn:microsoft.com/office/officeart/2008/layout/CircularPictureCallout"/>
    <dgm:cxn modelId="{D27140F8-510F-4D77-B367-A2E269B44198}" type="presParOf" srcId="{110A6779-471E-4DD1-936C-4C1AA52B0F5D}" destId="{C3986F68-5A68-41BD-84BF-E173C3741E71}" srcOrd="0" destOrd="0" presId="urn:microsoft.com/office/officeart/2008/layout/CircularPictureCallout"/>
    <dgm:cxn modelId="{D771EF9E-2626-4D10-BE3F-F46335C1D6E4}" type="presParOf" srcId="{3066627E-67D4-4C6D-AE5D-51854A71A8F0}" destId="{6F349915-49E8-40D2-9E09-7D928CE6B285}" srcOrd="5" destOrd="0" presId="urn:microsoft.com/office/officeart/2008/layout/CircularPictureCallout"/>
    <dgm:cxn modelId="{B1D12106-910F-4E93-8059-2042909CE953}" type="presParOf" srcId="{6F349915-49E8-40D2-9E09-7D928CE6B285}" destId="{E8970945-33C9-493E-9AB5-81AF6F645961}" srcOrd="0" destOrd="0" presId="urn:microsoft.com/office/officeart/2008/layout/CircularPictureCallout"/>
    <dgm:cxn modelId="{0CF2880C-85B9-4CC6-9C24-57C6EF1ABB42}" type="presParOf" srcId="{3066627E-67D4-4C6D-AE5D-51854A71A8F0}" destId="{054C64CD-E00B-4A8D-BE54-AE55AA34016F}" srcOrd="6" destOrd="0" presId="urn:microsoft.com/office/officeart/2008/layout/CircularPictureCallout"/>
    <dgm:cxn modelId="{E39E919D-C080-46C5-AE5D-9C5D151EE5CD}" type="presParOf" srcId="{3066627E-67D4-4C6D-AE5D-51854A71A8F0}" destId="{C6C6CA4B-872C-4AE7-B0C4-89029678050F}" srcOrd="7" destOrd="0" presId="urn:microsoft.com/office/officeart/2008/layout/CircularPictureCallout"/>
    <dgm:cxn modelId="{D1804F05-BA8C-456E-9F38-113B6CDD443E}" type="presParOf" srcId="{C6C6CA4B-872C-4AE7-B0C4-89029678050F}" destId="{07C9492D-8916-40C5-B7D9-AA95DAB63C57}" srcOrd="0" destOrd="0" presId="urn:microsoft.com/office/officeart/2008/layout/CircularPictureCallout"/>
    <dgm:cxn modelId="{B88963B6-BF61-4177-A13A-3D0D3D2D8267}" type="presParOf" srcId="{3066627E-67D4-4C6D-AE5D-51854A71A8F0}" destId="{D4F3B265-FB13-4617-9E48-63C2380D66F3}" srcOrd="8" destOrd="0" presId="urn:microsoft.com/office/officeart/2008/layout/CircularPictureCallout"/>
    <dgm:cxn modelId="{E4AEFB6E-C230-4BBB-A533-C0A357CBF558}" type="presParOf" srcId="{D4F3B265-FB13-4617-9E48-63C2380D66F3}" destId="{AB3507A3-780C-48BD-8584-94BE73565799}" srcOrd="0" destOrd="0" presId="urn:microsoft.com/office/officeart/2008/layout/CircularPictureCallout"/>
    <dgm:cxn modelId="{CB9130DD-8A36-487A-B50C-C757175D4154}" type="presParOf" srcId="{3066627E-67D4-4C6D-AE5D-51854A71A8F0}" destId="{1F4571F6-2A24-48C3-83EF-984529592817}" srcOrd="9" destOrd="0" presId="urn:microsoft.com/office/officeart/2008/layout/CircularPictureCallout"/>
    <dgm:cxn modelId="{08DEA883-B1B4-402D-8289-84E2594C3462}" type="presParOf" srcId="{3066627E-67D4-4C6D-AE5D-51854A71A8F0}" destId="{18823FE6-0476-4E3C-93AA-87D7F7F27F05}" srcOrd="10" destOrd="0" presId="urn:microsoft.com/office/officeart/2008/layout/CircularPictureCallout"/>
    <dgm:cxn modelId="{9C19A955-50F7-41E3-B294-F48689416CED}" type="presParOf" srcId="{18823FE6-0476-4E3C-93AA-87D7F7F27F05}" destId="{86473AF3-A59E-44FA-8830-D2407E84F24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57E7D-0853-41AB-86BD-677AB62C1065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F63B37-9E3D-450C-915C-EC1C4C045357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মূলদ সূচক ব্যাখ্যা করতে পারবে। </a:t>
          </a:r>
          <a:endParaRPr lang="en-US" sz="2800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gm:t>
    </dgm:pt>
    <dgm:pt modelId="{8BCC4985-5EE2-45B6-AD5A-81B74E9D5421}" type="parTrans" cxnId="{5ED3AFCE-DD7E-49CF-B118-341E188692BF}">
      <dgm:prSet/>
      <dgm:spPr/>
      <dgm:t>
        <a:bodyPr/>
        <a:lstStyle/>
        <a:p>
          <a:endParaRPr lang="en-US"/>
        </a:p>
      </dgm:t>
    </dgm:pt>
    <dgm:pt modelId="{D851C078-3559-42F4-91C9-E793C5940BB8}" type="sibTrans" cxnId="{5ED3AFCE-DD7E-49CF-B118-341E188692BF}">
      <dgm:prSet/>
      <dgm:spPr/>
      <dgm:t>
        <a:bodyPr/>
        <a:lstStyle/>
        <a:p>
          <a:endParaRPr lang="en-US"/>
        </a:p>
      </dgm:t>
    </dgm:pt>
    <dgm:pt modelId="{1DFCE80E-7252-4912-B71C-949C4D4FEC41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বাস্তব সংখ্যার পূর্ণ-সাংখ্যিক সূচক ব্যাখ্যা ও প্রয়োগ করতে পারবে। </a:t>
          </a:r>
          <a:endParaRPr lang="en-US" sz="2800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gm:t>
    </dgm:pt>
    <dgm:pt modelId="{B4C4A5C4-FEA4-4C8A-82D0-C24116C89821}" type="parTrans" cxnId="{7249CCD6-546B-41EA-9A35-A4E77B6AC13F}">
      <dgm:prSet/>
      <dgm:spPr/>
      <dgm:t>
        <a:bodyPr/>
        <a:lstStyle/>
        <a:p>
          <a:endParaRPr lang="en-US"/>
        </a:p>
      </dgm:t>
    </dgm:pt>
    <dgm:pt modelId="{3FD4AAEA-E79E-44B0-8E0C-E14EEAF79A5F}" type="sibTrans" cxnId="{7249CCD6-546B-41EA-9A35-A4E77B6AC13F}">
      <dgm:prSet/>
      <dgm:spPr/>
      <dgm:t>
        <a:bodyPr/>
        <a:lstStyle/>
        <a:p>
          <a:endParaRPr lang="en-US"/>
        </a:p>
      </dgm:t>
    </dgm:pt>
    <dgm:pt modelId="{F21F05AE-9F37-4569-9F69-5BFBA32BFFCA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সূচকের নিয়মাবলী প্রয়োগ করে সমস্যার সমাধান করতে পারবে। </a:t>
          </a:r>
          <a:endParaRPr lang="en-US" sz="2800" dirty="0">
            <a:solidFill>
              <a:schemeClr val="tx1"/>
            </a:solidFill>
          </a:endParaRPr>
        </a:p>
      </dgm:t>
    </dgm:pt>
    <dgm:pt modelId="{1558E9FB-909A-4624-9945-DDDFC7A39A5D}" type="parTrans" cxnId="{B23DC3AB-B9B7-4A03-BECC-29B3B7F6D559}">
      <dgm:prSet/>
      <dgm:spPr/>
      <dgm:t>
        <a:bodyPr/>
        <a:lstStyle/>
        <a:p>
          <a:endParaRPr lang="en-US"/>
        </a:p>
      </dgm:t>
    </dgm:pt>
    <dgm:pt modelId="{26DFC273-3AFE-449A-9774-5FEA12A028C4}" type="sibTrans" cxnId="{B23DC3AB-B9B7-4A03-BECC-29B3B7F6D559}">
      <dgm:prSet/>
      <dgm:spPr/>
      <dgm:t>
        <a:bodyPr/>
        <a:lstStyle/>
        <a:p>
          <a:endParaRPr lang="en-US"/>
        </a:p>
      </dgm:t>
    </dgm:pt>
    <dgm:pt modelId="{DC248553-CAAF-4847-8295-87F2FC3B09AC}" type="pres">
      <dgm:prSet presAssocID="{D0357E7D-0853-41AB-86BD-677AB62C10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0E7A4D-D023-4821-8EEC-832588E13F55}" type="pres">
      <dgm:prSet presAssocID="{87F63B37-9E3D-450C-915C-EC1C4C045357}" presName="parentLin" presStyleCnt="0"/>
      <dgm:spPr/>
    </dgm:pt>
    <dgm:pt modelId="{FD36A264-58E3-4CB9-B219-D983057632E1}" type="pres">
      <dgm:prSet presAssocID="{87F63B37-9E3D-450C-915C-EC1C4C04535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EF86B6-1CF2-4DC1-948E-D3AA1B231248}" type="pres">
      <dgm:prSet presAssocID="{87F63B37-9E3D-450C-915C-EC1C4C045357}" presName="parentText" presStyleLbl="node1" presStyleIdx="0" presStyleCnt="3" custScaleX="121429" custLinFactNeighborY="3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B8029-E616-4006-BC54-A432ABE4C1E6}" type="pres">
      <dgm:prSet presAssocID="{87F63B37-9E3D-450C-915C-EC1C4C045357}" presName="negativeSpace" presStyleCnt="0"/>
      <dgm:spPr/>
    </dgm:pt>
    <dgm:pt modelId="{E0850F4B-8007-4835-A42C-8C7682276213}" type="pres">
      <dgm:prSet presAssocID="{87F63B37-9E3D-450C-915C-EC1C4C045357}" presName="childText" presStyleLbl="conFgAcc1" presStyleIdx="0" presStyleCnt="3">
        <dgm:presLayoutVars>
          <dgm:bulletEnabled val="1"/>
        </dgm:presLayoutVars>
      </dgm:prSet>
      <dgm:spPr/>
    </dgm:pt>
    <dgm:pt modelId="{270D8BAF-CB04-4019-9C55-E7AF7DE880CA}" type="pres">
      <dgm:prSet presAssocID="{D851C078-3559-42F4-91C9-E793C5940BB8}" presName="spaceBetweenRectangles" presStyleCnt="0"/>
      <dgm:spPr/>
    </dgm:pt>
    <dgm:pt modelId="{69EE5530-BAD7-4929-8DA9-6A691F38D99C}" type="pres">
      <dgm:prSet presAssocID="{1DFCE80E-7252-4912-B71C-949C4D4FEC41}" presName="parentLin" presStyleCnt="0"/>
      <dgm:spPr/>
    </dgm:pt>
    <dgm:pt modelId="{0A4A38FE-4DD1-46D0-B5D8-CAF2ABB16059}" type="pres">
      <dgm:prSet presAssocID="{1DFCE80E-7252-4912-B71C-949C4D4FEC4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B70FE5D-A05C-40ED-9A03-1784F545534E}" type="pres">
      <dgm:prSet presAssocID="{1DFCE80E-7252-4912-B71C-949C4D4FEC41}" presName="parentText" presStyleLbl="node1" presStyleIdx="1" presStyleCnt="3" custScaleX="12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79929-46D3-4F70-A1C8-8F04B71018F6}" type="pres">
      <dgm:prSet presAssocID="{1DFCE80E-7252-4912-B71C-949C4D4FEC41}" presName="negativeSpace" presStyleCnt="0"/>
      <dgm:spPr/>
    </dgm:pt>
    <dgm:pt modelId="{F27EF688-6197-45A8-A848-AEB02971E066}" type="pres">
      <dgm:prSet presAssocID="{1DFCE80E-7252-4912-B71C-949C4D4FEC41}" presName="childText" presStyleLbl="conFgAcc1" presStyleIdx="1" presStyleCnt="3">
        <dgm:presLayoutVars>
          <dgm:bulletEnabled val="1"/>
        </dgm:presLayoutVars>
      </dgm:prSet>
      <dgm:spPr/>
    </dgm:pt>
    <dgm:pt modelId="{384E102D-CD1F-490A-80B6-4FB38FCAB352}" type="pres">
      <dgm:prSet presAssocID="{3FD4AAEA-E79E-44B0-8E0C-E14EEAF79A5F}" presName="spaceBetweenRectangles" presStyleCnt="0"/>
      <dgm:spPr/>
    </dgm:pt>
    <dgm:pt modelId="{68F57C51-3DAB-4310-9462-14FFB75726A2}" type="pres">
      <dgm:prSet presAssocID="{F21F05AE-9F37-4569-9F69-5BFBA32BFFCA}" presName="parentLin" presStyleCnt="0"/>
      <dgm:spPr/>
    </dgm:pt>
    <dgm:pt modelId="{14406352-812B-4ADC-95A3-D72F97A7EF3A}" type="pres">
      <dgm:prSet presAssocID="{F21F05AE-9F37-4569-9F69-5BFBA32BFF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57EEB74-E5F7-4DC7-AD89-C027D9693547}" type="pres">
      <dgm:prSet presAssocID="{F21F05AE-9F37-4569-9F69-5BFBA32BFFCA}" presName="parentText" presStyleLbl="node1" presStyleIdx="2" presStyleCnt="3" custScaleX="12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5D805-109D-48A1-AF50-8CD21EC5CB8E}" type="pres">
      <dgm:prSet presAssocID="{F21F05AE-9F37-4569-9F69-5BFBA32BFFCA}" presName="negativeSpace" presStyleCnt="0"/>
      <dgm:spPr/>
    </dgm:pt>
    <dgm:pt modelId="{5D28E9C2-5FAA-45C0-ADEF-E22D38D75DFA}" type="pres">
      <dgm:prSet presAssocID="{F21F05AE-9F37-4569-9F69-5BFBA32BFF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3DC3AB-B9B7-4A03-BECC-29B3B7F6D559}" srcId="{D0357E7D-0853-41AB-86BD-677AB62C1065}" destId="{F21F05AE-9F37-4569-9F69-5BFBA32BFFCA}" srcOrd="2" destOrd="0" parTransId="{1558E9FB-909A-4624-9945-DDDFC7A39A5D}" sibTransId="{26DFC273-3AFE-449A-9774-5FEA12A028C4}"/>
    <dgm:cxn modelId="{50CE8B7A-E63F-47B4-9AA4-C18FCAA698F6}" type="presOf" srcId="{1DFCE80E-7252-4912-B71C-949C4D4FEC41}" destId="{3B70FE5D-A05C-40ED-9A03-1784F545534E}" srcOrd="1" destOrd="0" presId="urn:microsoft.com/office/officeart/2005/8/layout/list1"/>
    <dgm:cxn modelId="{0B264717-A8AA-45DB-94D5-8CF6C8F27DA0}" type="presOf" srcId="{1DFCE80E-7252-4912-B71C-949C4D4FEC41}" destId="{0A4A38FE-4DD1-46D0-B5D8-CAF2ABB16059}" srcOrd="0" destOrd="0" presId="urn:microsoft.com/office/officeart/2005/8/layout/list1"/>
    <dgm:cxn modelId="{1B77394C-710E-4FBD-93E1-6CF4B4FDA28C}" type="presOf" srcId="{87F63B37-9E3D-450C-915C-EC1C4C045357}" destId="{FD36A264-58E3-4CB9-B219-D983057632E1}" srcOrd="0" destOrd="0" presId="urn:microsoft.com/office/officeart/2005/8/layout/list1"/>
    <dgm:cxn modelId="{8CED1156-94F0-415D-983B-8ADF697952DD}" type="presOf" srcId="{87F63B37-9E3D-450C-915C-EC1C4C045357}" destId="{36EF86B6-1CF2-4DC1-948E-D3AA1B231248}" srcOrd="1" destOrd="0" presId="urn:microsoft.com/office/officeart/2005/8/layout/list1"/>
    <dgm:cxn modelId="{5F18647D-EB96-48ED-B5A0-261C16634343}" type="presOf" srcId="{F21F05AE-9F37-4569-9F69-5BFBA32BFFCA}" destId="{14406352-812B-4ADC-95A3-D72F97A7EF3A}" srcOrd="0" destOrd="0" presId="urn:microsoft.com/office/officeart/2005/8/layout/list1"/>
    <dgm:cxn modelId="{5ED3AFCE-DD7E-49CF-B118-341E188692BF}" srcId="{D0357E7D-0853-41AB-86BD-677AB62C1065}" destId="{87F63B37-9E3D-450C-915C-EC1C4C045357}" srcOrd="0" destOrd="0" parTransId="{8BCC4985-5EE2-45B6-AD5A-81B74E9D5421}" sibTransId="{D851C078-3559-42F4-91C9-E793C5940BB8}"/>
    <dgm:cxn modelId="{07FF6A13-9B92-4DB0-AC02-14CE0A421052}" type="presOf" srcId="{D0357E7D-0853-41AB-86BD-677AB62C1065}" destId="{DC248553-CAAF-4847-8295-87F2FC3B09AC}" srcOrd="0" destOrd="0" presId="urn:microsoft.com/office/officeart/2005/8/layout/list1"/>
    <dgm:cxn modelId="{4D492CD1-33A2-4121-86F8-68EFC317686C}" type="presOf" srcId="{F21F05AE-9F37-4569-9F69-5BFBA32BFFCA}" destId="{C57EEB74-E5F7-4DC7-AD89-C027D9693547}" srcOrd="1" destOrd="0" presId="urn:microsoft.com/office/officeart/2005/8/layout/list1"/>
    <dgm:cxn modelId="{7249CCD6-546B-41EA-9A35-A4E77B6AC13F}" srcId="{D0357E7D-0853-41AB-86BD-677AB62C1065}" destId="{1DFCE80E-7252-4912-B71C-949C4D4FEC41}" srcOrd="1" destOrd="0" parTransId="{B4C4A5C4-FEA4-4C8A-82D0-C24116C89821}" sibTransId="{3FD4AAEA-E79E-44B0-8E0C-E14EEAF79A5F}"/>
    <dgm:cxn modelId="{7F1AFD93-C123-45F7-BE8C-165D28E22524}" type="presParOf" srcId="{DC248553-CAAF-4847-8295-87F2FC3B09AC}" destId="{8A0E7A4D-D023-4821-8EEC-832588E13F55}" srcOrd="0" destOrd="0" presId="urn:microsoft.com/office/officeart/2005/8/layout/list1"/>
    <dgm:cxn modelId="{513D25C6-70D4-48E0-A8DA-CDC6B366C90E}" type="presParOf" srcId="{8A0E7A4D-D023-4821-8EEC-832588E13F55}" destId="{FD36A264-58E3-4CB9-B219-D983057632E1}" srcOrd="0" destOrd="0" presId="urn:microsoft.com/office/officeart/2005/8/layout/list1"/>
    <dgm:cxn modelId="{F00B1A49-B090-4722-B9A9-CBD23343FD38}" type="presParOf" srcId="{8A0E7A4D-D023-4821-8EEC-832588E13F55}" destId="{36EF86B6-1CF2-4DC1-948E-D3AA1B231248}" srcOrd="1" destOrd="0" presId="urn:microsoft.com/office/officeart/2005/8/layout/list1"/>
    <dgm:cxn modelId="{7B6FB719-49F5-4F94-93DE-A0D70B7B2E28}" type="presParOf" srcId="{DC248553-CAAF-4847-8295-87F2FC3B09AC}" destId="{D4BB8029-E616-4006-BC54-A432ABE4C1E6}" srcOrd="1" destOrd="0" presId="urn:microsoft.com/office/officeart/2005/8/layout/list1"/>
    <dgm:cxn modelId="{27D1CAF1-6142-44EA-B6D5-C2559000ADBA}" type="presParOf" srcId="{DC248553-CAAF-4847-8295-87F2FC3B09AC}" destId="{E0850F4B-8007-4835-A42C-8C7682276213}" srcOrd="2" destOrd="0" presId="urn:microsoft.com/office/officeart/2005/8/layout/list1"/>
    <dgm:cxn modelId="{F6EC8928-B4C8-480C-A581-BE7009590ABA}" type="presParOf" srcId="{DC248553-CAAF-4847-8295-87F2FC3B09AC}" destId="{270D8BAF-CB04-4019-9C55-E7AF7DE880CA}" srcOrd="3" destOrd="0" presId="urn:microsoft.com/office/officeart/2005/8/layout/list1"/>
    <dgm:cxn modelId="{3D199238-7E92-4EFA-9F96-AAD8BE8E3848}" type="presParOf" srcId="{DC248553-CAAF-4847-8295-87F2FC3B09AC}" destId="{69EE5530-BAD7-4929-8DA9-6A691F38D99C}" srcOrd="4" destOrd="0" presId="urn:microsoft.com/office/officeart/2005/8/layout/list1"/>
    <dgm:cxn modelId="{A20D4543-159D-496A-BC6E-110368ACCBC1}" type="presParOf" srcId="{69EE5530-BAD7-4929-8DA9-6A691F38D99C}" destId="{0A4A38FE-4DD1-46D0-B5D8-CAF2ABB16059}" srcOrd="0" destOrd="0" presId="urn:microsoft.com/office/officeart/2005/8/layout/list1"/>
    <dgm:cxn modelId="{6DD023C0-B3CB-4D76-ADDF-8103C4AD4E4C}" type="presParOf" srcId="{69EE5530-BAD7-4929-8DA9-6A691F38D99C}" destId="{3B70FE5D-A05C-40ED-9A03-1784F545534E}" srcOrd="1" destOrd="0" presId="urn:microsoft.com/office/officeart/2005/8/layout/list1"/>
    <dgm:cxn modelId="{A608907C-5E87-422C-9C45-5F43F74FFAE9}" type="presParOf" srcId="{DC248553-CAAF-4847-8295-87F2FC3B09AC}" destId="{E0279929-46D3-4F70-A1C8-8F04B71018F6}" srcOrd="5" destOrd="0" presId="urn:microsoft.com/office/officeart/2005/8/layout/list1"/>
    <dgm:cxn modelId="{4054AD21-2991-4046-85F1-73330197D48C}" type="presParOf" srcId="{DC248553-CAAF-4847-8295-87F2FC3B09AC}" destId="{F27EF688-6197-45A8-A848-AEB02971E066}" srcOrd="6" destOrd="0" presId="urn:microsoft.com/office/officeart/2005/8/layout/list1"/>
    <dgm:cxn modelId="{BE204CF9-1731-459A-9837-D86187FB7F95}" type="presParOf" srcId="{DC248553-CAAF-4847-8295-87F2FC3B09AC}" destId="{384E102D-CD1F-490A-80B6-4FB38FCAB352}" srcOrd="7" destOrd="0" presId="urn:microsoft.com/office/officeart/2005/8/layout/list1"/>
    <dgm:cxn modelId="{28DD8636-1751-45FB-93E1-9560A8B3EDED}" type="presParOf" srcId="{DC248553-CAAF-4847-8295-87F2FC3B09AC}" destId="{68F57C51-3DAB-4310-9462-14FFB75726A2}" srcOrd="8" destOrd="0" presId="urn:microsoft.com/office/officeart/2005/8/layout/list1"/>
    <dgm:cxn modelId="{E9AFE16C-6F12-4570-87DC-525C1B03FB76}" type="presParOf" srcId="{68F57C51-3DAB-4310-9462-14FFB75726A2}" destId="{14406352-812B-4ADC-95A3-D72F97A7EF3A}" srcOrd="0" destOrd="0" presId="urn:microsoft.com/office/officeart/2005/8/layout/list1"/>
    <dgm:cxn modelId="{A3F7AA38-A3D8-4545-BF8A-2641C85D34B2}" type="presParOf" srcId="{68F57C51-3DAB-4310-9462-14FFB75726A2}" destId="{C57EEB74-E5F7-4DC7-AD89-C027D9693547}" srcOrd="1" destOrd="0" presId="urn:microsoft.com/office/officeart/2005/8/layout/list1"/>
    <dgm:cxn modelId="{CDE4C1DF-C851-4776-96AE-9F1B3A1123A6}" type="presParOf" srcId="{DC248553-CAAF-4847-8295-87F2FC3B09AC}" destId="{7315D805-109D-48A1-AF50-8CD21EC5CB8E}" srcOrd="9" destOrd="0" presId="urn:microsoft.com/office/officeart/2005/8/layout/list1"/>
    <dgm:cxn modelId="{14B813CD-F13C-4A39-AA56-6C5E57E9D267}" type="presParOf" srcId="{DC248553-CAAF-4847-8295-87F2FC3B09AC}" destId="{5D28E9C2-5FAA-45C0-ADEF-E22D38D75D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571F6-2A24-48C3-83EF-984529592817}">
      <dsp:nvSpPr>
        <dsp:cNvPr id="0" name=""/>
        <dsp:cNvSpPr/>
      </dsp:nvSpPr>
      <dsp:spPr>
        <a:xfrm>
          <a:off x="2260239" y="3445510"/>
          <a:ext cx="40547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C64CD-E00B-4A8D-BE54-AE55AA34016F}">
      <dsp:nvSpPr>
        <dsp:cNvPr id="0" name=""/>
        <dsp:cNvSpPr/>
      </dsp:nvSpPr>
      <dsp:spPr>
        <a:xfrm>
          <a:off x="2260239" y="2031999"/>
          <a:ext cx="34731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0C3B8-D5EB-4379-A7E8-5B3E6602681C}">
      <dsp:nvSpPr>
        <dsp:cNvPr id="0" name=""/>
        <dsp:cNvSpPr/>
      </dsp:nvSpPr>
      <dsp:spPr>
        <a:xfrm>
          <a:off x="2260239" y="618489"/>
          <a:ext cx="40547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0EDA6-BDC0-4E80-8F0A-609D1A4E37BE}">
      <dsp:nvSpPr>
        <dsp:cNvPr id="0" name=""/>
        <dsp:cNvSpPr/>
      </dsp:nvSpPr>
      <dsp:spPr>
        <a:xfrm>
          <a:off x="240939" y="12699"/>
          <a:ext cx="4038600" cy="40386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CB11C-E254-4CDA-AF4D-3E491A315EB6}">
      <dsp:nvSpPr>
        <dsp:cNvPr id="0" name=""/>
        <dsp:cNvSpPr/>
      </dsp:nvSpPr>
      <dsp:spPr>
        <a:xfrm>
          <a:off x="967887" y="2157196"/>
          <a:ext cx="2584704" cy="13327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967887" y="2157196"/>
        <a:ext cx="2584704" cy="1332738"/>
      </dsp:txXfrm>
    </dsp:sp>
    <dsp:sp modelId="{9B506746-CB5E-49E5-96E8-2305CBB91168}">
      <dsp:nvSpPr>
        <dsp:cNvPr id="0" name=""/>
        <dsp:cNvSpPr/>
      </dsp:nvSpPr>
      <dsp:spPr>
        <a:xfrm>
          <a:off x="4953002" y="76198"/>
          <a:ext cx="3042531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86F68-5A68-41BD-84BF-E173C3741E71}">
      <dsp:nvSpPr>
        <dsp:cNvPr id="0" name=""/>
        <dsp:cNvSpPr/>
      </dsp:nvSpPr>
      <dsp:spPr>
        <a:xfrm>
          <a:off x="6920784" y="12699"/>
          <a:ext cx="139735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20784" y="12699"/>
        <a:ext cx="139735" cy="1211580"/>
      </dsp:txXfrm>
    </dsp:sp>
    <dsp:sp modelId="{E8970945-33C9-493E-9AB5-81AF6F645961}">
      <dsp:nvSpPr>
        <dsp:cNvPr id="0" name=""/>
        <dsp:cNvSpPr/>
      </dsp:nvSpPr>
      <dsp:spPr>
        <a:xfrm>
          <a:off x="4648205" y="1447800"/>
          <a:ext cx="3315936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492D-8916-40C5-B7D9-AA95DAB63C57}">
      <dsp:nvSpPr>
        <dsp:cNvPr id="0" name=""/>
        <dsp:cNvSpPr/>
      </dsp:nvSpPr>
      <dsp:spPr>
        <a:xfrm>
          <a:off x="6339225" y="1426209"/>
          <a:ext cx="197891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39225" y="1426209"/>
        <a:ext cx="197891" cy="1211580"/>
      </dsp:txXfrm>
    </dsp:sp>
    <dsp:sp modelId="{AB3507A3-780C-48BD-8584-94BE73565799}">
      <dsp:nvSpPr>
        <dsp:cNvPr id="0" name=""/>
        <dsp:cNvSpPr/>
      </dsp:nvSpPr>
      <dsp:spPr>
        <a:xfrm>
          <a:off x="4857590" y="2839720"/>
          <a:ext cx="2914807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73AF3-A59E-44FA-8830-D2407E84F245}">
      <dsp:nvSpPr>
        <dsp:cNvPr id="0" name=""/>
        <dsp:cNvSpPr/>
      </dsp:nvSpPr>
      <dsp:spPr>
        <a:xfrm>
          <a:off x="6920784" y="2839720"/>
          <a:ext cx="139735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0784" y="2839720"/>
        <a:ext cx="139735" cy="121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50F4B-8007-4835-A42C-8C7682276213}">
      <dsp:nvSpPr>
        <dsp:cNvPr id="0" name=""/>
        <dsp:cNvSpPr/>
      </dsp:nvSpPr>
      <dsp:spPr>
        <a:xfrm>
          <a:off x="0" y="464019"/>
          <a:ext cx="74883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EF86B6-1CF2-4DC1-948E-D3AA1B231248}">
      <dsp:nvSpPr>
        <dsp:cNvPr id="0" name=""/>
        <dsp:cNvSpPr/>
      </dsp:nvSpPr>
      <dsp:spPr>
        <a:xfrm>
          <a:off x="374419" y="34169"/>
          <a:ext cx="6365147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30" tIns="0" rIns="19813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মূলদ সূচক ব্যাখ্যা করতে পারবে। </a:t>
          </a:r>
          <a:endParaRPr lang="en-US" sz="2800" kern="1200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sp:txBody>
      <dsp:txXfrm>
        <a:off x="419091" y="78841"/>
        <a:ext cx="6275803" cy="825776"/>
      </dsp:txXfrm>
    </dsp:sp>
    <dsp:sp modelId="{F27EF688-6197-45A8-A848-AEB02971E066}">
      <dsp:nvSpPr>
        <dsp:cNvPr id="0" name=""/>
        <dsp:cNvSpPr/>
      </dsp:nvSpPr>
      <dsp:spPr>
        <a:xfrm>
          <a:off x="0" y="1870179"/>
          <a:ext cx="74883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0FE5D-A05C-40ED-9A03-1784F545534E}">
      <dsp:nvSpPr>
        <dsp:cNvPr id="0" name=""/>
        <dsp:cNvSpPr/>
      </dsp:nvSpPr>
      <dsp:spPr>
        <a:xfrm>
          <a:off x="374419" y="1412619"/>
          <a:ext cx="6365147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30" tIns="0" rIns="19813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বাস্তব সংখ্যার পূর্ণ-সাংখ্যিক সূচক ব্যাখ্যা ও প্রয়োগ করতে পারবে। </a:t>
          </a:r>
          <a:endParaRPr lang="en-US" sz="2800" kern="1200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sp:txBody>
      <dsp:txXfrm>
        <a:off x="419091" y="1457291"/>
        <a:ext cx="6275803" cy="825776"/>
      </dsp:txXfrm>
    </dsp:sp>
    <dsp:sp modelId="{5D28E9C2-5FAA-45C0-ADEF-E22D38D75DFA}">
      <dsp:nvSpPr>
        <dsp:cNvPr id="0" name=""/>
        <dsp:cNvSpPr/>
      </dsp:nvSpPr>
      <dsp:spPr>
        <a:xfrm>
          <a:off x="0" y="3276340"/>
          <a:ext cx="74883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EEB74-E5F7-4DC7-AD89-C027D9693547}">
      <dsp:nvSpPr>
        <dsp:cNvPr id="0" name=""/>
        <dsp:cNvSpPr/>
      </dsp:nvSpPr>
      <dsp:spPr>
        <a:xfrm>
          <a:off x="374419" y="2818780"/>
          <a:ext cx="6365147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30" tIns="0" rIns="19813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সূচকের নিয়মাবলী প্রয়োগ করে সমস্যার সমাধান করতে পারবে।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19091" y="2863452"/>
        <a:ext cx="627580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0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5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8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2E19-C289-460E-B603-3D46302BDF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E7B41-CEE7-4E54-8EA9-9BD39CBB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00" y="6172200"/>
            <a:ext cx="91313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মোঃ</a:t>
            </a:r>
            <a:r>
              <a:rPr lang="bn-BD" baseline="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আবদুল মতিন। সহকারী শিক্ষক (গণিত)। </a:t>
            </a:r>
            <a:r>
              <a:rPr lang="en-US" baseline="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01716-738704</a:t>
            </a:r>
            <a:r>
              <a:rPr lang="bn-BD" baseline="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bn-BD" baseline="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হালিশহর হাইউজিং এস্টেট উচ্চ বিদ্যালয়, চট্টগ্রাম। </a:t>
            </a:r>
            <a:endParaRPr lang="en-US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93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38100"/>
            <a:ext cx="1411988" cy="85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30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46910"/>
            <a:ext cx="5257805" cy="493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5167313" cy="49322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31818" y="2895600"/>
            <a:ext cx="5410200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 গ ত ম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-32657"/>
            <a:ext cx="9144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8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021 -0.42222 C 0.29115 -0.39444 0.30348 -0.36736 0.30886 -0.33264 C 0.31459 -0.29398 0.31719 -0.24861 0.31979 -0.20347 C 0.32309 -0.15833 0.31979 -0.11968 0.31719 -0.07801 C 0.31459 -0.03958 0.31042 0.00208 0.30087 0.03681 C 0.29271 0.07153 0.27882 0.09954 0.26389 0.12083 C 0.25018 0.14167 0.23368 0.15556 0.21719 0.16296 C 0.20087 0.16991 0.18438 0.16991 0.16927 0.16296 C 0.15278 0.15556 0.13802 0.13843 0.1257 0.11042 C 0.11337 0.08611 0.10243 0.0544 0.09688 0.0162 C 0.09011 -0.01852 0.08768 -0.06736 0.08768 -0.10602 C 0.08611 -0.14352 0.08768 -0.18981 0.09445 -0.22755 C 0.10122 -0.2625 0.11337 -0.29051 0.13004 -0.3044 C 0.14636 -0.31458 0.16268 -0.30139 0.17361 -0.27685 C 0.18316 -0.25208 0.18993 -0.21412 0.19132 -0.16898 C 0.19132 -0.12292 0.18993 -0.08194 0.18316 -0.04653 C 0.17622 -0.01157 0.17761 -0.00532 0.15052 0.04097 C 0.1257 0.08912 0.10122 0.07546 0.08611 0.07894 C 0.07118 0.07894 0.05886 0.06528 0.04393 0.05139 C 0.02726 0.03356 0.01354 0.00208 0.00382 -0.02593 C -0.00555 -0.05394 -0.00972 -0.08819 -0.0151 -0.14352 C -0.01857 -0.2 -0.01857 -0.22755 -0.01857 -0.26991 C -0.01857 -0.31181 -0.01857 -0.35324 -0.01857 -0.39444 " pathEditMode="relative" rAng="0" ptsTypes="fffffffffffffffffffffff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028700"/>
                <a:ext cx="9144000" cy="5915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এর সরলফল নির্ণয় কর।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700"/>
                <a:ext cx="9144000" cy="591572"/>
              </a:xfrm>
              <a:prstGeom prst="rect">
                <a:avLst/>
              </a:prstGeom>
              <a:blipFill rotWithShape="1">
                <a:blip r:embed="rId2"/>
                <a:stretch>
                  <a:fillRect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679700" y="203200"/>
            <a:ext cx="2819400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1706784"/>
            <a:ext cx="12137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সমাধানঃ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" y="2206549"/>
                <a:ext cx="2933700" cy="4476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            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ANS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itchFamily="2" charset="2"/>
                  </a:rPr>
                  <a:t>)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206549"/>
                <a:ext cx="2933700" cy="4476225"/>
              </a:xfrm>
              <a:prstGeom prst="rect">
                <a:avLst/>
              </a:prstGeom>
              <a:blipFill rotWithShape="1">
                <a:blip r:embed="rId3"/>
                <a:stretch>
                  <a:fillRect l="-3326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4600" y="4876800"/>
                <a:ext cx="2204443" cy="71468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Kalpurush" pitchFamily="2" charset="0"/>
                      </a:rPr>
                      <m:t>[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Kalpurush" pitchFamily="2" charset="0"/>
                      </a:rPr>
                      <m:t> ] </m:t>
                    </m:r>
                  </m:oMath>
                </a14:m>
                <a:r>
                  <a:rPr lang="bn-BD" sz="28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b="1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endParaRPr lang="en-US" sz="28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76800"/>
                <a:ext cx="2204443" cy="714683"/>
              </a:xfrm>
              <a:prstGeom prst="rect">
                <a:avLst/>
              </a:prstGeom>
              <a:blipFill rotWithShape="1">
                <a:blip r:embed="rId4"/>
                <a:stretch>
                  <a:fillRect r="-2188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4851400" y="2168449"/>
                <a:ext cx="4038600" cy="244165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অনুরূপঃ</a:t>
                </a:r>
                <a:r>
                  <a:rPr lang="bn-BD" sz="3600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Kalpurush" pitchFamily="2" charset="0"/>
                    <a:cs typeface="Kalpurush" pitchFamily="2" charset="0"/>
                  </a:rPr>
                  <a:t>এর সরলফল নির্ণয় কর। </a:t>
                </a:r>
                <a:endParaRPr lang="en-US" sz="3600" dirty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2168449"/>
                <a:ext cx="4038600" cy="2441651"/>
              </a:xfrm>
              <a:prstGeom prst="roundRect">
                <a:avLst/>
              </a:prstGeom>
              <a:blipFill rotWithShape="1">
                <a:blip r:embed="rId5"/>
                <a:stretch>
                  <a:fillRect t="-5693" r="-1802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38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uiExpand="1" build="p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028700"/>
                <a:ext cx="9144000" cy="105201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e>
                          <m:sup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r>
                  <a:rPr lang="bn-BD" sz="3200" dirty="0" smtClean="0">
                    <a:latin typeface="Kalpurush" pitchFamily="2" charset="0"/>
                    <a:cs typeface="Kalpurush" pitchFamily="2" charset="0"/>
                  </a:rPr>
                  <a:t>এর সরলফল নির্ণয় কর।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700"/>
                <a:ext cx="9144000" cy="10520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100" y="2229716"/>
            <a:ext cx="12137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সমাধানঃ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79700" y="203200"/>
            <a:ext cx="2819400" cy="762000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সমস্যা-০২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4594" y="1554709"/>
                <a:ext cx="4844339" cy="4576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e>
                          <m:sup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800" dirty="0" smtClean="0"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</a:rPr>
                              <m:t>m</m:t>
                            </m:r>
                            <m:r>
                              <a:rPr lang="en-US" sz="2800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Cambria Math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÷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  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 </a:t>
                </a:r>
                <a:r>
                  <a:rPr lang="en-US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(ANS)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94" y="1554709"/>
                <a:ext cx="4844339" cy="4576509"/>
              </a:xfrm>
              <a:prstGeom prst="rect">
                <a:avLst/>
              </a:prstGeom>
              <a:blipFill rotWithShape="1">
                <a:blip r:embed="rId3"/>
                <a:stretch>
                  <a:fillRect l="-2516" r="-1635" b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33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9700" y="203200"/>
            <a:ext cx="2819400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18025" y="1295400"/>
            <a:ext cx="0" cy="441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1295400"/>
            <a:ext cx="3581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লাল</a:t>
            </a:r>
            <a:r>
              <a:rPr lang="bn-BD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295400"/>
            <a:ext cx="3581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সবুজ</a:t>
            </a:r>
            <a:endParaRPr lang="en-US" sz="3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2362200"/>
                <a:ext cx="3708400" cy="334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⊡</m:t>
                    </m:r>
                  </m:oMath>
                </a14:m>
                <a:endParaRPr lang="en-US" sz="2800" dirty="0" smtClean="0">
                  <a:ea typeface="Cambria Math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e>
                      <m:sup/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⊡</m:t>
                    </m:r>
                  </m:oMath>
                </a14:m>
                <a:endParaRPr lang="en-US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3708400" cy="3349507"/>
              </a:xfrm>
              <a:prstGeom prst="rect">
                <a:avLst/>
              </a:prstGeom>
              <a:blipFill rotWithShape="1">
                <a:blip r:embed="rId2"/>
                <a:stretch>
                  <a:fillRect l="-2961" r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0" y="2438400"/>
                <a:ext cx="3810000" cy="321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/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ea typeface="Cambria Math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e>
                          <m:sup/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b="0" dirty="0" smtClean="0"/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⊡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38400"/>
                <a:ext cx="3810000" cy="3219279"/>
              </a:xfrm>
              <a:prstGeom prst="rect">
                <a:avLst/>
              </a:prstGeom>
              <a:blipFill rotWithShape="1">
                <a:blip r:embed="rId3"/>
                <a:stretch>
                  <a:fillRect l="-288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24200" y="2743200"/>
                <a:ext cx="10668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43200"/>
                <a:ext cx="1066800" cy="533400"/>
              </a:xfrm>
              <a:prstGeom prst="rect">
                <a:avLst/>
              </a:prstGeom>
              <a:blipFill rotWithShape="1">
                <a:blip r:embed="rId4"/>
                <a:stretch>
                  <a:fillRect t="-16304" b="-4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24200" y="5448300"/>
                <a:ext cx="1066800" cy="6477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48300"/>
                <a:ext cx="1066800" cy="647700"/>
              </a:xfrm>
              <a:prstGeom prst="rect">
                <a:avLst/>
              </a:prstGeom>
              <a:blipFill rotWithShape="1">
                <a:blip r:embed="rId5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00400" y="3581400"/>
                <a:ext cx="10668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81400"/>
                <a:ext cx="1066800" cy="533400"/>
              </a:xfrm>
              <a:prstGeom prst="rect">
                <a:avLst/>
              </a:prstGeom>
              <a:blipFill rotWithShape="1">
                <a:blip r:embed="rId6"/>
                <a:stretch>
                  <a:fillRect t="-15385" r="-559" b="-47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924800" y="2819400"/>
                <a:ext cx="10668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819400"/>
                <a:ext cx="1066800" cy="533400"/>
              </a:xfrm>
              <a:prstGeom prst="rect">
                <a:avLst/>
              </a:prstGeom>
              <a:blipFill rotWithShape="1">
                <a:blip r:embed="rId7"/>
                <a:stretch>
                  <a:fillRect t="-15385" r="-10615" b="-47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772400" y="3873500"/>
                <a:ext cx="10668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873500"/>
                <a:ext cx="1066800" cy="533400"/>
              </a:xfrm>
              <a:prstGeom prst="rect">
                <a:avLst/>
              </a:prstGeom>
              <a:blipFill rotWithShape="1">
                <a:blip r:embed="rId8"/>
                <a:stretch>
                  <a:fillRect t="-14130" r="-559" b="-4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24800" y="5181600"/>
                <a:ext cx="10668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181600"/>
                <a:ext cx="1066800" cy="533400"/>
              </a:xfrm>
              <a:prstGeom prst="rect">
                <a:avLst/>
              </a:prstGeom>
              <a:blipFill rotWithShape="1">
                <a:blip r:embed="rId9"/>
                <a:stretch>
                  <a:fillRect b="-40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98420" y="3553690"/>
            <a:ext cx="228600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3847" y="2743200"/>
            <a:ext cx="228600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32872" y="4230255"/>
            <a:ext cx="153553" cy="133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uiExpand="1" build="p"/>
          <p:bldP spid="11" grpId="0" uiExpand="1" build="p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uiExpand="1" build="p"/>
          <p:bldP spid="11" grpId="0" uiExpand="1" build="p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028700"/>
                <a:ext cx="9144000" cy="93294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𝐚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𝐚𝐛</m:t>
                            </m:r>
                          </m:den>
                        </m:f>
                      </m:sup>
                    </m:sSup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𝐜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𝐛𝐜</m:t>
                            </m:r>
                          </m:den>
                        </m:f>
                      </m:sup>
                    </m:sSup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𝐜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𝐚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𝐜𝐚</m:t>
                            </m:r>
                          </m:den>
                        </m:f>
                      </m:sup>
                    </m:sSup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700"/>
                <a:ext cx="9144000" cy="932948"/>
              </a:xfrm>
              <a:prstGeom prst="rect">
                <a:avLst/>
              </a:prstGeom>
              <a:blipFill rotWithShape="1">
                <a:blip r:embed="rId2"/>
                <a:stretch>
                  <a:fillRect l="-1000" b="-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679700" y="203200"/>
            <a:ext cx="2819400" cy="762000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সমস্যা-০৩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2026516"/>
            <a:ext cx="12137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সমাধানঃ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52613" y="2274786"/>
                <a:ext cx="4990662" cy="3876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𝑳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𝑯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𝑺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𝐚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𝐚𝐛</m:t>
                            </m:r>
                          </m:den>
                        </m:f>
                      </m:sup>
                    </m:sSup>
                    <m:r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𝐜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𝐛𝐜</m:t>
                            </m:r>
                          </m:den>
                        </m:f>
                      </m:sup>
                    </m:sSup>
                    <m:r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𝐜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𝐚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𝐜𝐚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  <m: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613" y="2274786"/>
                <a:ext cx="4990662" cy="3876189"/>
              </a:xfrm>
              <a:prstGeom prst="rect">
                <a:avLst/>
              </a:prstGeom>
              <a:blipFill rotWithShape="1">
                <a:blip r:embed="rId3"/>
                <a:stretch>
                  <a:fillRect l="-1954" r="-4274" b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24194" y="1961205"/>
                <a:ext cx="4419599" cy="417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  <m:d>
                              <m:dPr>
                                <m:ctrlP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</m:e>
                            </m:d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  <m:d>
                              <m:dPr>
                                <m:ctrlP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𝒂𝒃𝒄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num>
                          <m:den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𝒂𝒃𝒄</m:t>
                            </m:r>
                          </m:den>
                        </m:f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Kalpurush" pitchFamily="2" charset="0"/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𝒂𝒃𝒄</m:t>
                            </m:r>
                          </m:den>
                        </m:f>
                      </m:sup>
                    </m:sSup>
                  </m:oMath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Kalpurush" pitchFamily="2" charset="0"/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Kalpurush" pitchFamily="2" charset="0"/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Kalpurush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=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R.H.S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94" y="1961205"/>
                <a:ext cx="4419599" cy="4177362"/>
              </a:xfrm>
              <a:prstGeom prst="rect">
                <a:avLst/>
              </a:prstGeom>
              <a:blipFill rotWithShape="1">
                <a:blip r:embed="rId4"/>
                <a:stretch>
                  <a:fillRect l="-3724" t="-2044" r="-414" b="-4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035034" y="2488181"/>
            <a:ext cx="0" cy="345541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9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9700" y="203200"/>
            <a:ext cx="2819400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মূল্যায়ন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066800"/>
                <a:ext cx="861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১।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কোন 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?</a:t>
                </a:r>
              </a:p>
              <a:p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খ)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গ)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ঘ)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86106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04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897797"/>
                <a:ext cx="8610600" cy="101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২।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BD" sz="2400" i="1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.</m:t>
                    </m:r>
                    <m:rad>
                      <m:rad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এর মান নিচের কোনটি?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BD" sz="2400" i="1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6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    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খ)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400" i="1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cs typeface="Kalpurush" pitchFamily="2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Kalpurush" pitchFamily="2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গ)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Kalpurush" pitchFamily="2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ঘ)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25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97797"/>
                <a:ext cx="8610600" cy="1010661"/>
              </a:xfrm>
              <a:prstGeom prst="rect">
                <a:avLst/>
              </a:prstGeom>
              <a:blipFill rotWithShape="1">
                <a:blip r:embed="rId3"/>
                <a:stretch>
                  <a:fillRect l="-1204" t="-602" b="-1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048000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৩।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কোন  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হলে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হবে?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খ)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গ)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ঘ)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8534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43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287980"/>
                <a:ext cx="8534400" cy="986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৪।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 ;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হলে,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𝐵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=?</m:t>
                    </m:r>
                  </m:oMath>
                </a14:m>
                <a:endParaRPr lang="en-US" sz="2400" b="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খ)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গ)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ঘ)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87980"/>
                <a:ext cx="8534400" cy="986039"/>
              </a:xfrm>
              <a:prstGeom prst="rect">
                <a:avLst/>
              </a:prstGeom>
              <a:blipFill rotWithShape="1">
                <a:blip r:embed="rId5"/>
                <a:stretch>
                  <a:fillRect l="-121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 Diagonal Corner Rectangle 6"/>
          <p:cNvSpPr/>
          <p:nvPr/>
        </p:nvSpPr>
        <p:spPr>
          <a:xfrm>
            <a:off x="90055" y="5343294"/>
            <a:ext cx="8763000" cy="74578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উত্তরমালাঃ  </a:t>
            </a:r>
            <a:endParaRPr lang="en-US" sz="2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05000" y="5474253"/>
            <a:ext cx="564573" cy="483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9855" y="5474912"/>
            <a:ext cx="564573" cy="483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২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74405" y="5488767"/>
            <a:ext cx="564573" cy="483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৩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0" y="5474912"/>
            <a:ext cx="564573" cy="483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৪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6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0243 -0.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300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0452 -0.5895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22049 -0.4557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2280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224 -0.4453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6025 -0.313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1567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45816 -0.3027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4559 -0.1113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557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5399 -0.1009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  <p:bldP spid="9" grpId="0" build="p" animBg="1"/>
      <p:bldP spid="9" grpId="1" uiExpand="1" build="allAtOnce" animBg="1"/>
      <p:bldP spid="10" grpId="0" build="p" animBg="1"/>
      <p:bldP spid="10" grpId="1" build="allAtOnce" animBg="1"/>
      <p:bldP spid="11" grpId="0" build="p" animBg="1"/>
      <p:bldP spid="11" grpId="1" uiExpand="1" build="allAtOnce" animBg="1"/>
      <p:bldP spid="12" grpId="0" build="p" animBg="1"/>
      <p:bldP spid="12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616" y="-996317"/>
            <a:ext cx="5144768" cy="929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2679700" y="203200"/>
            <a:ext cx="2819400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বাড়ির কাজ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371600"/>
                <a:ext cx="8458200" cy="196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সৃজনশীলঃ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/>
                        <a:cs typeface="Kalpurush" pitchFamily="2" charset="0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Kalpurush" pitchFamily="2" charset="0"/>
                    <a:cs typeface="Kalpurush" pitchFamily="2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cs typeface="Kalpurush" pitchFamily="2" charset="0"/>
                      </a:rPr>
                      <m:t>𝒀</m:t>
                    </m:r>
                    <m:r>
                      <a:rPr lang="en-US" sz="2400" b="1" i="1" dirty="0" smtClean="0">
                        <a:latin typeface="Cambria Math"/>
                        <a:cs typeface="Kalpurush" pitchFamily="2" charset="0"/>
                      </a:rPr>
                      <m:t>=</m:t>
                    </m:r>
                    <m:rad>
                      <m:radPr>
                        <m:ctrl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𝒑</m:t>
                        </m:r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𝒒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𝒒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dirty="0" smtClean="0">
                        <a:latin typeface="Cambria Math"/>
                        <a:cs typeface="Kalpurush" pitchFamily="2" charset="0"/>
                      </a:rPr>
                      <m:t> . </m:t>
                    </m:r>
                    <m:rad>
                      <m:radPr>
                        <m:ctrl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𝒒</m:t>
                        </m:r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𝒓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dirty="0" smtClean="0">
                        <a:latin typeface="Cambria Math"/>
                        <a:cs typeface="Kalpurush" pitchFamily="2" charset="0"/>
                      </a:rPr>
                      <m:t> . </m:t>
                    </m:r>
                    <m:rad>
                      <m:radPr>
                        <m:ctrl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𝒓</m:t>
                        </m:r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𝒑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latin typeface="Cambria Math"/>
                                    <a:cs typeface="Kalpurush" pitchFamily="2" charset="0"/>
                                  </a:rPr>
                                  <m:t>𝒑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r>
                  <a:rPr lang="bn-BD" sz="2400" b="1" dirty="0" smtClean="0">
                    <a:latin typeface="Kalpurush" pitchFamily="2" charset="0"/>
                    <a:cs typeface="Kalpurush" pitchFamily="2" charset="0"/>
                  </a:rPr>
                  <a:t>এবং </a:t>
                </a:r>
                <a:endParaRPr lang="en-US" sz="2400" b="1" dirty="0" smtClean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Kalpurush" pitchFamily="2" charset="0"/>
                        </a:rPr>
                        <m:t>𝒁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÷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000" b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8458200" cy="1967013"/>
              </a:xfrm>
              <a:prstGeom prst="rect">
                <a:avLst/>
              </a:prstGeom>
              <a:blipFill rotWithShape="1">
                <a:blip r:embed="rId4"/>
                <a:stretch>
                  <a:fillRect l="-1226" t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801624"/>
                <a:ext cx="8382000" cy="176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X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এর মান নির্ণয় কর।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খ) দেখাও যে,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ad>
                      <m:radPr>
                        <m:ctrl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  <a:cs typeface="Kalpurush" pitchFamily="2" charset="0"/>
                          </a:rPr>
                          <m:t>81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4</m:t>
                    </m:r>
                  </m:oMath>
                </a14:m>
                <a:endParaRPr lang="en-US" sz="2400" dirty="0" smtClean="0"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গ) দেখাও যে,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÷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25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624"/>
                <a:ext cx="8382000" cy="1760418"/>
              </a:xfrm>
              <a:prstGeom prst="rect">
                <a:avLst/>
              </a:prstGeom>
              <a:blipFill rotWithShape="1">
                <a:blip r:embed="rId5"/>
                <a:stretch>
                  <a:fillRect l="-1164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9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triped Right Arrow 1"/>
          <p:cNvSpPr/>
          <p:nvPr/>
        </p:nvSpPr>
        <p:spPr>
          <a:xfrm>
            <a:off x="101600" y="2514600"/>
            <a:ext cx="4744859" cy="2286000"/>
          </a:xfrm>
          <a:prstGeom prst="strip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 ন্য বা দ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4263757" y="2590800"/>
            <a:ext cx="1685673" cy="2057400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4" y="1066800"/>
            <a:ext cx="3074451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5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5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182253" y="180100"/>
            <a:ext cx="446100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ea typeface="Cambria" pitchFamily="18" charset="0"/>
              <a:cs typeface="Kalpurush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821558"/>
              </p:ext>
            </p:extLst>
          </p:nvPr>
        </p:nvGraphicFramePr>
        <p:xfrm>
          <a:off x="284020" y="164868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37020" y="1648680"/>
            <a:ext cx="3048000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মোঃ আবদুল মতিন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সহকারী শিক্ষক (গণিত)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2220" y="3085594"/>
            <a:ext cx="3962400" cy="1219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হালিশহর হাউজিং এস্টেট উচ্চ বিদ্যালয়</a:t>
            </a:r>
          </a:p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চট্টগ্রাম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98475" y="4468080"/>
            <a:ext cx="33528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01716</a:t>
            </a:r>
            <a:r>
              <a:rPr lang="bn-BD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738704</a:t>
            </a:r>
            <a:endParaRPr lang="en-US" sz="24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7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6" y="1094505"/>
            <a:ext cx="4143375" cy="485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6" name="Rounded Rectangle 5"/>
          <p:cNvSpPr/>
          <p:nvPr/>
        </p:nvSpPr>
        <p:spPr>
          <a:xfrm>
            <a:off x="319314" y="1101455"/>
            <a:ext cx="3581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শিরোনাম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319314" y="2514600"/>
            <a:ext cx="4252686" cy="2895600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শ্রেণিঃ </a:t>
            </a:r>
            <a:r>
              <a:rPr lang="bn-BD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নবম-দশম</a:t>
            </a:r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বিষয়ঃ </a:t>
            </a:r>
            <a:r>
              <a:rPr lang="bn-BD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বীজগণিত</a:t>
            </a:r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অধ্যায়ঃ </a:t>
            </a:r>
            <a:r>
              <a:rPr lang="bn-BD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৪র্থ (সূচক)  </a:t>
            </a:r>
            <a:endParaRPr lang="en-US" sz="36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838200"/>
            <a:ext cx="9144000" cy="5333999"/>
            <a:chOff x="0" y="838200"/>
            <a:chExt cx="9144000" cy="5333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533399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47800" y="3135867"/>
              <a:ext cx="6324600" cy="1359933"/>
              <a:chOff x="1447800" y="3135867"/>
              <a:chExt cx="6324600" cy="135993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47800" y="41264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71800" y="408727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19600" y="390953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91200" y="373653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9000" y="313586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2286000" y="76200"/>
            <a:ext cx="3962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আজকের পাঠ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295400"/>
            <a:ext cx="42672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সূচক (Exponent)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9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0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9" dur="3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20" dur="3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build="p" bldLvl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0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build="p" bldLvl="2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152400"/>
            <a:ext cx="3733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এই অধ্যায় শেষে শিক্ষার্থীরা...........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3932478"/>
              </p:ext>
            </p:extLst>
          </p:nvPr>
        </p:nvGraphicFramePr>
        <p:xfrm>
          <a:off x="284018" y="1590020"/>
          <a:ext cx="74883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9600" y="4280931"/>
            <a:ext cx="7162800" cy="1764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70018" y="152400"/>
            <a:ext cx="3906982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সূচক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Exponent)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836" y="2762071"/>
                <a:ext cx="9067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অর্থাৎ, </a:t>
                </a:r>
                <a:endParaRPr lang="en-US" sz="24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2400" b="1" dirty="0" smtClean="0">
                    <a:latin typeface="Kalpurush" pitchFamily="2" charset="0"/>
                    <a:cs typeface="Kalpurush" pitchFamily="2" charset="0"/>
                  </a:rPr>
                  <a:t>a </a:t>
                </a:r>
                <a:r>
                  <a:rPr lang="bn-BD" sz="2400" b="1" dirty="0" smtClean="0">
                    <a:latin typeface="Kalpurush" pitchFamily="2" charset="0"/>
                    <a:cs typeface="Kalpurush" pitchFamily="2" charset="0"/>
                  </a:rPr>
                  <a:t>যেকোনো বাস্তব সংখ্যা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এবং </a:t>
                </a:r>
                <a:r>
                  <a:rPr lang="en-US" sz="2400" b="1" dirty="0" smtClean="0">
                    <a:latin typeface="Kalpurush" pitchFamily="2" charset="0"/>
                    <a:cs typeface="Kalpurush" pitchFamily="2" charset="0"/>
                  </a:rPr>
                  <a:t>n </a:t>
                </a:r>
                <a:r>
                  <a:rPr lang="bn-BD" sz="2400" b="1" dirty="0" smtClean="0">
                    <a:latin typeface="Kalpurush" pitchFamily="2" charset="0"/>
                    <a:cs typeface="Kalpurush" pitchFamily="2" charset="0"/>
                  </a:rPr>
                  <a:t>যেকোনো ধনাত্মক পূর্নসংখ্যা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হলে, </a:t>
                </a:r>
              </a:p>
              <a:p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n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সংখ্যক 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a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এর ক্রমিক গুণ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……×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</m:oMath>
                </a14:m>
                <a:r>
                  <a:rPr lang="en-US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(n </a:t>
                </a:r>
                <a:r>
                  <a:rPr lang="bn-BD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সংখ্যক </a:t>
                </a:r>
                <a:r>
                  <a:rPr lang="en-US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a) </a:t>
                </a:r>
              </a:p>
              <a:p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		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2762071"/>
                <a:ext cx="90678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008" t="-310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22215"/>
                <a:ext cx="731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>
                    <a:cs typeface="Kalpurush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……×</m:t>
                    </m:r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Kalpurush" pitchFamily="2" charset="0"/>
                    <a:ea typeface="Cambria Math"/>
                    <a:cs typeface="Kalpurush" pitchFamily="2" charset="0"/>
                  </a:rPr>
                  <a:t> (</a:t>
                </a:r>
                <a:r>
                  <a:rPr lang="en-US" sz="2400" b="1" dirty="0">
                    <a:solidFill>
                      <a:srgbClr val="C0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n </a:t>
                </a:r>
                <a:r>
                  <a:rPr lang="bn-BD" sz="2400" b="1" dirty="0">
                    <a:solidFill>
                      <a:srgbClr val="C0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সংখ্যক </a:t>
                </a:r>
                <a:r>
                  <a:rPr lang="en-US" sz="2400" b="1" dirty="0">
                    <a:solidFill>
                      <a:srgbClr val="C0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a</a:t>
                </a:r>
                <a:r>
                  <a:rPr lang="en-US" sz="24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)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22215"/>
                <a:ext cx="73152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25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70018" y="4331731"/>
                <a:ext cx="155170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latin typeface="Cambria Math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Kalpurush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Kalpurush" pitchFamily="2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18" y="4331731"/>
                <a:ext cx="1551709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18072" r="-18504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 rot="10800000" flipV="1">
            <a:off x="2438400" y="5229225"/>
            <a:ext cx="685800" cy="304800"/>
          </a:xfrm>
          <a:prstGeom prst="bentConnector3">
            <a:avLst>
              <a:gd name="adj1" fmla="val 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648200"/>
            <a:ext cx="834736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5381625"/>
            <a:ext cx="99059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ভিত্তি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377897"/>
            <a:ext cx="2438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সূচক/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POWER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/ঘাত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  <p:bldP spid="4" grpId="0" uiExpand="1" build="p"/>
      <p:bldP spid="6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0018" y="152400"/>
            <a:ext cx="3906982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সূচকের সূত্রাবলি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336955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১।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6955"/>
                <a:ext cx="3429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737" t="-10465" r="-65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46364" y="1946554"/>
            <a:ext cx="7654636" cy="1224053"/>
            <a:chOff x="346364" y="1946554"/>
            <a:chExt cx="7654636" cy="1224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6364" y="1946554"/>
                  <a:ext cx="3962400" cy="122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Kalpurush" pitchFamily="2" charset="0"/>
                      <a:cs typeface="Kalpurush" pitchFamily="2" charset="0"/>
                    </a:rPr>
                    <a:t>২।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cs typeface="Kalpurush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cs typeface="Kalpurush" pitchFamily="2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/>
                          <a:cs typeface="Kalpurush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32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a14:m>
                  <a:endParaRPr lang="en-US" sz="3200" dirty="0">
                    <a:latin typeface="Kalpurush" pitchFamily="2" charset="0"/>
                    <a:cs typeface="Kalpurush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" y="1946554"/>
                  <a:ext cx="3962400" cy="12240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63640" y="1977617"/>
                  <a:ext cx="4537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Kalpurush" pitchFamily="2" charset="0"/>
                      <a:cs typeface="Kalpurush" pitchFamily="2" charset="0"/>
                    </a:rPr>
                    <a:t>; </a:t>
                  </a:r>
                  <a:r>
                    <a:rPr lang="bn-BD" sz="2000" dirty="0" smtClean="0">
                      <a:latin typeface="Kalpurush" pitchFamily="2" charset="0"/>
                      <a:cs typeface="Kalpurush" pitchFamily="2" charset="0"/>
                    </a:rPr>
                    <a:t>যখন,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endParaRPr lang="en-US" sz="2000" dirty="0">
                    <a:latin typeface="Kalpurush" pitchFamily="2" charset="0"/>
                    <a:cs typeface="Kalpurush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0" y="1977617"/>
                  <a:ext cx="453736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42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463640" y="2586639"/>
                  <a:ext cx="4537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Kalpurush" pitchFamily="2" charset="0"/>
                      <a:cs typeface="Kalpurush" pitchFamily="2" charset="0"/>
                    </a:rPr>
                    <a:t>; </a:t>
                  </a:r>
                  <a:r>
                    <a:rPr lang="bn-BD" sz="2000" dirty="0" smtClean="0">
                      <a:latin typeface="Kalpurush" pitchFamily="2" charset="0"/>
                      <a:cs typeface="Kalpurush" pitchFamily="2" charset="0"/>
                    </a:rPr>
                    <a:t>যখন,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a14:m>
                  <a:endParaRPr lang="en-US" sz="2000" dirty="0">
                    <a:latin typeface="Kalpurush" pitchFamily="2" charset="0"/>
                    <a:cs typeface="Kalpurush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0" y="2586639"/>
                  <a:ext cx="453736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42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252134"/>
                <a:ext cx="662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৩।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52134"/>
                <a:ext cx="6629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437" y="3858475"/>
                <a:ext cx="7543800" cy="78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cs typeface="Kalpurush" pitchFamily="2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cs typeface="Kalpurush" pitchFamily="2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7" y="3858475"/>
                <a:ext cx="7543800" cy="787203"/>
              </a:xfrm>
              <a:prstGeom prst="rect">
                <a:avLst/>
              </a:prstGeom>
              <a:blipFill rotWithShape="1">
                <a:blip r:embed="rId7"/>
                <a:stretch>
                  <a:fillRect l="-169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435" y="4774832"/>
                <a:ext cx="655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৫।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Kalpurush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Kalpurush" pitchFamily="2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5" y="4774832"/>
                <a:ext cx="655320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95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435" y="5228777"/>
                <a:ext cx="2327565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৬।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Kalpurush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Kalpurush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  <a:cs typeface="Kalpurush" pitchFamily="2" charset="0"/>
                      </a:rPr>
                      <m:t> ;</m:t>
                    </m:r>
                  </m:oMath>
                </a14:m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5" y="5228777"/>
                <a:ext cx="2327565" cy="703013"/>
              </a:xfrm>
              <a:prstGeom prst="rect">
                <a:avLst/>
              </a:prstGeom>
              <a:blipFill rotWithShape="1">
                <a:blip r:embed="rId9"/>
                <a:stretch>
                  <a:fillRect l="-5497" r="-14660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83219" y="5395617"/>
                <a:ext cx="34821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latin typeface="Kalpurush" pitchFamily="2" charset="0"/>
                    <a:cs typeface="Kalpurush" pitchFamily="2" charset="0"/>
                  </a:rPr>
                  <a:t>যেখানে,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Kalpurush" pitchFamily="2" charset="0"/>
                      </a:rPr>
                      <m:t>(</m:t>
                    </m:r>
                    <m:r>
                      <a:rPr lang="en-US" sz="2800" i="1" dirty="0"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,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𝑛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𝑁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Kalpurush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19" y="5395617"/>
                <a:ext cx="3482172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503" t="-10465" r="-64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1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152400"/>
            <a:ext cx="4876800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সূচকের গুরুত্বপূর্ণ তথ্যাবলী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288470"/>
                <a:ext cx="8458200" cy="483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;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 smtClean="0">
                    <a:ea typeface="Cambria Math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𝟑</m:t>
                        </m:r>
                      </m:deg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 smtClean="0">
                    <a:ea typeface="Cambria Math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𝟒</m:t>
                        </m:r>
                      </m:deg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 smtClean="0">
                    <a:ea typeface="Cambria Math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deg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𝒚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b="1" dirty="0" smtClean="0"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cs typeface="Kalpurush" pitchFamily="2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8470"/>
                <a:ext cx="8458200" cy="4834337"/>
              </a:xfrm>
              <a:prstGeom prst="rect">
                <a:avLst/>
              </a:prstGeom>
              <a:blipFill rotWithShape="1">
                <a:blip r:embed="rId2"/>
                <a:stretch>
                  <a:fillRect l="-1009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2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028700"/>
                <a:ext cx="9144000" cy="836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এর সরলফল নির্ণয় কর।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700"/>
                <a:ext cx="9144000" cy="836447"/>
              </a:xfrm>
              <a:prstGeom prst="rect">
                <a:avLst/>
              </a:prstGeom>
              <a:blipFill rotWithShape="1">
                <a:blip r:embed="rId2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368216"/>
                <a:ext cx="5715000" cy="381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2800" dirty="0" smtClean="0"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Kalpurush" pitchFamily="2" charset="0"/>
                    <a:cs typeface="Kalpurush" pitchFamily="2" charset="0"/>
                  </a:rPr>
                  <a:t>	 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800" dirty="0" smtClean="0">
                    <a:latin typeface="Kalpurush" pitchFamily="2" charset="0"/>
                    <a:cs typeface="Kalpurush" pitchFamily="2" charset="0"/>
                  </a:rPr>
                  <a:t>			</a:t>
                </a:r>
                <a:r>
                  <a:rPr lang="bn-BD" sz="28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(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ANS:)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68216"/>
                <a:ext cx="5715000" cy="3814506"/>
              </a:xfrm>
              <a:prstGeom prst="rect">
                <a:avLst/>
              </a:prstGeom>
              <a:blipFill rotWithShape="1">
                <a:blip r:embed="rId3"/>
                <a:stretch>
                  <a:fillRect l="-2132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9400" y="2938740"/>
                <a:ext cx="3429000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Kalpurush" pitchFamily="2" charset="0"/>
                    <a:cs typeface="Kalpurush" pitchFamily="2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Kalpurush" pitchFamily="2" charset="0"/>
                          </a:rPr>
                          <m:t>𝒎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Kalpurush" pitchFamily="2" charset="0"/>
                    <a:cs typeface="Kalpurush" pitchFamily="2" charset="0"/>
                  </a:rPr>
                  <a:t>]</a:t>
                </a:r>
                <a:endParaRPr lang="en-US" sz="28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2938740"/>
                <a:ext cx="3429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737" t="-10465" r="-480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6200" y="5051661"/>
                <a:ext cx="2862579" cy="53347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Kalpurush" pitchFamily="2" charset="0"/>
                    <a:cs typeface="Kalpurush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>
                            <a:latin typeface="Cambria Math"/>
                            <a:cs typeface="Kalpurush" pitchFamily="2" charset="0"/>
                          </a:rPr>
                          <m:t>𝟎</m:t>
                        </m:r>
                      </m:sup>
                    </m:sSup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𝟏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 ; 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∈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𝑹</m:t>
                    </m:r>
                    <m:r>
                      <a:rPr lang="en-US" sz="2800" b="1">
                        <a:latin typeface="Cambria Math"/>
                        <a:cs typeface="Kalpurush" pitchFamily="2" charset="0"/>
                      </a:rPr>
                      <m:t> ]</m:t>
                    </m:r>
                  </m:oMath>
                </a14:m>
                <a:endParaRPr lang="en-US" sz="28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51661"/>
                <a:ext cx="2862579" cy="533479"/>
              </a:xfrm>
              <a:prstGeom prst="rect">
                <a:avLst/>
              </a:prstGeom>
              <a:blipFill rotWithShape="1">
                <a:blip r:embed="rId5"/>
                <a:stretch>
                  <a:fillRect l="-4478" t="-8046" r="-831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1998884"/>
            <a:ext cx="12137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সমাধানঃ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79700" y="203200"/>
            <a:ext cx="2819400" cy="762000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সমস্যা-০১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4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1364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76</cp:revision>
  <dcterms:created xsi:type="dcterms:W3CDTF">2021-06-04T15:26:53Z</dcterms:created>
  <dcterms:modified xsi:type="dcterms:W3CDTF">2021-06-30T17:51:36Z</dcterms:modified>
</cp:coreProperties>
</file>