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3" r:id="rId3"/>
    <p:sldId id="256" r:id="rId4"/>
    <p:sldId id="257" r:id="rId5"/>
    <p:sldId id="258" r:id="rId6"/>
    <p:sldId id="259" r:id="rId7"/>
    <p:sldId id="289" r:id="rId8"/>
    <p:sldId id="279" r:id="rId9"/>
    <p:sldId id="262" r:id="rId10"/>
    <p:sldId id="264" r:id="rId11"/>
    <p:sldId id="275" r:id="rId12"/>
    <p:sldId id="280" r:id="rId13"/>
    <p:sldId id="282" r:id="rId14"/>
    <p:sldId id="277" r:id="rId15"/>
    <p:sldId id="265" r:id="rId16"/>
    <p:sldId id="284" r:id="rId17"/>
    <p:sldId id="285" r:id="rId18"/>
    <p:sldId id="286" r:id="rId19"/>
    <p:sldId id="287" r:id="rId20"/>
    <p:sldId id="288" r:id="rId21"/>
    <p:sldId id="266" r:id="rId22"/>
    <p:sldId id="267" r:id="rId23"/>
    <p:sldId id="29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50" d="100"/>
          <a:sy n="50" d="100"/>
        </p:scale>
        <p:origin x="787" y="43"/>
      </p:cViewPr>
      <p:guideLst>
        <p:guide orient="horz" pos="211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BC50F-F9D7-4989-9C07-4017BEA011E7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069A1-E0F4-4017-BA70-FC1DD5D88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841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BC50F-F9D7-4989-9C07-4017BEA011E7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069A1-E0F4-4017-BA70-FC1DD5D88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207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BC50F-F9D7-4989-9C07-4017BEA011E7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069A1-E0F4-4017-BA70-FC1DD5D88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515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BC50F-F9D7-4989-9C07-4017BEA011E7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069A1-E0F4-4017-BA70-FC1DD5D88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459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BC50F-F9D7-4989-9C07-4017BEA011E7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069A1-E0F4-4017-BA70-FC1DD5D88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100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BC50F-F9D7-4989-9C07-4017BEA011E7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069A1-E0F4-4017-BA70-FC1DD5D88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744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BC50F-F9D7-4989-9C07-4017BEA011E7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069A1-E0F4-4017-BA70-FC1DD5D88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162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BC50F-F9D7-4989-9C07-4017BEA011E7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069A1-E0F4-4017-BA70-FC1DD5D88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453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BC50F-F9D7-4989-9C07-4017BEA011E7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069A1-E0F4-4017-BA70-FC1DD5D88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315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BC50F-F9D7-4989-9C07-4017BEA011E7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069A1-E0F4-4017-BA70-FC1DD5D88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371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BC50F-F9D7-4989-9C07-4017BEA011E7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069A1-E0F4-4017-BA70-FC1DD5D88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630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6BC50F-F9D7-4989-9C07-4017BEA011E7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069A1-E0F4-4017-BA70-FC1DD5D88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274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2085" y="304800"/>
            <a:ext cx="4033381" cy="1107996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pPr algn="ctr"/>
            <a:r>
              <a:rPr lang="en-US" sz="6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6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189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093" y="1437941"/>
            <a:ext cx="3657604" cy="311057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2644013" y="5009655"/>
            <a:ext cx="222528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dirty="0" smtClean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চিকিৎসা খাতে</a:t>
            </a:r>
            <a:endParaRPr lang="en-US" sz="3600" cap="none" spc="0" dirty="0">
              <a:ln/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45426" y="203500"/>
            <a:ext cx="77011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altLang="en-US" sz="54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কর্মক্ষেত্রে আইসিটি ব্যবহারের বিভিন্ন </a:t>
            </a:r>
            <a:r>
              <a:rPr lang="en-US" altLang="en-US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খাতসমূহঃ</a:t>
            </a:r>
            <a:endParaRPr lang="en-US" sz="4000" cap="none" spc="0" dirty="0">
              <a:ln/>
              <a:solidFill>
                <a:sysClr val="windowText" lastClr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228" y="1460500"/>
            <a:ext cx="3693092" cy="311057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7443947" y="5009655"/>
            <a:ext cx="17796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dirty="0" smtClean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 খাতে</a:t>
            </a:r>
            <a:endParaRPr lang="en-US" sz="3600" cap="none" spc="0" dirty="0">
              <a:ln/>
              <a:solidFill>
                <a:sysClr val="windowText" lastClr="00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917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1" y="1505300"/>
            <a:ext cx="3611880" cy="303622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1903507" y="4668975"/>
            <a:ext cx="37657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altLang="en-US" sz="54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বিভিন্ন </a:t>
            </a:r>
            <a:r>
              <a:rPr lang="en-US" alt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alt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ফিস/ আদালতে</a:t>
            </a:r>
            <a:endParaRPr lang="en-US" sz="3600" cap="none" spc="0" dirty="0">
              <a:ln/>
              <a:solidFill>
                <a:sysClr val="windowText" lastClr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45426" y="203500"/>
            <a:ext cx="77011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altLang="en-US" sz="54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কর্মক্ষেত্রে আইসিটি ব্যবহারের বিভিন্ন </a:t>
            </a:r>
            <a:r>
              <a:rPr lang="en-US" altLang="en-US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খাতসমূহঃ</a:t>
            </a:r>
            <a:endParaRPr lang="en-US" sz="4000" cap="none" spc="0" dirty="0">
              <a:ln/>
              <a:solidFill>
                <a:sysClr val="windowText" lastClr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960" y="1505300"/>
            <a:ext cx="3535680" cy="303622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7327937" y="4919990"/>
            <a:ext cx="220925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dirty="0" smtClean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গার্মেন্টস শিল্পে</a:t>
            </a:r>
            <a:endParaRPr lang="en-US" sz="3600" cap="none" spc="0" dirty="0">
              <a:ln/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326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20" y="1754140"/>
            <a:ext cx="3672840" cy="308800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392679" y="5115512"/>
            <a:ext cx="3124201" cy="70788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ব্যবসা-বাণিজ্যে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45426" y="203500"/>
            <a:ext cx="77011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altLang="en-US" sz="54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কর্মক্ষেত্রে আইসিটি ব্যবহারের বিভিন্ন </a:t>
            </a:r>
            <a:r>
              <a:rPr lang="en-US" altLang="en-US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খাতসমূহঃ</a:t>
            </a:r>
            <a:endParaRPr lang="en-US" sz="4000" cap="none" spc="0" dirty="0">
              <a:ln/>
              <a:solidFill>
                <a:sysClr val="windowText" lastClr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540" y="1754140"/>
            <a:ext cx="3467100" cy="308800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882640" y="5115512"/>
            <a:ext cx="4918711" cy="70788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বহুজাতিক কোম্পানি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821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235" y="1615970"/>
            <a:ext cx="3720078" cy="296762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245426" y="4857385"/>
            <a:ext cx="3124201" cy="70788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সরকারি দপ্তরে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480" y="1615970"/>
            <a:ext cx="3669983" cy="30737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22372" y="4857385"/>
            <a:ext cx="3124201" cy="70788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আউটসোর্সিং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45426" y="203500"/>
            <a:ext cx="77011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altLang="en-US" sz="54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কর্মক্ষেত্রে আইসিটি ব্যবহারের বিভিন্ন </a:t>
            </a:r>
            <a:r>
              <a:rPr lang="en-US" altLang="en-US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খাতসমূহঃ</a:t>
            </a:r>
            <a:endParaRPr lang="en-US" sz="4000" cap="none" spc="0" dirty="0">
              <a:ln/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022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1742" y="3067734"/>
            <a:ext cx="1062851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alt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বর্তমানে কর্মক্ষেত্রে আইসিটি ব্যবহার হচ্ছে এমন 5টি খাতের নাম লেখ।</a:t>
            </a:r>
            <a:endParaRPr lang="en-US" sz="3600" dirty="0">
              <a:ln w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99558" y="563880"/>
            <a:ext cx="3124201" cy="52083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prstTxWarp prst="textCanDown">
              <a:avLst>
                <a:gd name="adj" fmla="val 33333"/>
              </a:avLst>
            </a:prstTxWarp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কাজ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38158" y="438380"/>
            <a:ext cx="3124201" cy="5847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সময়-৪মিনিট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13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110" y="1783714"/>
            <a:ext cx="3961570" cy="255968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1605757" y="4932745"/>
            <a:ext cx="430660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cap="none" spc="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কর্মদক্ষতা বৃদ্ধি পায়</a:t>
            </a:r>
            <a:endParaRPr lang="en-US" sz="3600" cap="none" spc="0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39194" y="267970"/>
            <a:ext cx="678583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en-US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কর্মক্ষেত্রে আইসিটি ব্যবহারের </a:t>
            </a:r>
            <a:r>
              <a:rPr lang="en-US" altLang="en-US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প্রভাব সমূহঃ</a:t>
            </a:r>
            <a:endParaRPr lang="en-US" sz="4000" cap="none" spc="0" dirty="0">
              <a:ln w="10160">
                <a:solidFill>
                  <a:schemeClr val="accent5"/>
                </a:solidFill>
                <a:prstDash val="solid"/>
              </a:ln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32110" y="4932745"/>
            <a:ext cx="457027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cap="none" spc="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নতুন কর্মক্ষেত্র সৃষ্টি</a:t>
            </a:r>
            <a:endParaRPr lang="en-US" sz="3600" cap="none" spc="0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179" y="1783714"/>
            <a:ext cx="3833741" cy="255968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45240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93342" y="4903919"/>
            <a:ext cx="268825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স্বচ্ছতা</a:t>
            </a:r>
            <a:r>
              <a:rPr lang="en-US" sz="3600" cap="none" spc="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বৃদ্ধি </a:t>
            </a:r>
            <a:endParaRPr lang="en-US" sz="3600" cap="none" spc="0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554030" y="4903919"/>
            <a:ext cx="385409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ব্যয় হ্রাস </a:t>
            </a:r>
            <a:r>
              <a:rPr lang="en-US" sz="3600" cap="none" spc="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</a:p>
        </p:txBody>
      </p:sp>
      <p:sp>
        <p:nvSpPr>
          <p:cNvPr id="5" name="Rectangle 4"/>
          <p:cNvSpPr/>
          <p:nvPr/>
        </p:nvSpPr>
        <p:spPr>
          <a:xfrm>
            <a:off x="3039194" y="267970"/>
            <a:ext cx="678583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en-US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কর্মক্ষেত্রে আইসিটি ব্যবহারের </a:t>
            </a:r>
            <a:r>
              <a:rPr lang="en-US" altLang="en-US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প্রভাব সমূহঃ</a:t>
            </a:r>
            <a:endParaRPr lang="en-US" sz="4000" cap="none" spc="0" dirty="0">
              <a:ln w="10160">
                <a:solidFill>
                  <a:schemeClr val="accent5"/>
                </a:solidFill>
                <a:prstDash val="solid"/>
              </a:ln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84786" y="1843732"/>
            <a:ext cx="3816183" cy="2652067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710" y="1843733"/>
            <a:ext cx="3854096" cy="265206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8707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82653" y="5068161"/>
            <a:ext cx="424945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বাজার সম্প্রসারন </a:t>
            </a:r>
            <a:endParaRPr lang="en-US" sz="3600" cap="none" spc="0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32110" y="5068161"/>
            <a:ext cx="430015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জবাবদিহিতা বৃদ্ধি</a:t>
            </a:r>
            <a:endParaRPr lang="en-US" sz="3600" cap="none" spc="0" dirty="0" smtClean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39194" y="267970"/>
            <a:ext cx="678583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en-US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কর্মক্ষেত্রে আইসিটি ব্যবহারের </a:t>
            </a:r>
            <a:r>
              <a:rPr lang="en-US" altLang="en-US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প্রভাব সমূহঃ</a:t>
            </a:r>
            <a:endParaRPr lang="en-US" sz="4000" cap="none" spc="0" dirty="0">
              <a:ln w="10160">
                <a:solidFill>
                  <a:schemeClr val="accent5"/>
                </a:solidFill>
                <a:prstDash val="solid"/>
              </a:ln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240" y="1732446"/>
            <a:ext cx="4019662" cy="288527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063" y="1732446"/>
            <a:ext cx="4149081" cy="276335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04913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0986" y="4998223"/>
            <a:ext cx="419562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অল্প কর্মিতে অধিক কাজ</a:t>
            </a:r>
            <a:endParaRPr lang="en-US" sz="3600" cap="none" spc="0" dirty="0" smtClean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319214" y="4998222"/>
            <a:ext cx="250581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সেবার মান উন্নত</a:t>
            </a:r>
            <a:endParaRPr lang="en-US" sz="3600" cap="none" spc="0" dirty="0" smtClean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39195" y="267970"/>
            <a:ext cx="678583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en-US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কর্মক্ষেত্রে আইসিটি ব্যবহারের </a:t>
            </a:r>
            <a:r>
              <a:rPr lang="en-US" altLang="en-US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প্রভাব সমূহঃ</a:t>
            </a:r>
            <a:endParaRPr lang="en-US" sz="4000" cap="none" spc="0" dirty="0">
              <a:ln w="10160">
                <a:solidFill>
                  <a:schemeClr val="accent5"/>
                </a:solidFill>
                <a:prstDash val="solid"/>
              </a:ln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633" y="1857851"/>
            <a:ext cx="4057885" cy="270033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710" y="1857508"/>
            <a:ext cx="4113969" cy="2700681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0231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8624" y="4967833"/>
            <a:ext cx="406505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আইসিটির দক্ষতা বৃদ্ধি</a:t>
            </a:r>
            <a:endParaRPr lang="en-US" sz="3600" cap="none" spc="0" dirty="0" smtClean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988951" y="4967833"/>
            <a:ext cx="566964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কম সময় এবং শ্রমে অধিক উৎপাদন</a:t>
            </a:r>
            <a:endParaRPr lang="en-US" sz="3600" cap="none" spc="0" dirty="0" smtClean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39194" y="267970"/>
            <a:ext cx="678583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en-US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কর্মক্ষেত্রে আইসিটি ব্যবহারের </a:t>
            </a:r>
            <a:r>
              <a:rPr lang="en-US" altLang="en-US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প্রভাব সমূহঃ</a:t>
            </a:r>
            <a:endParaRPr lang="en-US" sz="4000" cap="none" spc="0" dirty="0">
              <a:ln w="10160">
                <a:solidFill>
                  <a:schemeClr val="accent5"/>
                </a:solidFill>
                <a:prstDash val="solid"/>
              </a:ln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778" y="1787823"/>
            <a:ext cx="4403422" cy="288777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110" y="1787823"/>
            <a:ext cx="4464490" cy="288777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07328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7448" y="548640"/>
            <a:ext cx="3197104" cy="524681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prstTxWarp prst="textChevron">
              <a:avLst/>
            </a:prstTxWarp>
            <a:spAutoFit/>
          </a:bodyPr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698901" y="753835"/>
            <a:ext cx="2576211" cy="1845129"/>
            <a:chOff x="990600" y="584351"/>
            <a:chExt cx="2904251" cy="2885997"/>
          </a:xfrm>
        </p:grpSpPr>
        <p:pic>
          <p:nvPicPr>
            <p:cNvPr id="4" name="Picture 3" descr="28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90600" y="584351"/>
              <a:ext cx="2904251" cy="288599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7633" y="1084065"/>
              <a:ext cx="1905000" cy="1828800"/>
            </a:xfrm>
            <a:prstGeom prst="ellipse">
              <a:avLst/>
            </a:prstGeom>
          </p:spPr>
        </p:pic>
      </p:grpSp>
      <p:sp>
        <p:nvSpPr>
          <p:cNvPr id="6" name="Rectangle 5"/>
          <p:cNvSpPr/>
          <p:nvPr/>
        </p:nvSpPr>
        <p:spPr>
          <a:xfrm>
            <a:off x="215694" y="2394943"/>
            <a:ext cx="6845870" cy="403187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হোসনেয়ারা (লাকী)</a:t>
            </a:r>
          </a:p>
          <a:p>
            <a:pPr algn="ctr"/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এম,এস,এস, এম এড</a:t>
            </a:r>
          </a:p>
          <a:p>
            <a:pPr algn="ctr"/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(আই সি টি)</a:t>
            </a:r>
          </a:p>
          <a:p>
            <a:pPr algn="ctr"/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রায়পুর স্কুল এন্ড কলেজ ,</a:t>
            </a:r>
          </a:p>
          <a:p>
            <a:pPr algn="ctr"/>
            <a:r>
              <a:rPr lang="en-US" sz="36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বাঘারপাড়া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,যশোর । </a:t>
            </a:r>
          </a:p>
          <a:p>
            <a:pPr algn="ctr"/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01712333017</a:t>
            </a:r>
          </a:p>
          <a:p>
            <a:pPr algn="ctr"/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Mail-lucky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333017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4880" y="1073321"/>
            <a:ext cx="2001732" cy="21330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7569220" y="3429000"/>
            <a:ext cx="4226539" cy="264072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তথ্য ও যোগাযোগ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lnSpc>
                <a:spcPct val="90000"/>
              </a:lnSpc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ঃ নবম-দশম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lnSpc>
                <a:spcPct val="90000"/>
              </a:lnSpc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০১</a:t>
            </a:r>
          </a:p>
          <a:p>
            <a:pPr algn="ctr">
              <a:lnSpc>
                <a:spcPct val="90000"/>
              </a:lnSpc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*বাংলাদেশের কর্মক্ষেত্রে আইসিটি*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623560" y="1524000"/>
            <a:ext cx="2484120" cy="43891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775960" y="1676400"/>
            <a:ext cx="2484120" cy="43891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928360" y="1828800"/>
            <a:ext cx="2484120" cy="43891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830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99558" y="376825"/>
            <a:ext cx="3124201" cy="70788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prstTxWarp prst="textCanDown">
              <a:avLst>
                <a:gd name="adj" fmla="val 33333"/>
              </a:avLst>
            </a:prstTxWarp>
            <a:spAutoFit/>
          </a:bodyPr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 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81804" y="3067734"/>
            <a:ext cx="735970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en-US" alt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কর্মক্ষেত্রে আইসিটি ব্যবহারের </a:t>
            </a:r>
            <a:r>
              <a:rPr lang="en-US" alt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প্রভাব সমূহ লেখ।</a:t>
            </a:r>
            <a:endParaRPr lang="en-US" sz="3600" cap="none" spc="0" dirty="0">
              <a:ln w="10160">
                <a:solidFill>
                  <a:schemeClr val="accent5"/>
                </a:solidFill>
                <a:prstDash val="solid"/>
              </a:ln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38158" y="438380"/>
            <a:ext cx="3124201" cy="5847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সময়-৫মিনিট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29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81325" y="335280"/>
            <a:ext cx="1940337" cy="77584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prstTxWarp prst="textCanDown">
              <a:avLst>
                <a:gd name="adj" fmla="val 33333"/>
              </a:avLst>
            </a:prstTxWarp>
            <a:spAutoFit/>
          </a:bodyPr>
          <a:lstStyle/>
          <a:p>
            <a:r>
              <a:rPr lang="bn-IN" sz="4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48792" y="1787819"/>
            <a:ext cx="627287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ü"/>
            </a:pPr>
            <a:r>
              <a:rPr lang="en-US" sz="3600" dirty="0" smtClean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কর্মক্ষেত্রে আইসিটির দুটি ব্যবহার লেখ।</a:t>
            </a:r>
          </a:p>
          <a:p>
            <a:r>
              <a:rPr lang="en-US" sz="3600" b="1" dirty="0" smtClean="0">
                <a:ln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48792" y="2655318"/>
            <a:ext cx="861485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ü"/>
            </a:pP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কর্মক্ষেত্রে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আইসিটির কয় ধরনের প্রভাব লক্ষ করা যায়?</a:t>
            </a:r>
            <a:endParaRPr lang="en-US" sz="360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48792" y="3469099"/>
            <a:ext cx="827341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ü"/>
            </a:pPr>
            <a:r>
              <a:rPr lang="en-US" sz="3600" dirty="0" smtClean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শিক্ষাক্ষত্রে কিভাবে আইসিটির বহুরূপী ব্যবহার হচ্ছে ?</a:t>
            </a:r>
            <a:endParaRPr lang="en-US" sz="360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48792" y="4282880"/>
            <a:ext cx="899316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ü"/>
            </a:pPr>
            <a:r>
              <a:rPr lang="en-US" sz="3600" dirty="0" smtClean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as-IN" sz="3600" dirty="0" smtClean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smtClean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ব্যবহার করে বৈদেশিক মুদ্রা অর্জনের উপায় কী?</a:t>
            </a:r>
            <a:endParaRPr lang="en-US" sz="3600" cap="none" spc="0" dirty="0">
              <a:ln w="0"/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229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61918" y="531846"/>
            <a:ext cx="2363359" cy="70944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prstTxWarp prst="textCanDown">
              <a:avLst>
                <a:gd name="adj" fmla="val 33333"/>
              </a:avLst>
            </a:prstTxWarp>
            <a:spAutoFit/>
          </a:bodyPr>
          <a:lstStyle/>
          <a:p>
            <a:r>
              <a:rPr lang="en-US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বাড়ীর কাজ</a:t>
            </a:r>
          </a:p>
        </p:txBody>
      </p:sp>
      <p:sp>
        <p:nvSpPr>
          <p:cNvPr id="3" name="Rectangle 2"/>
          <p:cNvSpPr/>
          <p:nvPr/>
        </p:nvSpPr>
        <p:spPr>
          <a:xfrm>
            <a:off x="1732558" y="2958375"/>
            <a:ext cx="902208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আইসিটি নিজেই একটি বড় আকারের কর্মবাজার সৃষ্টি করেছে,কি ভাবে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 কর।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29" y="531846"/>
            <a:ext cx="2472072" cy="25484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2511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24100" y="685800"/>
            <a:ext cx="7848600" cy="146753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anDown">
              <a:avLst>
                <a:gd name="adj" fmla="val 25709"/>
              </a:avLst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747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6955" y="213958"/>
            <a:ext cx="777809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প্রিয় শিক্ষার্থীবৃন্দ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চলো আমরা কয়েকটি ছবি দেখি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240" y="1293103"/>
            <a:ext cx="3305727" cy="328558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528" y="1280550"/>
            <a:ext cx="3258063" cy="328558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774" y="1293103"/>
            <a:ext cx="3303487" cy="328558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12" name="Rectangle 11"/>
          <p:cNvSpPr/>
          <p:nvPr/>
        </p:nvSpPr>
        <p:spPr>
          <a:xfrm>
            <a:off x="1052632" y="4960801"/>
            <a:ext cx="230864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হাতে টাকা গুনা</a:t>
            </a:r>
            <a:endParaRPr lang="en-US" sz="36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30688" y="4903784"/>
            <a:ext cx="353062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ক্যালকুলেটর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মেশিনে </a:t>
            </a:r>
          </a:p>
          <a:p>
            <a:pPr algn="just"/>
            <a:r>
              <a:rPr lang="en-US" sz="3600" b="0" cap="none" spc="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 গুনে 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হিসাব রাখা</a:t>
            </a:r>
            <a:endParaRPr lang="en-US" sz="36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296327" y="4949950"/>
            <a:ext cx="300693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3600" b="0" cap="none" spc="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 গুনার মেশিনে</a:t>
            </a:r>
          </a:p>
          <a:p>
            <a:pPr algn="just"/>
            <a:r>
              <a:rPr lang="en-US" sz="3600" b="0" cap="none" spc="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টাকা গুনা</a:t>
            </a:r>
            <a:endParaRPr lang="en-US" sz="36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956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15603" y="374960"/>
            <a:ext cx="1960793" cy="70788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prstTxWarp prst="textCanDown">
              <a:avLst>
                <a:gd name="adj" fmla="val 29356"/>
              </a:avLst>
            </a:prstTxWarp>
            <a:spAutoFit/>
          </a:bodyPr>
          <a:lstStyle/>
          <a:p>
            <a:pPr algn="ctr">
              <a:defRPr/>
            </a:pPr>
            <a:r>
              <a:rPr lang="bn-BD" sz="4000" dirty="0">
                <a:ln w="0"/>
                <a:latin typeface="NikoshBAN" pitchFamily="2" charset="0"/>
                <a:cs typeface="NikoshBAN" pitchFamily="2" charset="0"/>
              </a:rPr>
              <a:t>পাঠ ঘোষণা</a:t>
            </a:r>
            <a:endParaRPr lang="en-US" sz="40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14619" y="1391626"/>
            <a:ext cx="7881246" cy="70788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কর্মক্ষেত্রে আইসিটি</a:t>
            </a:r>
            <a:endParaRPr lang="en-US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695" y="2408292"/>
            <a:ext cx="4928607" cy="315430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99570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/>
          <p:cNvSpPr txBox="1">
            <a:spLocks noChangeArrowheads="1"/>
          </p:cNvSpPr>
          <p:nvPr/>
        </p:nvSpPr>
        <p:spPr bwMode="auto">
          <a:xfrm>
            <a:off x="1076752" y="2236738"/>
            <a:ext cx="1023132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 পাঠ থেকে শিক্ষার্থীরা---------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bn-BD" alt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bn-IN" alt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কর্মক্ষেত্রে আইসিটির ব্যবহার বর্ননা করতে পারবে;</a:t>
            </a:r>
            <a:endParaRPr lang="bn-BD" altLang="en-US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bn-BD" alt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alt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alt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কর্মক্ষেত্রে আইসিটি ব্যবহারের বিভিন্ন খাতসমূহ চিহ্নিত </a:t>
            </a:r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করতে</a:t>
            </a:r>
            <a:r>
              <a:rPr lang="bn-IN" sz="36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BD" alt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alt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r>
              <a:rPr lang="bn-BD" alt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altLang="en-US" sz="3600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eaLnBrk="1" hangingPunct="1">
              <a:spcBef>
                <a:spcPct val="0"/>
              </a:spcBef>
              <a:buClrTx/>
              <a:buNone/>
            </a:pPr>
            <a:r>
              <a:rPr lang="bn-BD" alt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en-US" alt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কর্মক্ষেত্রে </a:t>
            </a:r>
            <a:r>
              <a:rPr lang="en-US" alt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আইসিটি ব্যবহারের </a:t>
            </a:r>
            <a:r>
              <a:rPr lang="en-US" alt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প্রভাবসমূহ </a:t>
            </a:r>
            <a:r>
              <a:rPr lang="en-US" alt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ব্যাখ্যা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করতে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altLang="en-US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84720" y="483699"/>
            <a:ext cx="1622560" cy="70788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Down">
              <a:avLst>
                <a:gd name="adj" fmla="val 31509"/>
              </a:avLst>
            </a:prstTxWarp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21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5494" y="280511"/>
            <a:ext cx="43318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কর্মক্ষেত্রে আইসিটি</a:t>
            </a:r>
            <a:r>
              <a:rPr lang="en-US" altLang="en-US" sz="3600" dirty="0" smtClean="0">
                <a:latin typeface="NikoshBAN" pitchFamily="2" charset="0"/>
                <a:cs typeface="NikoshBAN" pitchFamily="2" charset="0"/>
              </a:rPr>
              <a:t> কি?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326" y="1079888"/>
            <a:ext cx="3156513" cy="291084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510540" y="3990728"/>
            <a:ext cx="112395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3600" dirty="0" smtClean="0">
                <a:latin typeface="NikoshBAN" pitchFamily="2" charset="0"/>
                <a:cs typeface="NikoshBAN" pitchFamily="2" charset="0"/>
              </a:rPr>
              <a:t>বিশ্বের অন্যান্য দেশের মত বাংলাদেশেও এখন কর্মক্ষেত্রে আইসিটির বহুবিধ ব্যবহার লক্ষ্য করা যায়। যেমন- ব্যাংকে টাকা তুলার জন্য দীর্ঘ লাইনে দাঁড়িয়ে না থেকে এটিএম(</a:t>
            </a:r>
            <a:r>
              <a:rPr lang="en-US" altLang="en-US" sz="3600" dirty="0" err="1" smtClean="0">
                <a:latin typeface="NikoshBAN" pitchFamily="2" charset="0"/>
                <a:cs typeface="NikoshBAN" pitchFamily="2" charset="0"/>
              </a:rPr>
              <a:t>অটোমোডেড</a:t>
            </a:r>
            <a:r>
              <a:rPr lang="en-US" altLang="en-US" sz="3600" dirty="0" smtClean="0">
                <a:latin typeface="NikoshBAN" pitchFamily="2" charset="0"/>
                <a:cs typeface="NikoshBAN" pitchFamily="2" charset="0"/>
              </a:rPr>
              <a:t> টেলার মেশিন) থেকে কার্ড দিয়ে টাকা তুলা যায়। </a:t>
            </a:r>
          </a:p>
          <a:p>
            <a:pPr algn="just"/>
            <a:r>
              <a:rPr lang="en-US" altLang="en-US" sz="3600" dirty="0" smtClean="0">
                <a:latin typeface="NikoshBAN" pitchFamily="2" charset="0"/>
                <a:cs typeface="NikoshBAN" pitchFamily="2" charset="0"/>
              </a:rPr>
              <a:t>বিভিন্ন পরিসেবা বিল সমূহ নিজের মোবাইল ওয়ালেট থেকে পরিশোধ করা যায়।</a:t>
            </a:r>
          </a:p>
        </p:txBody>
      </p:sp>
    </p:spTree>
    <p:extLst>
      <p:ext uri="{BB962C8B-B14F-4D97-AF65-F5344CB8AC3E}">
        <p14:creationId xmlns:p14="http://schemas.microsoft.com/office/powerpoint/2010/main" val="2129834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59842" y="4015740"/>
            <a:ext cx="1007231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3600" dirty="0" smtClean="0">
                <a:latin typeface="NikoshBAN" pitchFamily="2" charset="0"/>
                <a:cs typeface="NikoshBAN" pitchFamily="2" charset="0"/>
              </a:rPr>
              <a:t>ব্যবসা বানিজ্যে যে কোন অর্ডার থেকে শুরু করে পন্য ডেলিভারী পর্যন্ত যাবতীয় কাজ</a:t>
            </a:r>
            <a:r>
              <a:rPr lang="en-US" alt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600" dirty="0" smtClean="0">
                <a:latin typeface="NikoshBAN" pitchFamily="2" charset="0"/>
                <a:cs typeface="NikoshBAN" pitchFamily="2" charset="0"/>
              </a:rPr>
              <a:t>মুহুর্তেই অনলাইনে করা যায়।</a:t>
            </a:r>
          </a:p>
          <a:p>
            <a:pPr algn="just"/>
            <a:r>
              <a:rPr lang="en-US" altLang="en-US" sz="3600" dirty="0" smtClean="0">
                <a:latin typeface="NikoshBAN" pitchFamily="2" charset="0"/>
                <a:cs typeface="NikoshBAN" pitchFamily="2" charset="0"/>
              </a:rPr>
              <a:t>বিভিন্ন কর্মক্ষেত্রে তথ্য প্রযুক্তির এই বহুরূপী ব্যবহার কে কর্মক্ষেত্রে আইসিটি বলে অভিহিত করা</a:t>
            </a:r>
            <a:r>
              <a:rPr lang="en-US" alt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600" dirty="0" smtClean="0">
                <a:latin typeface="NikoshBAN" pitchFamily="2" charset="0"/>
                <a:cs typeface="NikoshBAN" pitchFamily="2" charset="0"/>
              </a:rPr>
              <a:t>হয়। 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920" y="1390650"/>
            <a:ext cx="3794760" cy="226695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4303466" y="324624"/>
            <a:ext cx="35850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কর্মক্ষেত্রে আইসিটি</a:t>
            </a:r>
            <a:r>
              <a:rPr lang="en-US" altLang="en-US" sz="40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99809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06340" y="438380"/>
            <a:ext cx="2379319" cy="58477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prstTxWarp prst="textCanDown">
              <a:avLst>
                <a:gd name="adj" fmla="val 33333"/>
              </a:avLst>
            </a:prstTxWarp>
            <a:spAutoFit/>
          </a:bodyPr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38158" y="438380"/>
            <a:ext cx="3124201" cy="5847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সময়-৩মিনিট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40844" y="3067734"/>
            <a:ext cx="63530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কর্মক্ষেত্রে আইসিটির </a:t>
            </a:r>
            <a:r>
              <a:rPr lang="en-US" alt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দুইটি ব্যবহার লিখ।</a:t>
            </a:r>
            <a:endParaRPr lang="bn-BD" altLang="en-US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74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45425" y="308307"/>
            <a:ext cx="77011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altLang="en-US" sz="54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কর্মক্ষেত্রে আইসিটি ব্যবহারের বিভিন্ন </a:t>
            </a:r>
            <a:r>
              <a:rPr lang="en-US" altLang="en-US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খাতসমূহঃ</a:t>
            </a:r>
            <a:endParaRPr lang="en-US" sz="4000" cap="none" spc="0" dirty="0">
              <a:ln/>
              <a:solidFill>
                <a:sysClr val="windowText" lastClr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633294"/>
            <a:ext cx="3918097" cy="312997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2223273" y="4992141"/>
            <a:ext cx="30508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altLang="en-US" sz="54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ব্যাংক / বীমা খাতে</a:t>
            </a:r>
            <a:endParaRPr lang="en-US" sz="3600" cap="none" spc="0" dirty="0">
              <a:ln/>
              <a:solidFill>
                <a:sysClr val="windowText" lastClr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840" y="1633294"/>
            <a:ext cx="3870960" cy="312997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7229921" y="5269140"/>
            <a:ext cx="187743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cap="none" spc="0" dirty="0" smtClean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নির্মান শিল্পে</a:t>
            </a:r>
            <a:endParaRPr lang="en-US" sz="3600" cap="none" spc="0" dirty="0">
              <a:ln/>
              <a:solidFill>
                <a:sysClr val="windowText" lastClr="00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424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390</Words>
  <Application>Microsoft Office PowerPoint</Application>
  <PresentationFormat>Widescreen</PresentationFormat>
  <Paragraphs>80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123</cp:revision>
  <dcterms:created xsi:type="dcterms:W3CDTF">2021-06-19T15:31:38Z</dcterms:created>
  <dcterms:modified xsi:type="dcterms:W3CDTF">2021-06-30T15:55:44Z</dcterms:modified>
</cp:coreProperties>
</file>