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294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930498-F4CC-4DB7-875C-6D592342D920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E6264D-7B76-4110-8FE6-CF64E30F4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bn-BD" dirty="0"/>
              <a:t> </a:t>
            </a: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bn-BD" i="1" dirty="0"/>
              <a:t>               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0"/>
            <a:ext cx="632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</a:p>
          <a:p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780288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553200" cy="221599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ধন্যবাদ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2672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7498080" cy="4191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মোছাঃ মুনমুন ফেরদৌস </a:t>
            </a:r>
          </a:p>
          <a:p>
            <a:pPr>
              <a:buNone/>
            </a:pP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 ( বিজ্ঞান ) </a:t>
            </a:r>
          </a:p>
          <a:p>
            <a:pPr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উলিপুর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 মাদ্রাসা </a:t>
            </a:r>
          </a:p>
          <a:p>
            <a:pPr>
              <a:buNone/>
            </a:pP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উলিপুর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কুড়িগ্রাম ।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7772400" cy="45720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buNone/>
            </a:pPr>
            <a:r>
              <a:rPr lang="bn-BD" sz="5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নবম-শ্রেণী </a:t>
            </a:r>
            <a:endParaRPr lang="bn-BD" sz="3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২য়(জীব কোষ) 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pPr>
              <a:buNone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উপস্থিতঃ৪০ জন  </a:t>
            </a:r>
          </a:p>
          <a:p>
            <a:pPr>
              <a:buNone/>
            </a:pPr>
            <a:r>
              <a:rPr lang="bn-BD" sz="4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762000"/>
            <a:ext cx="59436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পাঠ </a:t>
            </a:r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914400" y="0"/>
            <a:ext cx="67818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33400" y="1371600"/>
            <a:ext cx="3852862" cy="3937231"/>
          </a:xfrm>
          <a:prstGeom prst="rect">
            <a:avLst/>
          </a:prstGeom>
        </p:spPr>
      </p:pic>
      <p:pic>
        <p:nvPicPr>
          <p:cNvPr id="3" name="Picture 2" descr="moon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5800" y="1295400"/>
            <a:ext cx="4235824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দেখি ও মন্তব্য </a:t>
            </a:r>
            <a:r>
              <a:rPr lang="bn-BD" sz="4400" b="1" dirty="0">
                <a:solidFill>
                  <a:srgbClr val="FF0000"/>
                </a:solidFill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62484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</a:rPr>
              <a:t> 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   </a:t>
            </a:r>
          </a:p>
          <a:p>
            <a:r>
              <a: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447800"/>
            <a:ext cx="54864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B050"/>
                </a:solidFill>
              </a:rPr>
              <a:t> </a:t>
            </a:r>
            <a:r>
              <a:rPr lang="bn-BD" sz="7200" b="1" dirty="0">
                <a:solidFill>
                  <a:srgbClr val="00B050"/>
                </a:solidFill>
              </a:rPr>
              <a:t> শিখন </a:t>
            </a:r>
            <a:r>
              <a:rPr lang="bn-BD" sz="7200" b="1" dirty="0">
                <a:solidFill>
                  <a:srgbClr val="00B050"/>
                </a:solidFill>
              </a:rPr>
              <a:t>ফল  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7620000" cy="28007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১/ কোষ কাকে বলে তা জানতে পারবে    ?</a:t>
            </a:r>
          </a:p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২/কোষ  কত  প্রকার ও কিকি  তা জানতে পারবে    ? </a:t>
            </a:r>
          </a:p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৩/ কোষের  চিত্র  অংকন করতে পারবে  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?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76400"/>
            <a:ext cx="8077200" cy="29546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কোষ কি ? 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কোষ কত প্রকার ও কি কি ?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610600" cy="21852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</a:rPr>
              <a:t>দলীয় কাজ 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উদ্ভিদ কোষ ও প্রাণী কোষের  মধ্যে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 লেখ ?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82000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  কাজ</a:t>
            </a:r>
          </a:p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চিত্রটি অংকন কর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7620000" cy="429683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244</TotalTime>
  <Words>121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                </vt:lpstr>
      <vt:lpstr>শিক্ষক পরিচিতি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UCC</dc:creator>
  <cp:lastModifiedBy>UCC</cp:lastModifiedBy>
  <cp:revision>47</cp:revision>
  <dcterms:created xsi:type="dcterms:W3CDTF">2021-06-23T14:38:48Z</dcterms:created>
  <dcterms:modified xsi:type="dcterms:W3CDTF">2021-06-24T03:42:17Z</dcterms:modified>
</cp:coreProperties>
</file>