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FFEDB-EBF0-4D4F-A1CC-692916A249C5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FEA50A3-624F-4B4E-8853-D89FDEFE542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917994F5-672E-4199-A03E-DA8F0FB3BAF2}" type="par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4347B3B-167D-415C-AC4E-35C8D5A5800A}" type="sib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A5F0B76-A37E-4585-9604-C4E5C7A5B0F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2AB88630-35C5-4370-AD9F-5C744CF7DB30}" type="par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5B680A5-6D6F-40CF-A6EB-188D9A79105C}" type="sib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34DD13C-5EEB-4775-B773-4174647E912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95ACFA97-A788-4FC6-B05F-71904CF3F251}" type="par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395D6FD-4038-40B5-A78F-69DB5A76F574}" type="sib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18FA967-6D03-4B6E-A652-DD8BEC4E9E2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6A6C91B5-7F4A-4A21-9AC8-3296364A7856}" type="par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085ADD4-C308-4C9B-8A81-25EE4942EDCF}" type="sib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8480847-F582-401C-B31F-F57603E24627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.</a:t>
          </a:r>
        </a:p>
      </dgm:t>
    </dgm:pt>
    <dgm:pt modelId="{E0564CDD-E74B-45BB-9A1E-5C7E948D48C8}" type="par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DF68AFC-A911-4D63-AA8B-6A7A2E6E9DC7}" type="sib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F49909D-2A14-4100-A3FC-0A3243BB517E}" type="pres">
      <dgm:prSet presAssocID="{2C6FFEDB-EBF0-4D4F-A1CC-692916A249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7CDFC-A20A-4396-A93C-02F150143AA5}" type="pres">
      <dgm:prSet presAssocID="{2FEA50A3-624F-4B4E-8853-D89FDEFE5427}" presName="dummy" presStyleCnt="0"/>
      <dgm:spPr/>
    </dgm:pt>
    <dgm:pt modelId="{139CEF57-70F9-4FEE-B1E6-48EC3EA8B5F2}" type="pres">
      <dgm:prSet presAssocID="{2FEA50A3-624F-4B4E-8853-D89FDEFE542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BE972-E672-4059-9E08-D689DF9F6F0A}" type="pres">
      <dgm:prSet presAssocID="{14347B3B-167D-415C-AC4E-35C8D5A5800A}" presName="sibTrans" presStyleLbl="node1" presStyleIdx="0" presStyleCnt="5"/>
      <dgm:spPr/>
      <dgm:t>
        <a:bodyPr/>
        <a:lstStyle/>
        <a:p>
          <a:endParaRPr lang="en-US"/>
        </a:p>
      </dgm:t>
    </dgm:pt>
    <dgm:pt modelId="{C8A5AECB-A17E-43C5-94CB-72035288C891}" type="pres">
      <dgm:prSet presAssocID="{7A5F0B76-A37E-4585-9604-C4E5C7A5B0FD}" presName="dummy" presStyleCnt="0"/>
      <dgm:spPr/>
    </dgm:pt>
    <dgm:pt modelId="{B1F80B85-DE72-4407-A00C-FA85634C1B54}" type="pres">
      <dgm:prSet presAssocID="{7A5F0B76-A37E-4585-9604-C4E5C7A5B0FD}" presName="node" presStyleLbl="revTx" presStyleIdx="1" presStyleCnt="5" custScaleX="149850" custScaleY="129440" custRadScaleRad="108057" custRadScaleInc="43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68F6F-675D-4A1B-B5FB-6067325D0E3C}" type="pres">
      <dgm:prSet presAssocID="{45B680A5-6D6F-40CF-A6EB-188D9A79105C}" presName="sibTrans" presStyleLbl="node1" presStyleIdx="1" presStyleCnt="5"/>
      <dgm:spPr/>
      <dgm:t>
        <a:bodyPr/>
        <a:lstStyle/>
        <a:p>
          <a:endParaRPr lang="en-US"/>
        </a:p>
      </dgm:t>
    </dgm:pt>
    <dgm:pt modelId="{80FB0A19-368F-4699-9D47-0C9C142C1EC3}" type="pres">
      <dgm:prSet presAssocID="{F34DD13C-5EEB-4775-B773-4174647E9122}" presName="dummy" presStyleCnt="0"/>
      <dgm:spPr/>
    </dgm:pt>
    <dgm:pt modelId="{20B7A769-4A34-4D64-B18E-772ECBF5E63A}" type="pres">
      <dgm:prSet presAssocID="{F34DD13C-5EEB-4775-B773-4174647E912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C02FB-8103-4B9F-AD99-EA370171A2F7}" type="pres">
      <dgm:prSet presAssocID="{E395D6FD-4038-40B5-A78F-69DB5A76F574}" presName="sibTrans" presStyleLbl="node1" presStyleIdx="2" presStyleCnt="5"/>
      <dgm:spPr/>
      <dgm:t>
        <a:bodyPr/>
        <a:lstStyle/>
        <a:p>
          <a:endParaRPr lang="en-US"/>
        </a:p>
      </dgm:t>
    </dgm:pt>
    <dgm:pt modelId="{BDAC2E15-3A3E-4B7F-97E5-DE915C46AF4A}" type="pres">
      <dgm:prSet presAssocID="{B18FA967-6D03-4B6E-A652-DD8BEC4E9E29}" presName="dummy" presStyleCnt="0"/>
      <dgm:spPr/>
    </dgm:pt>
    <dgm:pt modelId="{2B5D637C-22B5-4597-8D39-FF2B31660749}" type="pres">
      <dgm:prSet presAssocID="{B18FA967-6D03-4B6E-A652-DD8BEC4E9E29}" presName="node" presStyleLbl="revTx" presStyleIdx="3" presStyleCnt="5" custScaleX="174775" custRadScaleRad="95797" custRadScaleInc="-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284C-9D61-4B2F-8CE2-FE0E0EBD4B50}" type="pres">
      <dgm:prSet presAssocID="{3085ADD4-C308-4C9B-8A81-25EE4942EDCF}" presName="sibTrans" presStyleLbl="node1" presStyleIdx="3" presStyleCnt="5"/>
      <dgm:spPr/>
      <dgm:t>
        <a:bodyPr/>
        <a:lstStyle/>
        <a:p>
          <a:endParaRPr lang="en-US"/>
        </a:p>
      </dgm:t>
    </dgm:pt>
    <dgm:pt modelId="{42ACAA6F-1CB7-4904-BD79-E4B6FCDDA824}" type="pres">
      <dgm:prSet presAssocID="{C8480847-F582-401C-B31F-F57603E24627}" presName="dummy" presStyleCnt="0"/>
      <dgm:spPr/>
    </dgm:pt>
    <dgm:pt modelId="{B1FD58D7-A31D-44B2-B492-99C106D4DCEC}" type="pres">
      <dgm:prSet presAssocID="{C8480847-F582-401C-B31F-F57603E2462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6B18-0060-4331-A437-CEDBEF600A40}" type="pres">
      <dgm:prSet presAssocID="{CDF68AFC-A911-4D63-AA8B-6A7A2E6E9DC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5752B82-6E69-4EA8-AD84-0439C3AFBEE3}" srcId="{2C6FFEDB-EBF0-4D4F-A1CC-692916A249C5}" destId="{7A5F0B76-A37E-4585-9604-C4E5C7A5B0FD}" srcOrd="1" destOrd="0" parTransId="{2AB88630-35C5-4370-AD9F-5C744CF7DB30}" sibTransId="{45B680A5-6D6F-40CF-A6EB-188D9A79105C}"/>
    <dgm:cxn modelId="{C9E8B896-F473-4EEE-A7F0-C285905208C6}" srcId="{2C6FFEDB-EBF0-4D4F-A1CC-692916A249C5}" destId="{2FEA50A3-624F-4B4E-8853-D89FDEFE5427}" srcOrd="0" destOrd="0" parTransId="{917994F5-672E-4199-A03E-DA8F0FB3BAF2}" sibTransId="{14347B3B-167D-415C-AC4E-35C8D5A5800A}"/>
    <dgm:cxn modelId="{D3D1D957-2F31-4131-AB32-6E1711376719}" srcId="{2C6FFEDB-EBF0-4D4F-A1CC-692916A249C5}" destId="{F34DD13C-5EEB-4775-B773-4174647E9122}" srcOrd="2" destOrd="0" parTransId="{95ACFA97-A788-4FC6-B05F-71904CF3F251}" sibTransId="{E395D6FD-4038-40B5-A78F-69DB5A76F574}"/>
    <dgm:cxn modelId="{009EBBB6-F588-4C46-9EBF-4BFFAFD2922D}" type="presOf" srcId="{E395D6FD-4038-40B5-A78F-69DB5A76F574}" destId="{CD9C02FB-8103-4B9F-AD99-EA370171A2F7}" srcOrd="0" destOrd="0" presId="urn:microsoft.com/office/officeart/2005/8/layout/cycle1"/>
    <dgm:cxn modelId="{AFE31B54-CC69-4065-9BE5-443582FCDE62}" type="presOf" srcId="{CDF68AFC-A911-4D63-AA8B-6A7A2E6E9DC7}" destId="{77BA6B18-0060-4331-A437-CEDBEF600A40}" srcOrd="0" destOrd="0" presId="urn:microsoft.com/office/officeart/2005/8/layout/cycle1"/>
    <dgm:cxn modelId="{7638CB6C-358F-4062-A45A-0604EAD98387}" type="presOf" srcId="{C8480847-F582-401C-B31F-F57603E24627}" destId="{B1FD58D7-A31D-44B2-B492-99C106D4DCEC}" srcOrd="0" destOrd="0" presId="urn:microsoft.com/office/officeart/2005/8/layout/cycle1"/>
    <dgm:cxn modelId="{460FEF04-7AAA-4D10-A9E0-5150C3E8A4AA}" type="presOf" srcId="{2C6FFEDB-EBF0-4D4F-A1CC-692916A249C5}" destId="{1F49909D-2A14-4100-A3FC-0A3243BB517E}" srcOrd="0" destOrd="0" presId="urn:microsoft.com/office/officeart/2005/8/layout/cycle1"/>
    <dgm:cxn modelId="{E8B82D70-7E55-4FA1-8FB8-43682280793D}" type="presOf" srcId="{F34DD13C-5EEB-4775-B773-4174647E9122}" destId="{20B7A769-4A34-4D64-B18E-772ECBF5E63A}" srcOrd="0" destOrd="0" presId="urn:microsoft.com/office/officeart/2005/8/layout/cycle1"/>
    <dgm:cxn modelId="{F5ACA142-0B5C-4E7A-993C-0CAE6B5DBD5A}" srcId="{2C6FFEDB-EBF0-4D4F-A1CC-692916A249C5}" destId="{B18FA967-6D03-4B6E-A652-DD8BEC4E9E29}" srcOrd="3" destOrd="0" parTransId="{6A6C91B5-7F4A-4A21-9AC8-3296364A7856}" sibTransId="{3085ADD4-C308-4C9B-8A81-25EE4942EDCF}"/>
    <dgm:cxn modelId="{4BD3CD0F-0471-4D0C-AE6C-F51A4FF8A5AE}" type="presOf" srcId="{2FEA50A3-624F-4B4E-8853-D89FDEFE5427}" destId="{139CEF57-70F9-4FEE-B1E6-48EC3EA8B5F2}" srcOrd="0" destOrd="0" presId="urn:microsoft.com/office/officeart/2005/8/layout/cycle1"/>
    <dgm:cxn modelId="{97FBF3CB-9DD5-430F-9EC6-82026EFD7835}" type="presOf" srcId="{45B680A5-6D6F-40CF-A6EB-188D9A79105C}" destId="{62D68F6F-675D-4A1B-B5FB-6067325D0E3C}" srcOrd="0" destOrd="0" presId="urn:microsoft.com/office/officeart/2005/8/layout/cycle1"/>
    <dgm:cxn modelId="{6F629487-A5C4-43FC-A8E8-38E00148382E}" type="presOf" srcId="{B18FA967-6D03-4B6E-A652-DD8BEC4E9E29}" destId="{2B5D637C-22B5-4597-8D39-FF2B31660749}" srcOrd="0" destOrd="0" presId="urn:microsoft.com/office/officeart/2005/8/layout/cycle1"/>
    <dgm:cxn modelId="{9532656D-A5C5-4356-BAE1-8369BA8595AD}" type="presOf" srcId="{7A5F0B76-A37E-4585-9604-C4E5C7A5B0FD}" destId="{B1F80B85-DE72-4407-A00C-FA85634C1B54}" srcOrd="0" destOrd="0" presId="urn:microsoft.com/office/officeart/2005/8/layout/cycle1"/>
    <dgm:cxn modelId="{9FE603DC-004F-4472-9597-FB547AA78A41}" type="presOf" srcId="{3085ADD4-C308-4C9B-8A81-25EE4942EDCF}" destId="{0607284C-9D61-4B2F-8CE2-FE0E0EBD4B50}" srcOrd="0" destOrd="0" presId="urn:microsoft.com/office/officeart/2005/8/layout/cycle1"/>
    <dgm:cxn modelId="{020D08EA-C9B8-450F-BDC7-501711A00F94}" srcId="{2C6FFEDB-EBF0-4D4F-A1CC-692916A249C5}" destId="{C8480847-F582-401C-B31F-F57603E24627}" srcOrd="4" destOrd="0" parTransId="{E0564CDD-E74B-45BB-9A1E-5C7E948D48C8}" sibTransId="{CDF68AFC-A911-4D63-AA8B-6A7A2E6E9DC7}"/>
    <dgm:cxn modelId="{ACE01707-CFA3-4A55-9865-8399AE4D17C4}" type="presOf" srcId="{14347B3B-167D-415C-AC4E-35C8D5A5800A}" destId="{608BE972-E672-4059-9E08-D689DF9F6F0A}" srcOrd="0" destOrd="0" presId="urn:microsoft.com/office/officeart/2005/8/layout/cycle1"/>
    <dgm:cxn modelId="{258E2C49-205C-4B09-8395-71812F035221}" type="presParOf" srcId="{1F49909D-2A14-4100-A3FC-0A3243BB517E}" destId="{E777CDFC-A20A-4396-A93C-02F150143AA5}" srcOrd="0" destOrd="0" presId="urn:microsoft.com/office/officeart/2005/8/layout/cycle1"/>
    <dgm:cxn modelId="{B7B4DA70-EED3-4D7A-88E0-FCD9FAE38321}" type="presParOf" srcId="{1F49909D-2A14-4100-A3FC-0A3243BB517E}" destId="{139CEF57-70F9-4FEE-B1E6-48EC3EA8B5F2}" srcOrd="1" destOrd="0" presId="urn:microsoft.com/office/officeart/2005/8/layout/cycle1"/>
    <dgm:cxn modelId="{D0EAB124-2408-4E7E-8EE9-E557047A340A}" type="presParOf" srcId="{1F49909D-2A14-4100-A3FC-0A3243BB517E}" destId="{608BE972-E672-4059-9E08-D689DF9F6F0A}" srcOrd="2" destOrd="0" presId="urn:microsoft.com/office/officeart/2005/8/layout/cycle1"/>
    <dgm:cxn modelId="{FBC43EC2-22E9-4CF8-A782-4DF77D3E0CBD}" type="presParOf" srcId="{1F49909D-2A14-4100-A3FC-0A3243BB517E}" destId="{C8A5AECB-A17E-43C5-94CB-72035288C891}" srcOrd="3" destOrd="0" presId="urn:microsoft.com/office/officeart/2005/8/layout/cycle1"/>
    <dgm:cxn modelId="{DC8A1DD8-2B3F-4679-A522-27D1C0CAAFA4}" type="presParOf" srcId="{1F49909D-2A14-4100-A3FC-0A3243BB517E}" destId="{B1F80B85-DE72-4407-A00C-FA85634C1B54}" srcOrd="4" destOrd="0" presId="urn:microsoft.com/office/officeart/2005/8/layout/cycle1"/>
    <dgm:cxn modelId="{C4F30363-C3F3-4C78-8770-C8553A1C132F}" type="presParOf" srcId="{1F49909D-2A14-4100-A3FC-0A3243BB517E}" destId="{62D68F6F-675D-4A1B-B5FB-6067325D0E3C}" srcOrd="5" destOrd="0" presId="urn:microsoft.com/office/officeart/2005/8/layout/cycle1"/>
    <dgm:cxn modelId="{B4DCA2BB-0E2B-4A1E-B4F8-0EEB758CC02E}" type="presParOf" srcId="{1F49909D-2A14-4100-A3FC-0A3243BB517E}" destId="{80FB0A19-368F-4699-9D47-0C9C142C1EC3}" srcOrd="6" destOrd="0" presId="urn:microsoft.com/office/officeart/2005/8/layout/cycle1"/>
    <dgm:cxn modelId="{90BD9029-1CA0-4626-B270-574CBF934684}" type="presParOf" srcId="{1F49909D-2A14-4100-A3FC-0A3243BB517E}" destId="{20B7A769-4A34-4D64-B18E-772ECBF5E63A}" srcOrd="7" destOrd="0" presId="urn:microsoft.com/office/officeart/2005/8/layout/cycle1"/>
    <dgm:cxn modelId="{6E8FC150-BFFB-4503-821B-D7EA6C6F6261}" type="presParOf" srcId="{1F49909D-2A14-4100-A3FC-0A3243BB517E}" destId="{CD9C02FB-8103-4B9F-AD99-EA370171A2F7}" srcOrd="8" destOrd="0" presId="urn:microsoft.com/office/officeart/2005/8/layout/cycle1"/>
    <dgm:cxn modelId="{F01D2F96-592A-4214-BC5A-B1BE8537D26B}" type="presParOf" srcId="{1F49909D-2A14-4100-A3FC-0A3243BB517E}" destId="{BDAC2E15-3A3E-4B7F-97E5-DE915C46AF4A}" srcOrd="9" destOrd="0" presId="urn:microsoft.com/office/officeart/2005/8/layout/cycle1"/>
    <dgm:cxn modelId="{6EA4AC08-3558-407F-8570-075B91FADC41}" type="presParOf" srcId="{1F49909D-2A14-4100-A3FC-0A3243BB517E}" destId="{2B5D637C-22B5-4597-8D39-FF2B31660749}" srcOrd="10" destOrd="0" presId="urn:microsoft.com/office/officeart/2005/8/layout/cycle1"/>
    <dgm:cxn modelId="{6B4205A7-62C5-45C0-8E21-B1FDD5B61F54}" type="presParOf" srcId="{1F49909D-2A14-4100-A3FC-0A3243BB517E}" destId="{0607284C-9D61-4B2F-8CE2-FE0E0EBD4B50}" srcOrd="11" destOrd="0" presId="urn:microsoft.com/office/officeart/2005/8/layout/cycle1"/>
    <dgm:cxn modelId="{A63DC9BE-021A-4E42-B166-0173F0AFD903}" type="presParOf" srcId="{1F49909D-2A14-4100-A3FC-0A3243BB517E}" destId="{42ACAA6F-1CB7-4904-BD79-E4B6FCDDA824}" srcOrd="12" destOrd="0" presId="urn:microsoft.com/office/officeart/2005/8/layout/cycle1"/>
    <dgm:cxn modelId="{09DFB42D-0E5B-442A-9F61-DEE7C81EE4CE}" type="presParOf" srcId="{1F49909D-2A14-4100-A3FC-0A3243BB517E}" destId="{B1FD58D7-A31D-44B2-B492-99C106D4DCEC}" srcOrd="13" destOrd="0" presId="urn:microsoft.com/office/officeart/2005/8/layout/cycle1"/>
    <dgm:cxn modelId="{39FA807A-0C1F-4FEF-A756-272B70BF22F5}" type="presParOf" srcId="{1F49909D-2A14-4100-A3FC-0A3243BB517E}" destId="{77BA6B18-0060-4331-A437-CEDBEF600A40}" srcOrd="14" destOrd="0" presId="urn:microsoft.com/office/officeart/2005/8/layout/cycle1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EF57-70F9-4FEE-B1E6-48EC3EA8B5F2}">
      <dsp:nvSpPr>
        <dsp:cNvPr id="0" name=""/>
        <dsp:cNvSpPr/>
      </dsp:nvSpPr>
      <dsp:spPr>
        <a:xfrm>
          <a:off x="4806324" y="4402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rgbClr val="FF0000"/>
              </a:solidFill>
            </a:rPr>
            <a:t>.</a:t>
          </a:r>
        </a:p>
      </dsp:txBody>
      <dsp:txXfrm>
        <a:off x="4806324" y="44026"/>
        <a:ext cx="1488467" cy="1488467"/>
      </dsp:txXfrm>
    </dsp:sp>
    <dsp:sp modelId="{608BE972-E672-4059-9E08-D689DF9F6F0A}">
      <dsp:nvSpPr>
        <dsp:cNvPr id="0" name=""/>
        <dsp:cNvSpPr/>
      </dsp:nvSpPr>
      <dsp:spPr>
        <a:xfrm>
          <a:off x="1481780" y="267292"/>
          <a:ext cx="5587518" cy="5587518"/>
        </a:xfrm>
        <a:prstGeom prst="circularArrow">
          <a:avLst>
            <a:gd name="adj1" fmla="val 5195"/>
            <a:gd name="adj2" fmla="val 335511"/>
            <a:gd name="adj3" fmla="val 21322003"/>
            <a:gd name="adj4" fmla="val 19316240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0B85-DE72-4407-A00C-FA85634C1B54}">
      <dsp:nvSpPr>
        <dsp:cNvPr id="0" name=""/>
        <dsp:cNvSpPr/>
      </dsp:nvSpPr>
      <dsp:spPr>
        <a:xfrm>
          <a:off x="5335983" y="3102528"/>
          <a:ext cx="2230468" cy="192667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rgbClr val="FF0000"/>
              </a:solidFill>
            </a:rPr>
            <a:t>.</a:t>
          </a:r>
        </a:p>
      </dsp:txBody>
      <dsp:txXfrm>
        <a:off x="5335983" y="3102528"/>
        <a:ext cx="2230468" cy="1926672"/>
      </dsp:txXfrm>
    </dsp:sp>
    <dsp:sp modelId="{62D68F6F-675D-4A1B-B5FB-6067325D0E3C}">
      <dsp:nvSpPr>
        <dsp:cNvPr id="0" name=""/>
        <dsp:cNvSpPr/>
      </dsp:nvSpPr>
      <dsp:spPr>
        <a:xfrm>
          <a:off x="1982434" y="-113266"/>
          <a:ext cx="5587518" cy="5587518"/>
        </a:xfrm>
        <a:prstGeom prst="circularArrow">
          <a:avLst>
            <a:gd name="adj1" fmla="val 5195"/>
            <a:gd name="adj2" fmla="val 335511"/>
            <a:gd name="adj3" fmla="val 4979497"/>
            <a:gd name="adj4" fmla="val 4279170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7A769-4A34-4D64-B18E-772ECBF5E63A}">
      <dsp:nvSpPr>
        <dsp:cNvPr id="0" name=""/>
        <dsp:cNvSpPr/>
      </dsp:nvSpPr>
      <dsp:spPr>
        <a:xfrm>
          <a:off x="3349016" y="4529158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rgbClr val="FF0000"/>
              </a:solidFill>
            </a:rPr>
            <a:t>.</a:t>
          </a:r>
        </a:p>
      </dsp:txBody>
      <dsp:txXfrm>
        <a:off x="3349016" y="4529158"/>
        <a:ext cx="1488467" cy="1488467"/>
      </dsp:txXfrm>
    </dsp:sp>
    <dsp:sp modelId="{CD9C02FB-8103-4B9F-AD99-EA370171A2F7}">
      <dsp:nvSpPr>
        <dsp:cNvPr id="0" name=""/>
        <dsp:cNvSpPr/>
      </dsp:nvSpPr>
      <dsp:spPr>
        <a:xfrm>
          <a:off x="1480847" y="65228"/>
          <a:ext cx="5587518" cy="5587518"/>
        </a:xfrm>
        <a:prstGeom prst="circularArrow">
          <a:avLst>
            <a:gd name="adj1" fmla="val 5195"/>
            <a:gd name="adj2" fmla="val 335511"/>
            <a:gd name="adj3" fmla="val 8324723"/>
            <a:gd name="adj4" fmla="val 6715246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637C-22B5-4597-8D39-FF2B31660749}">
      <dsp:nvSpPr>
        <dsp:cNvPr id="0" name=""/>
        <dsp:cNvSpPr/>
      </dsp:nvSpPr>
      <dsp:spPr>
        <a:xfrm>
          <a:off x="544367" y="2815997"/>
          <a:ext cx="2601468" cy="148846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rgbClr val="FF0000"/>
              </a:solidFill>
            </a:rPr>
            <a:t>.</a:t>
          </a:r>
        </a:p>
      </dsp:txBody>
      <dsp:txXfrm>
        <a:off x="544367" y="2815997"/>
        <a:ext cx="2601468" cy="1488467"/>
      </dsp:txXfrm>
    </dsp:sp>
    <dsp:sp modelId="{0607284C-9D61-4B2F-8CE2-FE0E0EBD4B50}">
      <dsp:nvSpPr>
        <dsp:cNvPr id="0" name=""/>
        <dsp:cNvSpPr/>
      </dsp:nvSpPr>
      <dsp:spPr>
        <a:xfrm>
          <a:off x="1395640" y="-178720"/>
          <a:ext cx="5587518" cy="5587518"/>
        </a:xfrm>
        <a:prstGeom prst="circularArrow">
          <a:avLst>
            <a:gd name="adj1" fmla="val 5195"/>
            <a:gd name="adj2" fmla="val 335511"/>
            <a:gd name="adj3" fmla="val 12017832"/>
            <a:gd name="adj4" fmla="val 10521051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58D7-A31D-44B2-B492-99C106D4DCEC}">
      <dsp:nvSpPr>
        <dsp:cNvPr id="0" name=""/>
        <dsp:cNvSpPr/>
      </dsp:nvSpPr>
      <dsp:spPr>
        <a:xfrm>
          <a:off x="1891708" y="4402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rgbClr val="FF0000"/>
              </a:solidFill>
            </a:rPr>
            <a:t>.</a:t>
          </a:r>
        </a:p>
      </dsp:txBody>
      <dsp:txXfrm>
        <a:off x="1891708" y="44026"/>
        <a:ext cx="1488467" cy="1488467"/>
      </dsp:txXfrm>
    </dsp:sp>
    <dsp:sp modelId="{77BA6B18-0060-4331-A437-CEDBEF600A40}">
      <dsp:nvSpPr>
        <dsp:cNvPr id="0" name=""/>
        <dsp:cNvSpPr/>
      </dsp:nvSpPr>
      <dsp:spPr>
        <a:xfrm>
          <a:off x="1299491" y="313"/>
          <a:ext cx="5587518" cy="5587518"/>
        </a:xfrm>
        <a:prstGeom prst="circularArrow">
          <a:avLst>
            <a:gd name="adj1" fmla="val 5195"/>
            <a:gd name="adj2" fmla="val 335511"/>
            <a:gd name="adj3" fmla="val 16867380"/>
            <a:gd name="adj4" fmla="val 15197109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DC340-FDCD-44EA-AE53-987221996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D416EC-AD39-4B67-AE99-205AD40CC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BFC25-DEA8-4B86-BE83-BEF28E0C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045D1F-BC37-4D42-8ACF-49BCD160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29D62-EE72-4B49-84D4-8447E8AF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20799-58F5-457B-938C-DF921833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C06A46-4EBC-47CE-8895-80C28BC25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3CD51-C04C-4A7F-BAFD-BE93EC0C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93446-BFBE-4131-AE48-68FCF613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1CADA-A006-486B-8929-7E1D2115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ACAA65-3776-4FE7-932D-8DF4CDAEF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DCE336-101A-41C2-83FB-F923E88EF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FDBE15-D078-40C7-9B80-05DDF3D6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5B5A3E-1D81-437E-84C6-C5D76FE0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29C1B0-DF5F-4A0C-A0B6-FA3446A8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2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0B809-1773-49B1-84AE-DF99DC4D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49A7A-E81A-44C6-B107-9D661F31B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C51697-46F7-4436-9376-CB80E07F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640C-1304-4DFD-B0B4-08218351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149936-8BE8-4EF5-B483-FDBF8A5B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6AD09-7E3B-41CA-8A33-7256236B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080BE3-FC39-453E-9B1E-12D867F6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4C2D7-DE3B-4866-A91A-ECC27FA2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112536-CEC8-4390-9AB4-38376AAA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A19F9A-B0F0-4056-989B-AA2A6370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616BA-5984-4E51-A689-69EFF377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CDBF8-9E76-4DAF-B54A-1B1C70DFB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FED77C-FEE1-4A5F-A08A-8E2A81B7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22FBD0-6376-42A9-9041-8F00501B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857CC-3496-4C88-8016-4F027A23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851905-8CE5-4308-8A2C-F7C67606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12E26-C9C7-4001-A7A9-78309DB1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AAAB08-3E27-4DD5-B62A-7C043B70C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A56AF8-5D3A-4ADB-BBC3-F6E3FA8A9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24D3A4-3E2A-4D80-A7FD-057B34E53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EF2DE0-02A9-4E68-A687-769D0E27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EBBF0-D07D-4CBE-A6FD-48362D51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D5541E3-C5B1-4E38-8FA3-67F71DB8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E32C1A-3C23-4CE6-AA2A-EAF7E8EF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51C19-A28C-4ED8-A51C-A12C585E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BC1728-0D12-4513-941A-E01E475F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40F9DC-CC1D-428D-ADD0-3756E121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FB2C75-F71D-4A5A-8426-8404F7ED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F979BE-C4EC-4AD8-8174-47D4FEDC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1FB820-F6B4-4405-AE8F-EBF1E004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F28AE6-4573-4864-A570-0C14A976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8883C6-97B2-4E92-B351-B9E0DCFC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EB34D-F568-4BA3-99FC-FBA4EFE2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486F52-9C3E-4138-AF91-D4741A054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3D58F0-91E6-4A8C-9374-5474C15E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7E188F-DB63-45CA-82E2-4F5F6F8B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D4868E-8078-490A-AA70-44E3CFE2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408FD-0FAC-4168-8157-536A2603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8DB80C-A5AE-45EF-A1E4-EC7685AA2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BD7695-7FDD-4963-8C02-40E36D62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478AA-DF32-44CC-82D5-3878DC48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A236BD-9185-417A-9FCF-ADFFB34D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32048-2235-40FC-85B2-D03345DE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CFC5CE-6FE7-4006-8C29-05C010E3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AE3E8B-92EF-4579-96DE-A28F0D637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6B22-F226-4600-B0F4-D0460950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65EC-89AF-4350-BE2E-24DBFDB17530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563E0-10ED-45CC-A114-E2E1AB8A3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37D40-BD5B-4357-8C1B-0E5C1B741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FE5E-4AA6-4C76-B0C0-0A944CB4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bdulmalek1972p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D9BBA2-0D71-48B5-BEB1-1A0E69AA69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866450-9426-407C-91CA-EE8AB6F0B2C8}"/>
              </a:ext>
            </a:extLst>
          </p:cNvPr>
          <p:cNvSpPr txBox="1"/>
          <p:nvPr/>
        </p:nvSpPr>
        <p:spPr>
          <a:xfrm>
            <a:off x="1028700" y="300398"/>
            <a:ext cx="1013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0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0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02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25CA650-2A2B-4B13-A286-07336BEE59CC}"/>
              </a:ext>
            </a:extLst>
          </p:cNvPr>
          <p:cNvSpPr/>
          <p:nvPr/>
        </p:nvSpPr>
        <p:spPr>
          <a:xfrm>
            <a:off x="2815695" y="2332704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7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8B52EE-9C00-4A38-A452-5B60B3B6F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29328">
            <a:off x="7846750" y="2779211"/>
            <a:ext cx="2270250" cy="2214342"/>
          </a:xfrm>
          <a:prstGeom prst="rect">
            <a:avLst/>
          </a:prstGeom>
        </p:spPr>
      </p:pic>
      <p:pic>
        <p:nvPicPr>
          <p:cNvPr id="3" name="Picture 2" descr="paint.gif">
            <a:extLst>
              <a:ext uri="{FF2B5EF4-FFF2-40B4-BE49-F238E27FC236}">
                <a16:creationId xmlns:a16="http://schemas.microsoft.com/office/drawing/2014/main" xmlns="" id="{3ACF78CE-1EF4-4D4C-AE71-FC050027FC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157" y="1596683"/>
            <a:ext cx="51816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F0B488-0E6A-4F88-B6BC-C0E8783C895A}"/>
              </a:ext>
            </a:extLst>
          </p:cNvPr>
          <p:cNvSpPr/>
          <p:nvPr/>
        </p:nvSpPr>
        <p:spPr>
          <a:xfrm>
            <a:off x="2761957" y="554708"/>
            <a:ext cx="685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 আঁকতে আমরা কী ব্যবহার করছি? 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86B8357-9F1A-4728-891F-0451179BD101}"/>
              </a:ext>
            </a:extLst>
          </p:cNvPr>
          <p:cNvSpPr/>
          <p:nvPr/>
        </p:nvSpPr>
        <p:spPr>
          <a:xfrm>
            <a:off x="8553157" y="2815883"/>
            <a:ext cx="19050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 pic.gif">
            <a:extLst>
              <a:ext uri="{FF2B5EF4-FFF2-40B4-BE49-F238E27FC236}">
                <a16:creationId xmlns:a16="http://schemas.microsoft.com/office/drawing/2014/main" xmlns="" id="{CD71AB85-7C87-472C-9922-5F58FB4848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0" y="1944858"/>
            <a:ext cx="4762500" cy="35718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B4ED7D4E-81D3-4FD0-9261-4AD957F27179}"/>
              </a:ext>
            </a:extLst>
          </p:cNvPr>
          <p:cNvSpPr txBox="1">
            <a:spLocks/>
          </p:cNvSpPr>
          <p:nvPr/>
        </p:nvSpPr>
        <p:spPr>
          <a:xfrm>
            <a:off x="3886200" y="344658"/>
            <a:ext cx="4419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এখানে কি করা হচ্ছে?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EBE911-2357-43E7-9C31-250F6D92BB42}"/>
              </a:ext>
            </a:extLst>
          </p:cNvPr>
          <p:cNvSpPr txBox="1">
            <a:spLocks/>
          </p:cNvSpPr>
          <p:nvPr/>
        </p:nvSpPr>
        <p:spPr>
          <a:xfrm>
            <a:off x="2362200" y="5831058"/>
            <a:ext cx="731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ডিজিটাল ক্যামেরা দিয়ে ছবি তোলা হচ্ছে।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0CEC56-8380-4479-861B-C93369C04064}"/>
              </a:ext>
            </a:extLst>
          </p:cNvPr>
          <p:cNvSpPr/>
          <p:nvPr/>
        </p:nvSpPr>
        <p:spPr>
          <a:xfrm>
            <a:off x="4389120" y="280182"/>
            <a:ext cx="27432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pen senner.jpg">
            <a:extLst>
              <a:ext uri="{FF2B5EF4-FFF2-40B4-BE49-F238E27FC236}">
                <a16:creationId xmlns:a16="http://schemas.microsoft.com/office/drawing/2014/main" xmlns="" id="{C61F7F5E-71EC-447F-A1BC-3B1D63E831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2413782"/>
            <a:ext cx="3657600" cy="2097024"/>
          </a:xfrm>
          <a:prstGeom prst="rect">
            <a:avLst/>
          </a:prstGeom>
        </p:spPr>
      </p:pic>
      <p:sp>
        <p:nvSpPr>
          <p:cNvPr id="4" name="Freeform 9">
            <a:extLst>
              <a:ext uri="{FF2B5EF4-FFF2-40B4-BE49-F238E27FC236}">
                <a16:creationId xmlns:a16="http://schemas.microsoft.com/office/drawing/2014/main" xmlns="" id="{736FDFCD-5442-4E55-8CC4-EB153B81411B}"/>
              </a:ext>
            </a:extLst>
          </p:cNvPr>
          <p:cNvSpPr/>
          <p:nvPr/>
        </p:nvSpPr>
        <p:spPr>
          <a:xfrm>
            <a:off x="4998720" y="2206519"/>
            <a:ext cx="2667000" cy="11216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E40682A8-2443-4F27-B1D9-0EA35073BD91}"/>
              </a:ext>
            </a:extLst>
          </p:cNvPr>
          <p:cNvSpPr/>
          <p:nvPr/>
        </p:nvSpPr>
        <p:spPr>
          <a:xfrm>
            <a:off x="8473440" y="2642382"/>
            <a:ext cx="1211580" cy="2225040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00px-Gnome-dev-printer.png">
            <a:extLst>
              <a:ext uri="{FF2B5EF4-FFF2-40B4-BE49-F238E27FC236}">
                <a16:creationId xmlns:a16="http://schemas.microsoft.com/office/drawing/2014/main" xmlns="" id="{620DF54E-7626-45FE-B648-53A3639441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720" y="3861582"/>
            <a:ext cx="2743200" cy="2743200"/>
          </a:xfrm>
          <a:prstGeom prst="rect">
            <a:avLst/>
          </a:prstGeom>
        </p:spPr>
      </p:pic>
      <p:pic>
        <p:nvPicPr>
          <p:cNvPr id="7" name="Picture 6" descr="prim.jpg">
            <a:extLst>
              <a:ext uri="{FF2B5EF4-FFF2-40B4-BE49-F238E27FC236}">
                <a16:creationId xmlns:a16="http://schemas.microsoft.com/office/drawing/2014/main" xmlns="" id="{C6355C18-29A6-4992-A21E-713D710BCA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8374" r="56110" b="5101"/>
          <a:stretch>
            <a:fillRect/>
          </a:stretch>
        </p:blipFill>
        <p:spPr>
          <a:xfrm rot="21437430">
            <a:off x="6979803" y="4011359"/>
            <a:ext cx="1046577" cy="889981"/>
          </a:xfrm>
          <a:prstGeom prst="rect">
            <a:avLst/>
          </a:prstGeom>
        </p:spPr>
      </p:pic>
      <p:pic>
        <p:nvPicPr>
          <p:cNvPr id="8" name="Picture 7" descr="prim.jpg">
            <a:extLst>
              <a:ext uri="{FF2B5EF4-FFF2-40B4-BE49-F238E27FC236}">
                <a16:creationId xmlns:a16="http://schemas.microsoft.com/office/drawing/2014/main" xmlns="" id="{4D569FD1-E37E-466B-9667-40A9680C3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8374" r="56110" b="5101"/>
          <a:stretch>
            <a:fillRect/>
          </a:stretch>
        </p:blipFill>
        <p:spPr>
          <a:xfrm>
            <a:off x="6751320" y="5690382"/>
            <a:ext cx="14478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prim.jpg">
            <a:extLst>
              <a:ext uri="{FF2B5EF4-FFF2-40B4-BE49-F238E27FC236}">
                <a16:creationId xmlns:a16="http://schemas.microsoft.com/office/drawing/2014/main" xmlns="" id="{CE9B6428-B86D-4F49-ADF9-BEC9F6133E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8374" r="56110" b="5101"/>
          <a:stretch>
            <a:fillRect/>
          </a:stretch>
        </p:blipFill>
        <p:spPr>
          <a:xfrm rot="21416913">
            <a:off x="4008120" y="5233182"/>
            <a:ext cx="1676399" cy="990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501B2B5-CCAD-4334-AC1E-F955C99501FB}"/>
              </a:ext>
            </a:extLst>
          </p:cNvPr>
          <p:cNvGrpSpPr/>
          <p:nvPr/>
        </p:nvGrpSpPr>
        <p:grpSpPr>
          <a:xfrm>
            <a:off x="7454751" y="1118382"/>
            <a:ext cx="2801769" cy="1676400"/>
            <a:chOff x="5808831" y="1371600"/>
            <a:chExt cx="2801769" cy="1676400"/>
          </a:xfrm>
        </p:grpSpPr>
        <p:pic>
          <p:nvPicPr>
            <p:cNvPr id="11" name="Picture 10" descr="computer.jpg">
              <a:extLst>
                <a:ext uri="{FF2B5EF4-FFF2-40B4-BE49-F238E27FC236}">
                  <a16:creationId xmlns:a16="http://schemas.microsoft.com/office/drawing/2014/main" xmlns="" id="{015A2DCF-52F9-46CB-9B1D-FD41316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12" name="Picture 11" descr="prim.jpg">
              <a:extLst>
                <a:ext uri="{FF2B5EF4-FFF2-40B4-BE49-F238E27FC236}">
                  <a16:creationId xmlns:a16="http://schemas.microsoft.com/office/drawing/2014/main" xmlns="" id="{6B9652B3-1B05-4D0E-AC08-FE5AAD3A6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6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.gif">
            <a:extLst>
              <a:ext uri="{FF2B5EF4-FFF2-40B4-BE49-F238E27FC236}">
                <a16:creationId xmlns:a16="http://schemas.microsoft.com/office/drawing/2014/main" xmlns="" id="{26A2A156-C0DC-4BBD-8CD3-B19DA1CBDA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487" y="859106"/>
            <a:ext cx="4391025" cy="47879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E0EB3D1C-223C-47ED-89CD-0A73E801A4BE}"/>
              </a:ext>
            </a:extLst>
          </p:cNvPr>
          <p:cNvSpPr txBox="1">
            <a:spLocks/>
          </p:cNvSpPr>
          <p:nvPr/>
        </p:nvSpPr>
        <p:spPr>
          <a:xfrm>
            <a:off x="3671887" y="160606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বলতো লোকটির হাতে কী?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DFCC493-3CD3-4F7A-A157-D6177DFEAE97}"/>
              </a:ext>
            </a:extLst>
          </p:cNvPr>
          <p:cNvSpPr txBox="1">
            <a:spLocks/>
          </p:cNvSpPr>
          <p:nvPr/>
        </p:nvSpPr>
        <p:spPr>
          <a:xfrm>
            <a:off x="3367087" y="5875606"/>
            <a:ext cx="5105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এটা দিয়ে সে  কী করছে?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7AE51-AA02-4CBC-BFC2-6C1DBE7CEDF6}"/>
              </a:ext>
            </a:extLst>
          </p:cNvPr>
          <p:cNvSpPr txBox="1">
            <a:spLocks/>
          </p:cNvSpPr>
          <p:nvPr/>
        </p:nvSpPr>
        <p:spPr>
          <a:xfrm>
            <a:off x="3322320" y="414997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চিত্রটিতে কী দেখতে পাচ্ছ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xmlns="" id="{C4316849-644C-4E62-9408-78ACC657A43C}"/>
              </a:ext>
            </a:extLst>
          </p:cNvPr>
          <p:cNvSpPr/>
          <p:nvPr/>
        </p:nvSpPr>
        <p:spPr>
          <a:xfrm rot="16350752">
            <a:off x="2788920" y="3996397"/>
            <a:ext cx="914400" cy="6096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1ECBE60-791A-4418-B910-27D907F39AB8}"/>
              </a:ext>
            </a:extLst>
          </p:cNvPr>
          <p:cNvGrpSpPr/>
          <p:nvPr/>
        </p:nvGrpSpPr>
        <p:grpSpPr>
          <a:xfrm>
            <a:off x="6294120" y="1481797"/>
            <a:ext cx="3124200" cy="2209800"/>
            <a:chOff x="3200400" y="1752600"/>
            <a:chExt cx="5486400" cy="4114800"/>
          </a:xfrm>
        </p:grpSpPr>
        <p:pic>
          <p:nvPicPr>
            <p:cNvPr id="5" name="Picture 4" descr="CP700computer.jpg">
              <a:extLst>
                <a:ext uri="{FF2B5EF4-FFF2-40B4-BE49-F238E27FC236}">
                  <a16:creationId xmlns:a16="http://schemas.microsoft.com/office/drawing/2014/main" xmlns="" id="{D3C70D28-9B93-4C09-B84C-B79A8B5E8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752600"/>
              <a:ext cx="5486400" cy="4114800"/>
            </a:xfrm>
            <a:prstGeom prst="rect">
              <a:avLst/>
            </a:prstGeom>
          </p:spPr>
        </p:pic>
        <p:pic>
          <p:nvPicPr>
            <p:cNvPr id="6" name="Picture 5" descr="bilgats.jpg">
              <a:extLst>
                <a:ext uri="{FF2B5EF4-FFF2-40B4-BE49-F238E27FC236}">
                  <a16:creationId xmlns:a16="http://schemas.microsoft.com/office/drawing/2014/main" xmlns="" id="{71BFEC5B-526B-436D-AA50-B09E55DDD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13369">
              <a:off x="5621543" y="3529314"/>
              <a:ext cx="1257300" cy="838200"/>
            </a:xfrm>
            <a:prstGeom prst="rect">
              <a:avLst/>
            </a:prstGeom>
          </p:spPr>
        </p:pic>
      </p:grpSp>
      <p:sp>
        <p:nvSpPr>
          <p:cNvPr id="7" name="Right Arrow 16">
            <a:extLst>
              <a:ext uri="{FF2B5EF4-FFF2-40B4-BE49-F238E27FC236}">
                <a16:creationId xmlns:a16="http://schemas.microsoft.com/office/drawing/2014/main" xmlns="" id="{276BED8E-35CD-4CEC-8A37-8DD9755CD5F0}"/>
              </a:ext>
            </a:extLst>
          </p:cNvPr>
          <p:cNvSpPr/>
          <p:nvPr/>
        </p:nvSpPr>
        <p:spPr>
          <a:xfrm rot="19788197">
            <a:off x="3701407" y="2596089"/>
            <a:ext cx="27489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2DCB6F-DDC7-4349-8B26-135A5B8E070F}"/>
              </a:ext>
            </a:extLst>
          </p:cNvPr>
          <p:cNvGrpSpPr/>
          <p:nvPr/>
        </p:nvGrpSpPr>
        <p:grpSpPr>
          <a:xfrm>
            <a:off x="5913120" y="4224997"/>
            <a:ext cx="4038600" cy="2362200"/>
            <a:chOff x="1295400" y="3200400"/>
            <a:chExt cx="4648200" cy="2514600"/>
          </a:xfrm>
        </p:grpSpPr>
        <p:pic>
          <p:nvPicPr>
            <p:cNvPr id="9" name="Picture 8" descr="com on.gif">
              <a:extLst>
                <a:ext uri="{FF2B5EF4-FFF2-40B4-BE49-F238E27FC236}">
                  <a16:creationId xmlns:a16="http://schemas.microsoft.com/office/drawing/2014/main" xmlns="" id="{F539D41C-FA05-4EF8-96B2-DDE71143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200400"/>
              <a:ext cx="4648200" cy="25146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2EAB364-D133-4DE7-97AB-7E496842CB40}"/>
                </a:ext>
              </a:extLst>
            </p:cNvPr>
            <p:cNvGrpSpPr/>
            <p:nvPr/>
          </p:nvGrpSpPr>
          <p:grpSpPr>
            <a:xfrm>
              <a:off x="1981201" y="3352800"/>
              <a:ext cx="3200400" cy="1371600"/>
              <a:chOff x="4648200" y="4191000"/>
              <a:chExt cx="4038600" cy="2266950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xmlns="" id="{C063C70C-08A5-45C9-AE74-997F3C5B81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48200" y="4191000"/>
                <a:ext cx="4038600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DSC02145.JPG">
                <a:extLst>
                  <a:ext uri="{FF2B5EF4-FFF2-40B4-BE49-F238E27FC236}">
                    <a16:creationId xmlns:a16="http://schemas.microsoft.com/office/drawing/2014/main" xmlns="" id="{37DAC55F-7A01-4FE9-9009-AF4503976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 l="17143" t="13636" r="11429"/>
              <a:stretch>
                <a:fillRect/>
              </a:stretch>
            </p:blipFill>
            <p:spPr>
              <a:xfrm>
                <a:off x="6019800" y="4648201"/>
                <a:ext cx="2590800" cy="1447800"/>
              </a:xfrm>
              <a:prstGeom prst="rect">
                <a:avLst/>
              </a:prstGeom>
            </p:spPr>
          </p:pic>
        </p:grpSp>
      </p:grpSp>
      <p:sp>
        <p:nvSpPr>
          <p:cNvPr id="13" name="Right Arrow 17">
            <a:extLst>
              <a:ext uri="{FF2B5EF4-FFF2-40B4-BE49-F238E27FC236}">
                <a16:creationId xmlns:a16="http://schemas.microsoft.com/office/drawing/2014/main" xmlns="" id="{AA8374BF-9184-48FB-9F3C-77F9638307DB}"/>
              </a:ext>
            </a:extLst>
          </p:cNvPr>
          <p:cNvSpPr/>
          <p:nvPr/>
        </p:nvSpPr>
        <p:spPr>
          <a:xfrm rot="1487090">
            <a:off x="3624878" y="4136278"/>
            <a:ext cx="3026448" cy="41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A8DFA4-2E1B-43F9-9C4E-D8CD0D5DD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47" y="3014637"/>
            <a:ext cx="1612073" cy="121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66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y.gif">
            <a:extLst>
              <a:ext uri="{FF2B5EF4-FFF2-40B4-BE49-F238E27FC236}">
                <a16:creationId xmlns:a16="http://schemas.microsoft.com/office/drawing/2014/main" xmlns="" id="{B71E4376-D33E-456E-87D2-502F244B3B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205" y="423203"/>
            <a:ext cx="2812733" cy="24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gam.gif">
            <a:extLst>
              <a:ext uri="{FF2B5EF4-FFF2-40B4-BE49-F238E27FC236}">
                <a16:creationId xmlns:a16="http://schemas.microsoft.com/office/drawing/2014/main" xmlns="" id="{CABAB299-0BAC-44D7-B64B-8E9C4A292B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9138" y="3395003"/>
            <a:ext cx="4762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L-Shape 3">
            <a:extLst>
              <a:ext uri="{FF2B5EF4-FFF2-40B4-BE49-F238E27FC236}">
                <a16:creationId xmlns:a16="http://schemas.microsoft.com/office/drawing/2014/main" xmlns="" id="{D6B50744-010A-4743-9984-9C1AAE03B81A}"/>
              </a:ext>
            </a:extLst>
          </p:cNvPr>
          <p:cNvSpPr/>
          <p:nvPr/>
        </p:nvSpPr>
        <p:spPr>
          <a:xfrm rot="6338238" flipH="1">
            <a:off x="4154725" y="2364040"/>
            <a:ext cx="1251769" cy="2595325"/>
          </a:xfrm>
          <a:prstGeom prst="corner">
            <a:avLst>
              <a:gd name="adj1" fmla="val 14242"/>
              <a:gd name="adj2" fmla="val 12929"/>
            </a:avLst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EC75AD-C9C1-4702-8E0C-AA5C3440056A}"/>
              </a:ext>
            </a:extLst>
          </p:cNvPr>
          <p:cNvSpPr txBox="1">
            <a:spLocks/>
          </p:cNvSpPr>
          <p:nvPr/>
        </p:nvSpPr>
        <p:spPr>
          <a:xfrm>
            <a:off x="5556738" y="956603"/>
            <a:ext cx="472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চিত্রটি দেখে  কি বুঝলে?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>
            <a:extLst>
              <a:ext uri="{FF2B5EF4-FFF2-40B4-BE49-F238E27FC236}">
                <a16:creationId xmlns:a16="http://schemas.microsoft.com/office/drawing/2014/main" xmlns="" id="{0688331F-6DFA-4499-9335-8C0050DD5AA3}"/>
              </a:ext>
            </a:extLst>
          </p:cNvPr>
          <p:cNvSpPr/>
          <p:nvPr/>
        </p:nvSpPr>
        <p:spPr>
          <a:xfrm>
            <a:off x="4557932" y="502920"/>
            <a:ext cx="2971800" cy="9144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xmlns="" id="{81150EF8-9CA9-4010-9A0C-A49D4E6F4002}"/>
              </a:ext>
            </a:extLst>
          </p:cNvPr>
          <p:cNvSpPr/>
          <p:nvPr/>
        </p:nvSpPr>
        <p:spPr>
          <a:xfrm>
            <a:off x="2805332" y="1874520"/>
            <a:ext cx="5791200" cy="94205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কাকে বলে?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5E6B9FA8-4477-4098-ACA6-6ED49DC3CFA6}"/>
              </a:ext>
            </a:extLst>
          </p:cNvPr>
          <p:cNvSpPr/>
          <p:nvPr/>
        </p:nvSpPr>
        <p:spPr>
          <a:xfrm>
            <a:off x="2881532" y="3169920"/>
            <a:ext cx="5791200" cy="822928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৫টি ইনপুট ডিভাইসের নাম বল।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3E76F0CE-6165-4EBF-9FB0-218EC4692894}"/>
              </a:ext>
            </a:extLst>
          </p:cNvPr>
          <p:cNvSpPr/>
          <p:nvPr/>
        </p:nvSpPr>
        <p:spPr>
          <a:xfrm>
            <a:off x="2805332" y="4241013"/>
            <a:ext cx="5943600" cy="94471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ওএমআর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কাজ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FA44644F-5BBB-40B6-BD02-EF40EB8BA964}"/>
              </a:ext>
            </a:extLst>
          </p:cNvPr>
          <p:cNvSpPr/>
          <p:nvPr/>
        </p:nvSpPr>
        <p:spPr>
          <a:xfrm>
            <a:off x="2957732" y="5510655"/>
            <a:ext cx="4876800" cy="93586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স্ক্যানারের  কাজ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4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1">
            <a:extLst>
              <a:ext uri="{FF2B5EF4-FFF2-40B4-BE49-F238E27FC236}">
                <a16:creationId xmlns:a16="http://schemas.microsoft.com/office/drawing/2014/main" xmlns="" id="{E298879F-E130-4F9A-82C0-F5404DF8118B}"/>
              </a:ext>
            </a:extLst>
          </p:cNvPr>
          <p:cNvSpPr/>
          <p:nvPr/>
        </p:nvSpPr>
        <p:spPr>
          <a:xfrm>
            <a:off x="2713892" y="0"/>
            <a:ext cx="6172200" cy="1905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29E7A2-3552-482C-AEF4-2C4219AC7A2E}"/>
              </a:ext>
            </a:extLst>
          </p:cNvPr>
          <p:cNvSpPr/>
          <p:nvPr/>
        </p:nvSpPr>
        <p:spPr>
          <a:xfrm>
            <a:off x="1266092" y="3152336"/>
            <a:ext cx="9144000" cy="28545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১।ইনপুট ডিভাইস  শুধু  তথ্য - উপাত্ত কম্পিউটারে দেওয়া য়ায়  সেখান থেকে কোনো তথ্য ইনপুট ডিভাইসে  বের হতে পারবে না। তুমি কি কোনো ইনপুট ডিভাইসের কথা  কল্পনা করতে পারবে যেটা  একই সাথে আউটপুট ডিভাইস হিসেবে ও কাজ করবে?   </a:t>
            </a:r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-Down Arrow 3">
            <a:extLst>
              <a:ext uri="{FF2B5EF4-FFF2-40B4-BE49-F238E27FC236}">
                <a16:creationId xmlns:a16="http://schemas.microsoft.com/office/drawing/2014/main" xmlns="" id="{9708FBEF-218F-466E-862C-B15F39838231}"/>
              </a:ext>
            </a:extLst>
          </p:cNvPr>
          <p:cNvSpPr/>
          <p:nvPr/>
        </p:nvSpPr>
        <p:spPr>
          <a:xfrm>
            <a:off x="5380892" y="1447800"/>
            <a:ext cx="990600" cy="1676400"/>
          </a:xfrm>
          <a:prstGeom prst="up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1A1E6-A2D0-4380-8C80-6E962470CDA9}"/>
              </a:ext>
            </a:extLst>
          </p:cNvPr>
          <p:cNvSpPr txBox="1"/>
          <p:nvPr/>
        </p:nvSpPr>
        <p:spPr>
          <a:xfrm>
            <a:off x="2849880" y="2249658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9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BA7047-A6B4-439F-8C91-40CCA0B7DB89}"/>
              </a:ext>
            </a:extLst>
          </p:cNvPr>
          <p:cNvSpPr/>
          <p:nvPr/>
        </p:nvSpPr>
        <p:spPr>
          <a:xfrm>
            <a:off x="5917809" y="1357532"/>
            <a:ext cx="35814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7529B83-67F7-4752-8FFB-70226D4205D9}"/>
              </a:ext>
            </a:extLst>
          </p:cNvPr>
          <p:cNvSpPr txBox="1">
            <a:spLocks/>
          </p:cNvSpPr>
          <p:nvPr/>
        </p:nvSpPr>
        <p:spPr>
          <a:xfrm>
            <a:off x="1498209" y="26057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2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72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C1BC8A-8130-48A6-8C04-4423FC94A306}"/>
              </a:ext>
            </a:extLst>
          </p:cNvPr>
          <p:cNvSpPr txBox="1"/>
          <p:nvPr/>
        </p:nvSpPr>
        <p:spPr>
          <a:xfrm>
            <a:off x="5917809" y="4063763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২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F65E690-BF8B-4A58-A7EA-06C63064360A}"/>
              </a:ext>
            </a:extLst>
          </p:cNvPr>
          <p:cNvCxnSpPr/>
          <p:nvPr/>
        </p:nvCxnSpPr>
        <p:spPr>
          <a:xfrm>
            <a:off x="5460609" y="1738532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FB28AD-6EE6-4E18-A9C4-E4188378C6A2}"/>
              </a:ext>
            </a:extLst>
          </p:cNvPr>
          <p:cNvCxnSpPr/>
          <p:nvPr/>
        </p:nvCxnSpPr>
        <p:spPr>
          <a:xfrm>
            <a:off x="5613009" y="265293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A389ED3-FFC4-4A3D-AC2A-E967B0965FF1}"/>
              </a:ext>
            </a:extLst>
          </p:cNvPr>
          <p:cNvCxnSpPr/>
          <p:nvPr/>
        </p:nvCxnSpPr>
        <p:spPr>
          <a:xfrm>
            <a:off x="5308209" y="265293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D0C4EE-13A8-4335-B94E-D4272D8CC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6451209" y="2097449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FF2CD101-864E-4800-AC9F-A9D82D6791EA}"/>
              </a:ext>
            </a:extLst>
          </p:cNvPr>
          <p:cNvSpPr/>
          <p:nvPr/>
        </p:nvSpPr>
        <p:spPr>
          <a:xfrm rot="16200000">
            <a:off x="869142" y="2062799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xmlns="" id="{62FCF37D-A706-4CC9-8FDE-D43E6F5B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526"/>
          <a:stretch/>
        </p:blipFill>
        <p:spPr>
          <a:xfrm>
            <a:off x="2565009" y="2063631"/>
            <a:ext cx="1676400" cy="188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37849D-92E1-4887-B37E-891673BA7966}"/>
              </a:ext>
            </a:extLst>
          </p:cNvPr>
          <p:cNvSpPr/>
          <p:nvPr/>
        </p:nvSpPr>
        <p:spPr>
          <a:xfrm>
            <a:off x="1602459" y="4024532"/>
            <a:ext cx="3886200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মালেক</a:t>
            </a:r>
            <a:endParaRPr lang="en-US" sz="24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কাজী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আব্দুল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মাজেদ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একাডেমী</a:t>
            </a:r>
            <a:endParaRPr lang="en-US" sz="2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পাংশা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রাজবাড়ী</a:t>
            </a:r>
            <a:r>
              <a:rPr lang="en-US" sz="20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  <a:hlinkClick r:id="rId4"/>
              </a:rPr>
              <a:t>abdulmalek1972p@gmail.com</a:t>
            </a:r>
            <a:endParaRPr lang="en-US" sz="1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Website.www.ictsuggestion.com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16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: 01717002151</a:t>
            </a:r>
          </a:p>
          <a:p>
            <a:pPr algn="ctr"/>
            <a:endParaRPr lang="en-US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8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014BCA-8784-4D08-AE31-6EFF58849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1193273" y="1756679"/>
            <a:ext cx="1665529" cy="1823148"/>
          </a:xfrm>
          <a:prstGeom prst="rect">
            <a:avLst/>
          </a:prstGeom>
        </p:spPr>
      </p:pic>
      <p:pic>
        <p:nvPicPr>
          <p:cNvPr id="3" name="Picture 2" descr="giphywe.gif">
            <a:extLst>
              <a:ext uri="{FF2B5EF4-FFF2-40B4-BE49-F238E27FC236}">
                <a16:creationId xmlns:a16="http://schemas.microsoft.com/office/drawing/2014/main" xmlns="" id="{48432FFA-CC64-45BE-AC7B-D39F70C1DB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0959" y="1970150"/>
            <a:ext cx="3097273" cy="118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C2E588-8E8C-41A6-9712-A64948E73064}"/>
              </a:ext>
            </a:extLst>
          </p:cNvPr>
          <p:cNvSpPr txBox="1"/>
          <p:nvPr/>
        </p:nvSpPr>
        <p:spPr>
          <a:xfrm>
            <a:off x="3060525" y="391228"/>
            <a:ext cx="543672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ছবিগুলো কোন ধরনের ডিভাইস?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ce3fde59ae258b2f94b0a15b1e37a20.jpg">
            <a:extLst>
              <a:ext uri="{FF2B5EF4-FFF2-40B4-BE49-F238E27FC236}">
                <a16:creationId xmlns:a16="http://schemas.microsoft.com/office/drawing/2014/main" xmlns="" id="{CF93D951-0433-4D88-8033-6E0320BE55B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030" y="1552136"/>
            <a:ext cx="1981200" cy="1981200"/>
          </a:xfrm>
          <a:prstGeom prst="rect">
            <a:avLst/>
          </a:prstGeom>
        </p:spPr>
      </p:pic>
      <p:pic>
        <p:nvPicPr>
          <p:cNvPr id="6" name="Picture 5" descr="1129058_orig.jpg">
            <a:extLst>
              <a:ext uri="{FF2B5EF4-FFF2-40B4-BE49-F238E27FC236}">
                <a16:creationId xmlns:a16="http://schemas.microsoft.com/office/drawing/2014/main" xmlns="" id="{03F878CE-2E26-4E8D-A53E-74A2257A7A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41" y="4005776"/>
            <a:ext cx="2267857" cy="1905000"/>
          </a:xfrm>
          <a:prstGeom prst="rect">
            <a:avLst/>
          </a:prstGeom>
        </p:spPr>
      </p:pic>
      <p:pic>
        <p:nvPicPr>
          <p:cNvPr id="7" name="Picture 6" descr="multimedia-projectors.jpg">
            <a:extLst>
              <a:ext uri="{FF2B5EF4-FFF2-40B4-BE49-F238E27FC236}">
                <a16:creationId xmlns:a16="http://schemas.microsoft.com/office/drawing/2014/main" xmlns="" id="{E2882DE1-6ED7-4CC3-B052-078AAC50B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6576" y="4310576"/>
            <a:ext cx="2406037" cy="1552575"/>
          </a:xfrm>
          <a:prstGeom prst="rect">
            <a:avLst/>
          </a:prstGeom>
        </p:spPr>
      </p:pic>
      <p:pic>
        <p:nvPicPr>
          <p:cNvPr id="8" name="Picture 7" descr="2000px-Reflex_camera_numeric.svg.png">
            <a:extLst>
              <a:ext uri="{FF2B5EF4-FFF2-40B4-BE49-F238E27FC236}">
                <a16:creationId xmlns:a16="http://schemas.microsoft.com/office/drawing/2014/main" xmlns="" id="{EFD8BFFE-3EEB-468D-938F-9E16E35660A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7864" y="4447736"/>
            <a:ext cx="1918766" cy="13847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0246F00-7612-4EAD-86C0-0BDCDD43617D}"/>
              </a:ext>
            </a:extLst>
          </p:cNvPr>
          <p:cNvSpPr/>
          <p:nvPr/>
        </p:nvSpPr>
        <p:spPr>
          <a:xfrm>
            <a:off x="618241" y="1807684"/>
            <a:ext cx="23622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39682F7-828A-4F29-9CFF-78871186E4BC}"/>
              </a:ext>
            </a:extLst>
          </p:cNvPr>
          <p:cNvSpPr/>
          <p:nvPr/>
        </p:nvSpPr>
        <p:spPr>
          <a:xfrm>
            <a:off x="4597790" y="4310576"/>
            <a:ext cx="23622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1646FED-1023-42E9-B0DA-8C081D656AC9}"/>
              </a:ext>
            </a:extLst>
          </p:cNvPr>
          <p:cNvSpPr/>
          <p:nvPr/>
        </p:nvSpPr>
        <p:spPr>
          <a:xfrm>
            <a:off x="7916159" y="1589150"/>
            <a:ext cx="3429000" cy="2057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DDB2E7-91ED-4751-8A76-B046018C4AC6}"/>
              </a:ext>
            </a:extLst>
          </p:cNvPr>
          <p:cNvSpPr txBox="1"/>
          <p:nvPr/>
        </p:nvSpPr>
        <p:spPr>
          <a:xfrm>
            <a:off x="3576711" y="2118360"/>
            <a:ext cx="5412544" cy="167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5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0E31188A-76D7-4A1A-BE5F-7F8CFFF22271}"/>
              </a:ext>
            </a:extLst>
          </p:cNvPr>
          <p:cNvCxnSpPr/>
          <p:nvPr/>
        </p:nvCxnSpPr>
        <p:spPr>
          <a:xfrm flipV="1">
            <a:off x="1933139" y="1751427"/>
            <a:ext cx="9067797" cy="21771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983644-D2E5-415D-9FF9-C312C8EF5271}"/>
              </a:ext>
            </a:extLst>
          </p:cNvPr>
          <p:cNvSpPr txBox="1"/>
          <p:nvPr/>
        </p:nvSpPr>
        <p:spPr>
          <a:xfrm>
            <a:off x="4447736" y="456027"/>
            <a:ext cx="3657600" cy="1447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600" b="1" spc="-150" dirty="0" err="1">
                <a:ln w="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spc="-15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BE1F7C-2A26-4590-A8D0-12E8DB9AFC18}"/>
              </a:ext>
            </a:extLst>
          </p:cNvPr>
          <p:cNvSpPr/>
          <p:nvPr/>
        </p:nvSpPr>
        <p:spPr>
          <a:xfrm>
            <a:off x="2923736" y="3199227"/>
            <a:ext cx="60960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সম্পর্কে বর্ণনা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1616C0-A457-4D58-9D15-4A6C998B4DCC}"/>
              </a:ext>
            </a:extLst>
          </p:cNvPr>
          <p:cNvSpPr/>
          <p:nvPr/>
        </p:nvSpPr>
        <p:spPr>
          <a:xfrm>
            <a:off x="2923736" y="4113627"/>
            <a:ext cx="61389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B68327-0A64-48BB-AD30-0251B63CFE22}"/>
              </a:ext>
            </a:extLst>
          </p:cNvPr>
          <p:cNvSpPr/>
          <p:nvPr/>
        </p:nvSpPr>
        <p:spPr>
          <a:xfrm>
            <a:off x="2923736" y="5028027"/>
            <a:ext cx="6096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FD53BE-2F50-45ED-BD08-7396995275F5}"/>
              </a:ext>
            </a:extLst>
          </p:cNvPr>
          <p:cNvSpPr txBox="1"/>
          <p:nvPr/>
        </p:nvSpPr>
        <p:spPr>
          <a:xfrm>
            <a:off x="2923736" y="2248096"/>
            <a:ext cx="495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262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y.gif">
            <a:extLst>
              <a:ext uri="{FF2B5EF4-FFF2-40B4-BE49-F238E27FC236}">
                <a16:creationId xmlns:a16="http://schemas.microsoft.com/office/drawing/2014/main" xmlns="" id="{09ED1779-C91C-4E88-86C4-6B4F875BBD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566" y="3737317"/>
            <a:ext cx="8915400" cy="2895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855F5C-7CDB-4F05-A043-0BCC459C43CE}"/>
              </a:ext>
            </a:extLst>
          </p:cNvPr>
          <p:cNvGrpSpPr/>
          <p:nvPr/>
        </p:nvGrpSpPr>
        <p:grpSpPr>
          <a:xfrm>
            <a:off x="3269566" y="232117"/>
            <a:ext cx="5791200" cy="3352800"/>
            <a:chOff x="3200400" y="1600200"/>
            <a:chExt cx="5791200" cy="3352800"/>
          </a:xfrm>
        </p:grpSpPr>
        <p:pic>
          <p:nvPicPr>
            <p:cNvPr id="4" name="Picture 3" descr="com.jpg">
              <a:extLst>
                <a:ext uri="{FF2B5EF4-FFF2-40B4-BE49-F238E27FC236}">
                  <a16:creationId xmlns:a16="http://schemas.microsoft.com/office/drawing/2014/main" xmlns="" id="{5B5C601D-3EDB-4D86-B140-3811FD9E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3CF1D41D-35B1-4960-BE9F-8CE20BDDB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FCC83B-8DA5-47C5-A4CB-5537B67E82D8}"/>
              </a:ext>
            </a:extLst>
          </p:cNvPr>
          <p:cNvSpPr/>
          <p:nvPr/>
        </p:nvSpPr>
        <p:spPr>
          <a:xfrm>
            <a:off x="4869766" y="1603717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36CF60-21A2-409B-A115-5B315A819DE1}"/>
              </a:ext>
            </a:extLst>
          </p:cNvPr>
          <p:cNvSpPr/>
          <p:nvPr/>
        </p:nvSpPr>
        <p:spPr>
          <a:xfrm>
            <a:off x="5379144" y="1603717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B5B44B7-9761-4E84-849C-467431D0E0E2}"/>
              </a:ext>
            </a:extLst>
          </p:cNvPr>
          <p:cNvGrpSpPr/>
          <p:nvPr/>
        </p:nvGrpSpPr>
        <p:grpSpPr>
          <a:xfrm rot="16922994">
            <a:off x="1906722" y="5909069"/>
            <a:ext cx="1600200" cy="533400"/>
            <a:chOff x="1295400" y="3352800"/>
            <a:chExt cx="1600200" cy="533400"/>
          </a:xfrm>
        </p:grpSpPr>
        <p:sp>
          <p:nvSpPr>
            <p:cNvPr id="9" name="Flowchart: Delay 8">
              <a:extLst>
                <a:ext uri="{FF2B5EF4-FFF2-40B4-BE49-F238E27FC236}">
                  <a16:creationId xmlns:a16="http://schemas.microsoft.com/office/drawing/2014/main" xmlns="" id="{93416699-7869-4D39-830C-7A256C3CFF26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0DB23A9-A51F-4BE8-908B-DF09F6F392FE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6582804-1D4C-4AD0-9A2C-6470667F671B}"/>
              </a:ext>
            </a:extLst>
          </p:cNvPr>
          <p:cNvSpPr/>
          <p:nvPr/>
        </p:nvSpPr>
        <p:spPr>
          <a:xfrm>
            <a:off x="5683944" y="1603717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7807C97-C77F-47F9-962B-8159DE84CDFD}"/>
              </a:ext>
            </a:extLst>
          </p:cNvPr>
          <p:cNvGrpSpPr/>
          <p:nvPr/>
        </p:nvGrpSpPr>
        <p:grpSpPr>
          <a:xfrm rot="16922994">
            <a:off x="916122" y="5908965"/>
            <a:ext cx="1600200" cy="533400"/>
            <a:chOff x="1295400" y="3352800"/>
            <a:chExt cx="1600200" cy="533400"/>
          </a:xfrm>
        </p:grpSpPr>
        <p:sp>
          <p:nvSpPr>
            <p:cNvPr id="13" name="Flowchart: Delay 12">
              <a:extLst>
                <a:ext uri="{FF2B5EF4-FFF2-40B4-BE49-F238E27FC236}">
                  <a16:creationId xmlns:a16="http://schemas.microsoft.com/office/drawing/2014/main" xmlns="" id="{457EB1AE-C15F-4091-A91C-31CA567E7C77}"/>
                </a:ext>
              </a:extLst>
            </p:cNvPr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E131587-BC33-4CB8-ADED-86B03CA78070}"/>
                </a:ext>
              </a:extLst>
            </p:cNvPr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07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DB3EEDF-491A-4B2B-8900-EA8831203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68011"/>
              </p:ext>
            </p:extLst>
          </p:nvPr>
        </p:nvGraphicFramePr>
        <p:xfrm>
          <a:off x="2095500" y="419100"/>
          <a:ext cx="800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E10D49AA-8E4A-40AA-9582-7D48B380F29D}"/>
              </a:ext>
            </a:extLst>
          </p:cNvPr>
          <p:cNvSpPr/>
          <p:nvPr/>
        </p:nvSpPr>
        <p:spPr>
          <a:xfrm>
            <a:off x="5295900" y="2628900"/>
            <a:ext cx="2362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</a:rPr>
              <a:t>ইনপুট যন্ত্র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F7128-9730-47B2-887E-61CB8E947960}"/>
              </a:ext>
            </a:extLst>
          </p:cNvPr>
          <p:cNvSpPr txBox="1">
            <a:spLocks/>
          </p:cNvSpPr>
          <p:nvPr/>
        </p:nvSpPr>
        <p:spPr>
          <a:xfrm>
            <a:off x="4894384" y="260301"/>
            <a:ext cx="2438400" cy="4794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1">
            <a:prstTxWarp prst="textPlain">
              <a:avLst>
                <a:gd name="adj" fmla="val 5083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11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6087DE-514A-473B-9BB0-2C54EB9CF28D}"/>
              </a:ext>
            </a:extLst>
          </p:cNvPr>
          <p:cNvSpPr txBox="1">
            <a:spLocks/>
          </p:cNvSpPr>
          <p:nvPr/>
        </p:nvSpPr>
        <p:spPr>
          <a:xfrm>
            <a:off x="2074984" y="892126"/>
            <a:ext cx="8686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কয়েকটি ইনপুট ডিভাইসের ছবি নিচে দেওয়া হল ছবি দেখে  - ডিভাইসগুলোর নাম লিখ।</a:t>
            </a:r>
          </a:p>
          <a:p>
            <a:endParaRPr lang="en-US" sz="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3C581E-C818-4883-B891-8BBC1D66C5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1925379" y="3523086"/>
            <a:ext cx="1522195" cy="1484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F5C8D-36A4-4198-B0ED-8E1FCF51E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84" y="5235526"/>
            <a:ext cx="1574475" cy="1100838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A26C56-2673-4095-89F4-B2B471B2C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6189784" y="3559126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C4795D-0297-455F-AB43-788105102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1155" r="19425"/>
          <a:stretch>
            <a:fillRect/>
          </a:stretch>
        </p:blipFill>
        <p:spPr>
          <a:xfrm>
            <a:off x="3903784" y="3559126"/>
            <a:ext cx="1752600" cy="159211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BC85B2-083E-40FD-A44A-382F8BC45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4" y="5207755"/>
            <a:ext cx="1750581" cy="132317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giphywe.gif">
            <a:extLst>
              <a:ext uri="{FF2B5EF4-FFF2-40B4-BE49-F238E27FC236}">
                <a16:creationId xmlns:a16="http://schemas.microsoft.com/office/drawing/2014/main" xmlns="" id="{615FF51A-777F-4587-99B1-B5DFA8B51D8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3984" y="2102304"/>
            <a:ext cx="2032000" cy="1304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89FF48-511F-4C06-AE35-871D25E47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4" y="2034288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A7B5AA-4AFD-4210-9FAF-2E5C76667F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4" y="5320566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2" name="Picture 11" descr="digital cam.gif">
            <a:extLst>
              <a:ext uri="{FF2B5EF4-FFF2-40B4-BE49-F238E27FC236}">
                <a16:creationId xmlns:a16="http://schemas.microsoft.com/office/drawing/2014/main" xmlns="" id="{4EFA3367-5FEE-40FF-A966-FDA6A42BAD8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75784" y="3498835"/>
            <a:ext cx="2028092" cy="1463606"/>
          </a:xfrm>
          <a:prstGeom prst="rect">
            <a:avLst/>
          </a:prstGeom>
        </p:spPr>
      </p:pic>
      <p:pic>
        <p:nvPicPr>
          <p:cNvPr id="13" name="Picture 12" descr="video22.gif">
            <a:extLst>
              <a:ext uri="{FF2B5EF4-FFF2-40B4-BE49-F238E27FC236}">
                <a16:creationId xmlns:a16="http://schemas.microsoft.com/office/drawing/2014/main" xmlns="" id="{6DFE3D08-D2FC-4580-8355-A3D1E56ADF3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67133" y="1655800"/>
            <a:ext cx="1674726" cy="16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27A8C-C1CC-4FC0-A3D4-11BA1900785D}"/>
              </a:ext>
            </a:extLst>
          </p:cNvPr>
          <p:cNvSpPr/>
          <p:nvPr/>
        </p:nvSpPr>
        <p:spPr>
          <a:xfrm>
            <a:off x="5344252" y="3473549"/>
            <a:ext cx="19812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মাইক্রোফোন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FF338EB-EFF3-4687-92C9-8EA46C7AFE23}"/>
              </a:ext>
            </a:extLst>
          </p:cNvPr>
          <p:cNvSpPr/>
          <p:nvPr/>
        </p:nvSpPr>
        <p:spPr>
          <a:xfrm>
            <a:off x="1915252" y="1187550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কীবোর্ড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34106E8-DB91-441F-BDFC-EB8B3D06805C}"/>
              </a:ext>
            </a:extLst>
          </p:cNvPr>
          <p:cNvSpPr/>
          <p:nvPr/>
        </p:nvSpPr>
        <p:spPr>
          <a:xfrm>
            <a:off x="1839052" y="1873349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1EC280B-2782-4463-B4B1-27E3B98E573E}"/>
              </a:ext>
            </a:extLst>
          </p:cNvPr>
          <p:cNvSpPr/>
          <p:nvPr/>
        </p:nvSpPr>
        <p:spPr>
          <a:xfrm rot="184269">
            <a:off x="2949834" y="3711759"/>
            <a:ext cx="2547874" cy="124470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524D4B8-9083-4373-968D-91C3A6A3C3A7}"/>
              </a:ext>
            </a:extLst>
          </p:cNvPr>
          <p:cNvSpPr/>
          <p:nvPr/>
        </p:nvSpPr>
        <p:spPr>
          <a:xfrm>
            <a:off x="2296252" y="2711549"/>
            <a:ext cx="2362200" cy="9906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855E392-CE6D-4EE1-9840-2E300D1D3B2D}"/>
              </a:ext>
            </a:extLst>
          </p:cNvPr>
          <p:cNvSpPr/>
          <p:nvPr/>
        </p:nvSpPr>
        <p:spPr>
          <a:xfrm rot="510398">
            <a:off x="7554526" y="3768624"/>
            <a:ext cx="2057400" cy="13125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0624822-01F7-4055-B636-96A4739F9496}"/>
              </a:ext>
            </a:extLst>
          </p:cNvPr>
          <p:cNvSpPr/>
          <p:nvPr/>
        </p:nvSpPr>
        <p:spPr>
          <a:xfrm>
            <a:off x="8163652" y="2787749"/>
            <a:ext cx="2362200" cy="1066800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54E2DFB-247A-4958-85D3-2CB3D911459B}"/>
              </a:ext>
            </a:extLst>
          </p:cNvPr>
          <p:cNvSpPr/>
          <p:nvPr/>
        </p:nvSpPr>
        <p:spPr>
          <a:xfrm>
            <a:off x="9001852" y="1873349"/>
            <a:ext cx="1628117" cy="914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2AF564B-7A19-41BF-B966-57E391F956D4}"/>
              </a:ext>
            </a:extLst>
          </p:cNvPr>
          <p:cNvSpPr/>
          <p:nvPr/>
        </p:nvSpPr>
        <p:spPr>
          <a:xfrm>
            <a:off x="9470859" y="1187549"/>
            <a:ext cx="1207393" cy="6858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37">
            <a:extLst>
              <a:ext uri="{FF2B5EF4-FFF2-40B4-BE49-F238E27FC236}">
                <a16:creationId xmlns:a16="http://schemas.microsoft.com/office/drawing/2014/main" xmlns="" id="{C4868B70-6022-448C-81A9-309B12274786}"/>
              </a:ext>
            </a:extLst>
          </p:cNvPr>
          <p:cNvSpPr/>
          <p:nvPr/>
        </p:nvSpPr>
        <p:spPr>
          <a:xfrm>
            <a:off x="5953852" y="1111349"/>
            <a:ext cx="457200" cy="2209800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38">
            <a:extLst>
              <a:ext uri="{FF2B5EF4-FFF2-40B4-BE49-F238E27FC236}">
                <a16:creationId xmlns:a16="http://schemas.microsoft.com/office/drawing/2014/main" xmlns="" id="{A3E334B8-C5E3-4B8A-8A91-B97CBBB17ACD}"/>
              </a:ext>
            </a:extLst>
          </p:cNvPr>
          <p:cNvSpPr/>
          <p:nvPr/>
        </p:nvSpPr>
        <p:spPr>
          <a:xfrm rot="19680871">
            <a:off x="6886244" y="749826"/>
            <a:ext cx="457200" cy="3346306"/>
          </a:xfrm>
          <a:prstGeom prst="downArrow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40">
            <a:extLst>
              <a:ext uri="{FF2B5EF4-FFF2-40B4-BE49-F238E27FC236}">
                <a16:creationId xmlns:a16="http://schemas.microsoft.com/office/drawing/2014/main" xmlns="" id="{D0844535-5C95-4179-AA9D-082C509F5C6C}"/>
              </a:ext>
            </a:extLst>
          </p:cNvPr>
          <p:cNvSpPr/>
          <p:nvPr/>
        </p:nvSpPr>
        <p:spPr>
          <a:xfrm rot="19356238">
            <a:off x="8404075" y="956935"/>
            <a:ext cx="457200" cy="1370492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42">
            <a:extLst>
              <a:ext uri="{FF2B5EF4-FFF2-40B4-BE49-F238E27FC236}">
                <a16:creationId xmlns:a16="http://schemas.microsoft.com/office/drawing/2014/main" xmlns="" id="{66D7C4A1-BB1F-422A-9D59-275E1406CCCA}"/>
              </a:ext>
            </a:extLst>
          </p:cNvPr>
          <p:cNvSpPr/>
          <p:nvPr/>
        </p:nvSpPr>
        <p:spPr>
          <a:xfrm rot="19103683">
            <a:off x="9073497" y="876800"/>
            <a:ext cx="457200" cy="646455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43">
            <a:extLst>
              <a:ext uri="{FF2B5EF4-FFF2-40B4-BE49-F238E27FC236}">
                <a16:creationId xmlns:a16="http://schemas.microsoft.com/office/drawing/2014/main" xmlns="" id="{44855C3A-92BC-49B7-969F-AED84160C0FD}"/>
              </a:ext>
            </a:extLst>
          </p:cNvPr>
          <p:cNvSpPr/>
          <p:nvPr/>
        </p:nvSpPr>
        <p:spPr>
          <a:xfrm rot="19460156">
            <a:off x="7801002" y="911792"/>
            <a:ext cx="457200" cy="2175261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46">
            <a:extLst>
              <a:ext uri="{FF2B5EF4-FFF2-40B4-BE49-F238E27FC236}">
                <a16:creationId xmlns:a16="http://schemas.microsoft.com/office/drawing/2014/main" xmlns="" id="{848165A1-BAD4-404B-B237-1ED3CAE5746A}"/>
              </a:ext>
            </a:extLst>
          </p:cNvPr>
          <p:cNvSpPr/>
          <p:nvPr/>
        </p:nvSpPr>
        <p:spPr>
          <a:xfrm rot="3528966">
            <a:off x="3195505" y="739729"/>
            <a:ext cx="457200" cy="934849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47">
            <a:extLst>
              <a:ext uri="{FF2B5EF4-FFF2-40B4-BE49-F238E27FC236}">
                <a16:creationId xmlns:a16="http://schemas.microsoft.com/office/drawing/2014/main" xmlns="" id="{66B359FD-92E2-419E-BC0B-26431CDFB9AD}"/>
              </a:ext>
            </a:extLst>
          </p:cNvPr>
          <p:cNvSpPr/>
          <p:nvPr/>
        </p:nvSpPr>
        <p:spPr>
          <a:xfrm rot="3417212">
            <a:off x="3783744" y="674107"/>
            <a:ext cx="457200" cy="1797198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48">
            <a:extLst>
              <a:ext uri="{FF2B5EF4-FFF2-40B4-BE49-F238E27FC236}">
                <a16:creationId xmlns:a16="http://schemas.microsoft.com/office/drawing/2014/main" xmlns="" id="{E069B9CC-6341-4139-9AC4-2B093D5B200C}"/>
              </a:ext>
            </a:extLst>
          </p:cNvPr>
          <p:cNvSpPr/>
          <p:nvPr/>
        </p:nvSpPr>
        <p:spPr>
          <a:xfrm rot="2849076">
            <a:off x="4609408" y="238428"/>
            <a:ext cx="457200" cy="2994201"/>
          </a:xfrm>
          <a:prstGeom prst="downArrow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49">
            <a:extLst>
              <a:ext uri="{FF2B5EF4-FFF2-40B4-BE49-F238E27FC236}">
                <a16:creationId xmlns:a16="http://schemas.microsoft.com/office/drawing/2014/main" xmlns="" id="{E924EA2D-3B38-4EE1-95FB-6AFEBD40F19F}"/>
              </a:ext>
            </a:extLst>
          </p:cNvPr>
          <p:cNvSpPr/>
          <p:nvPr/>
        </p:nvSpPr>
        <p:spPr>
          <a:xfrm rot="1696800">
            <a:off x="5098040" y="883175"/>
            <a:ext cx="457200" cy="3084534"/>
          </a:xfrm>
          <a:prstGeom prst="downArrow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5F2AD3D-F360-4808-9049-04E722331B13}"/>
              </a:ext>
            </a:extLst>
          </p:cNvPr>
          <p:cNvSpPr/>
          <p:nvPr/>
        </p:nvSpPr>
        <p:spPr>
          <a:xfrm>
            <a:off x="2829652" y="349349"/>
            <a:ext cx="69342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নাম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8D897C-81AB-4DDF-B1F4-ADE7BB7D8D0B}"/>
              </a:ext>
            </a:extLst>
          </p:cNvPr>
          <p:cNvSpPr/>
          <p:nvPr/>
        </p:nvSpPr>
        <p:spPr>
          <a:xfrm>
            <a:off x="5420452" y="5607149"/>
            <a:ext cx="1524000" cy="762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190DAB2-8333-4EDA-82E3-FBD91DFE5F72}"/>
              </a:ext>
            </a:extLst>
          </p:cNvPr>
          <p:cNvSpPr/>
          <p:nvPr/>
        </p:nvSpPr>
        <p:spPr>
          <a:xfrm>
            <a:off x="5039452" y="4540349"/>
            <a:ext cx="2286000" cy="106680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244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</cp:lastModifiedBy>
  <cp:revision>32</cp:revision>
  <dcterms:created xsi:type="dcterms:W3CDTF">2021-06-06T15:57:05Z</dcterms:created>
  <dcterms:modified xsi:type="dcterms:W3CDTF">2021-07-01T06:29:38Z</dcterms:modified>
</cp:coreProperties>
</file>