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7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8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9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4800-C1FD-45D3-A452-F1DB1C5F162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09E2-3C8C-43ED-A3A4-7668DCA31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91440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latin typeface="AnandaMJ" pitchFamily="2" charset="0"/>
              </a:rPr>
              <a:t>¯^</a:t>
            </a:r>
            <a:r>
              <a:rPr lang="en-US" sz="8800" dirty="0" err="1" smtClean="0">
                <a:solidFill>
                  <a:srgbClr val="002060"/>
                </a:solidFill>
                <a:latin typeface="AnandaMJ" pitchFamily="2" charset="0"/>
              </a:rPr>
              <a:t>vMZg</a:t>
            </a:r>
            <a:endParaRPr lang="en-US" sz="8800" dirty="0">
              <a:solidFill>
                <a:srgbClr val="002060"/>
              </a:solidFill>
              <a:latin typeface="Ananda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419100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GK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K_vq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cÖKvk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: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32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sz="4400" dirty="0">
              <a:latin typeface="Ananda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1520" y="1604218"/>
            <a:ext cx="8001000" cy="1143000"/>
          </a:xfrm>
          <a:prstGeom prst="roundRect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1649045"/>
            <a:ext cx="64312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3"/>
                </a:solidFill>
                <a:latin typeface="AnandaMJ" pitchFamily="2" charset="0"/>
              </a:rPr>
              <a:t>h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vi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g~j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¨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wbav©iY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Kiv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hvq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bv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= </a:t>
            </a:r>
            <a:endParaRPr lang="en-US" sz="5400" b="1" dirty="0">
              <a:ln/>
              <a:solidFill>
                <a:schemeClr val="accent3"/>
              </a:solidFill>
              <a:latin typeface="Ananda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" y="3025140"/>
            <a:ext cx="8001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6780" y="3088808"/>
            <a:ext cx="44272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AnandaMJ" pitchFamily="2" charset="0"/>
              </a:rPr>
              <a:t>h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v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†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jvc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‡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c‡q‡Q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= </a:t>
            </a:r>
            <a:endParaRPr lang="en-US" sz="6000" b="1" dirty="0">
              <a:ln/>
              <a:solidFill>
                <a:schemeClr val="accent3"/>
              </a:solidFill>
              <a:latin typeface="Ananda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8040" y="1667886"/>
            <a:ext cx="15544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Ag~j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¨</a:t>
            </a:r>
            <a:endParaRPr lang="en-US" sz="6000" b="1" dirty="0">
              <a:ln/>
              <a:solidFill>
                <a:schemeClr val="accent3"/>
              </a:solidFill>
              <a:latin typeface="Anand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104048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AnandaMJ" pitchFamily="2" charset="0"/>
              </a:rPr>
              <a:t>w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ejyß</a:t>
            </a:r>
            <a:endParaRPr lang="en-US" sz="6000" b="1" dirty="0">
              <a:ln/>
              <a:solidFill>
                <a:schemeClr val="accent3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2163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AnandaMJ" pitchFamily="2" charset="0"/>
              </a:rPr>
              <a:t>e</a:t>
            </a:r>
            <a:r>
              <a:rPr lang="en-US" sz="6000" dirty="0" err="1" smtClean="0">
                <a:solidFill>
                  <a:srgbClr val="FFFF00"/>
                </a:solidFill>
                <a:latin typeface="AnandaMJ" pitchFamily="2" charset="0"/>
              </a:rPr>
              <a:t>vwoi</a:t>
            </a:r>
            <a:r>
              <a:rPr lang="en-US" sz="6000" dirty="0" smtClean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AnandaMJ" pitchFamily="2" charset="0"/>
              </a:rPr>
              <a:t>KvR</a:t>
            </a:r>
            <a:endParaRPr lang="en-US" sz="60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my›`</a:t>
            </a:r>
            <a:r>
              <a:rPr lang="en-US" sz="4800" dirty="0" err="1" smtClean="0">
                <a:solidFill>
                  <a:srgbClr val="FFFF00"/>
                </a:solidFill>
                <a:latin typeface="AnandaMJ" pitchFamily="2" charset="0"/>
              </a:rPr>
              <a:t>ie‡bi</a:t>
            </a:r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nandaMJ" pitchFamily="2" charset="0"/>
              </a:rPr>
              <a:t>cÖvYx</a:t>
            </a:r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nandaMJ" pitchFamily="2" charset="0"/>
              </a:rPr>
              <a:t>m¤ú‡K</a:t>
            </a:r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© 5wU </a:t>
            </a:r>
            <a:r>
              <a:rPr lang="en-US" sz="4800" dirty="0" err="1" smtClean="0">
                <a:solidFill>
                  <a:srgbClr val="FFFF00"/>
                </a:solidFill>
                <a:latin typeface="AnandaMJ" pitchFamily="2" charset="0"/>
              </a:rPr>
              <a:t>evK</a:t>
            </a:r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¨ </a:t>
            </a:r>
            <a:r>
              <a:rPr lang="en-US" sz="4800" dirty="0" err="1" smtClean="0">
                <a:solidFill>
                  <a:srgbClr val="FFFF00"/>
                </a:solidFill>
                <a:latin typeface="AnandaMJ" pitchFamily="2" charset="0"/>
              </a:rPr>
              <a:t>wjL‡e</a:t>
            </a:r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|</a:t>
            </a:r>
            <a:endParaRPr lang="en-US" sz="4800" dirty="0">
              <a:solidFill>
                <a:srgbClr val="FFFF00"/>
              </a:solidFill>
              <a:latin typeface="Ananda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2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ab¨ev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`</a:t>
            </a:r>
            <a:endParaRPr lang="en-US" sz="6000" dirty="0">
              <a:solidFill>
                <a:srgbClr val="7030A0"/>
              </a:solidFill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9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3255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wkÿK</a:t>
            </a:r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 </a:t>
            </a:r>
            <a:r>
              <a:rPr lang="en-US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cwiwPwZ</a:t>
            </a:r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: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3"/>
                </a:solidFill>
                <a:latin typeface="AnandaMJ" pitchFamily="2" charset="0"/>
              </a:rPr>
              <a:t>b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vg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:‡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gv:b~iæj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Bmjvg</a:t>
            </a:r>
            <a:endParaRPr lang="en-US" sz="5400" b="1" dirty="0" smtClean="0">
              <a:ln/>
              <a:solidFill>
                <a:schemeClr val="accent3"/>
              </a:solidFill>
              <a:latin typeface="AnandaMJ" pitchFamily="2" charset="0"/>
            </a:endParaRPr>
          </a:p>
          <a:p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mnKvwi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wkÿK</a:t>
            </a:r>
            <a:endParaRPr lang="en-US" sz="5400" b="1" dirty="0" smtClean="0">
              <a:ln/>
              <a:solidFill>
                <a:schemeClr val="accent3"/>
              </a:solidFill>
              <a:latin typeface="AnandaMJ" pitchFamily="2" charset="0"/>
            </a:endParaRPr>
          </a:p>
          <a:p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cyÛix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Avwjg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gv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`&amp;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AnandaMJ" pitchFamily="2" charset="0"/>
              </a:rPr>
              <a:t>ivmv</a:t>
            </a:r>
            <a:endParaRPr lang="en-US" sz="5400" b="1" dirty="0" smtClean="0">
              <a:ln/>
              <a:solidFill>
                <a:schemeClr val="accent3"/>
              </a:solidFill>
              <a:latin typeface="AnandaMJ" pitchFamily="2" charset="0"/>
            </a:endParaRPr>
          </a:p>
          <a:p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‡gvevBj:01718823105</a:t>
            </a:r>
          </a:p>
          <a:p>
            <a:r>
              <a:rPr lang="en-US" sz="5400" b="1" dirty="0" smtClean="0">
                <a:ln/>
                <a:solidFill>
                  <a:schemeClr val="accent3"/>
                </a:solidFill>
                <a:latin typeface="AnandaMJ" pitchFamily="2" charset="0"/>
              </a:rPr>
              <a:t>B‡gj: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+mj-lt"/>
              </a:rPr>
              <a:t>nislampundary1971@</a:t>
            </a:r>
          </a:p>
          <a:p>
            <a:r>
              <a:rPr lang="en-US" sz="5400" b="1" dirty="0" smtClean="0">
                <a:ln/>
                <a:solidFill>
                  <a:schemeClr val="accent3"/>
                </a:solidFill>
                <a:latin typeface="+mj-lt"/>
              </a:rPr>
              <a:t>Gmail.com</a:t>
            </a:r>
            <a:endParaRPr lang="en-US" sz="5400" b="1" dirty="0" smtClean="0">
              <a:ln/>
              <a:solidFill>
                <a:schemeClr val="accent3"/>
              </a:solidFill>
              <a:latin typeface="AnandaMJ" pitchFamily="2" charset="0"/>
            </a:endParaRPr>
          </a:p>
          <a:p>
            <a:endParaRPr lang="en-US" sz="5400" b="1" dirty="0">
              <a:ln/>
              <a:solidFill>
                <a:schemeClr val="accent3"/>
              </a:solidFill>
              <a:latin typeface="AnandaMJ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93" y="1676399"/>
            <a:ext cx="2743200" cy="2697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cvV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cwiwPwZ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: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cv‡Vi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wk‡ivbvg:my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›`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ie‡bi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cÖvYx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andaMJ" pitchFamily="2" charset="0"/>
            </a:endParaRPr>
          </a:p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cv‡Vi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Ask:evsjv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‡`‡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ki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......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euvPv‡Z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n‡e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|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andaMJ" pitchFamily="2" charset="0"/>
              </a:rPr>
              <a:t>c„ôv:10-12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andaMJ" pitchFamily="2" charset="0"/>
            </a:endParaRPr>
          </a:p>
          <a:p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3200"/>
            <a:ext cx="8229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38118"/>
            <a:ext cx="8229600" cy="639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09700" y="1371600"/>
            <a:ext cx="5943600" cy="2362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06040" y="2044868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andaMJ" pitchFamily="2" charset="0"/>
              </a:rPr>
              <a:t>Av‡eM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andaMJ" pitchFamily="2" charset="0"/>
              </a:rPr>
              <a:t>m„wó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andaMJ" pitchFamily="2" charset="0"/>
              </a:rPr>
              <a:t>Qwe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andaMJ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andaMJ" pitchFamily="2" charset="0"/>
              </a:rPr>
              <a:t>cÖ`k©b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5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286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1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467600" cy="990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7660"/>
            <a:ext cx="7467600" cy="5638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bZzb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k‡ãi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A_©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Rvwb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Acvi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    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Amxg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m¤¢vi     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wewfbœ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Dcv`vb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i‡qj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   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ivRKxq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  <a:p>
            <a:endParaRPr lang="en-US" sz="5400" dirty="0" smtClean="0">
              <a:latin typeface="Ananda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2575560" y="1676400"/>
            <a:ext cx="914400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45080" y="2674620"/>
            <a:ext cx="807720" cy="47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19400" y="3762373"/>
            <a:ext cx="815340" cy="445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400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239000" cy="4876800"/>
          </a:xfrm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hy³eY© ‡f‡½ ‡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jwL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fq¼i       </a:t>
            </a:r>
          </a:p>
          <a:p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w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ejyß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       </a:t>
            </a:r>
          </a:p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e„ÿjZv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     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4600" y="2438400"/>
            <a:ext cx="762000" cy="304800"/>
          </a:xfrm>
          <a:prstGeom prst="rightArrow">
            <a:avLst>
              <a:gd name="adj1" fmla="val 56667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0" y="3124200"/>
            <a:ext cx="762000" cy="381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67000" y="3848100"/>
            <a:ext cx="762000" cy="381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223685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O&amp;+K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93712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c+Z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9960" y="36846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ndaMJ" pitchFamily="2" charset="0"/>
              </a:rPr>
              <a:t>K+l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108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¯^vMZg</vt:lpstr>
      <vt:lpstr>wkÿK cwiwPwZ:</vt:lpstr>
      <vt:lpstr>cvV cwiwPwZ:</vt:lpstr>
      <vt:lpstr>PowerPoint Presentation</vt:lpstr>
      <vt:lpstr>Qwe cÖ`k©b</vt:lpstr>
      <vt:lpstr>PowerPoint Presentation</vt:lpstr>
      <vt:lpstr>PowerPoint Presentation</vt:lpstr>
      <vt:lpstr>PowerPoint Presentation</vt:lpstr>
      <vt:lpstr>PowerPoint Presentation</vt:lpstr>
      <vt:lpstr>GK K_vq cÖKvk:</vt:lpstr>
      <vt:lpstr>evwoi KvR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DOEL</dc:creator>
  <cp:lastModifiedBy>DOEL</cp:lastModifiedBy>
  <cp:revision>24</cp:revision>
  <dcterms:created xsi:type="dcterms:W3CDTF">2021-06-29T08:25:37Z</dcterms:created>
  <dcterms:modified xsi:type="dcterms:W3CDTF">2021-07-01T14:22:33Z</dcterms:modified>
</cp:coreProperties>
</file>