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0" r:id="rId12"/>
    <p:sldId id="271" r:id="rId13"/>
    <p:sldId id="272" r:id="rId14"/>
    <p:sldId id="265" r:id="rId15"/>
    <p:sldId id="266" r:id="rId16"/>
    <p:sldId id="274" r:id="rId17"/>
    <p:sldId id="267" r:id="rId18"/>
  </p:sldIdLst>
  <p:sldSz cx="18288000" cy="91440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AEC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" y="-216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6465-22B7-41CF-9D4A-D641236DAFFF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274C-32FC-4EED-8744-F5288355D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274C-32FC-4EED-8744-F5288355D8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8"/>
            <a:ext cx="15544800" cy="19600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6"/>
            <a:ext cx="4114800" cy="78020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6"/>
            <a:ext cx="12039600" cy="7802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5875868"/>
            <a:ext cx="15544800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3875620"/>
            <a:ext cx="15544800" cy="20002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8077200" cy="603461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0"/>
            <a:ext cx="8077200" cy="603461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8"/>
            <a:ext cx="808037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4"/>
            <a:ext cx="8080376" cy="526838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046818"/>
            <a:ext cx="808355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2899834"/>
            <a:ext cx="8083551" cy="5268384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6"/>
            <a:ext cx="6016627" cy="154940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2" y="364069"/>
            <a:ext cx="10223500" cy="780415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9"/>
            <a:ext cx="6016627" cy="625475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2"/>
            <a:ext cx="10972800" cy="7556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4"/>
            <a:ext cx="10972800" cy="548640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3"/>
            <a:ext cx="10972800" cy="107314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0"/>
            <a:ext cx="16459200" cy="6034618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4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4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4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3063"/>
            <a:ext cx="17678400" cy="8762337"/>
          </a:xfrm>
          <a:prstGeom prst="round2DiagRect">
            <a:avLst>
              <a:gd name="adj1" fmla="val 23046"/>
              <a:gd name="adj2" fmla="val 177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57800" y="457200"/>
            <a:ext cx="7696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5410200"/>
            <a:ext cx="32766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ভূ-গর্ভস্থ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00800" y="304800"/>
            <a:ext cx="6400800" cy="3505200"/>
            <a:chOff x="6400800" y="304800"/>
            <a:chExt cx="6400800" cy="3505200"/>
          </a:xfrm>
        </p:grpSpPr>
        <p:pic>
          <p:nvPicPr>
            <p:cNvPr id="8" name="Picture 7" descr="download (4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304800"/>
              <a:ext cx="6400800" cy="3505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820400" y="381000"/>
              <a:ext cx="1905000" cy="156966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বৃষ্টির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3886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ভূ-পৃষ্টে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মূলতঃ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228600"/>
            <a:ext cx="5943600" cy="3886200"/>
            <a:chOff x="304800" y="228600"/>
            <a:chExt cx="5943600" cy="3886200"/>
          </a:xfrm>
        </p:grpSpPr>
        <p:pic>
          <p:nvPicPr>
            <p:cNvPr id="3" name="Picture 2" descr="download (5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228600"/>
              <a:ext cx="5943600" cy="3886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7200" y="45720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নলকুপ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877800" y="381000"/>
            <a:ext cx="5029200" cy="4343400"/>
            <a:chOff x="12877800" y="381000"/>
            <a:chExt cx="5029200" cy="4343400"/>
          </a:xfrm>
        </p:grpSpPr>
        <p:pic>
          <p:nvPicPr>
            <p:cNvPr id="5" name="Picture 4" descr="images (1).jf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7800" y="381000"/>
              <a:ext cx="4953000" cy="4343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849600" y="533400"/>
              <a:ext cx="2057400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অগভীর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নলকুপ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77800" y="4876800"/>
            <a:ext cx="5105400" cy="3886200"/>
            <a:chOff x="12877800" y="4876800"/>
            <a:chExt cx="5105400" cy="3886200"/>
          </a:xfrm>
        </p:grpSpPr>
        <p:pic>
          <p:nvPicPr>
            <p:cNvPr id="6" name="Picture 5" descr="images (7).jf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877800" y="4876800"/>
              <a:ext cx="5029200" cy="3886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306800" y="7315200"/>
              <a:ext cx="1676400" cy="132343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গভীর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নলকুপ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800" y="4343400"/>
            <a:ext cx="6019800" cy="4419600"/>
            <a:chOff x="304800" y="4343400"/>
            <a:chExt cx="6019800" cy="4419600"/>
          </a:xfrm>
        </p:grpSpPr>
        <p:pic>
          <p:nvPicPr>
            <p:cNvPr id="7" name="Picture 6" descr="kup.jf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" y="4343400"/>
              <a:ext cx="6019800" cy="4419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3400" y="7162800"/>
              <a:ext cx="1219200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কুপ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00800" y="7848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01000" y="0"/>
            <a:ext cx="10287000" cy="8839200"/>
            <a:chOff x="8001000" y="0"/>
            <a:chExt cx="10287000" cy="8839200"/>
          </a:xfrm>
        </p:grpSpPr>
        <p:pic>
          <p:nvPicPr>
            <p:cNvPr id="4" name="Picture 3" descr="download (9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0" y="0"/>
              <a:ext cx="10287000" cy="8839200"/>
            </a:xfrm>
            <a:prstGeom prst="rect">
              <a:avLst/>
            </a:prstGeom>
          </p:spPr>
        </p:pic>
        <p:pic>
          <p:nvPicPr>
            <p:cNvPr id="3" name="Picture 2" descr="images (1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000" y="4572000"/>
              <a:ext cx="10287000" cy="419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6000" y="2057400"/>
              <a:ext cx="5562600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সেচ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দেওয়ার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ফলে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ক্ষেতের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1828800"/>
            <a:ext cx="7391400" cy="6934200"/>
            <a:chOff x="381000" y="1828800"/>
            <a:chExt cx="7391400" cy="6934200"/>
          </a:xfrm>
        </p:grpSpPr>
        <p:pic>
          <p:nvPicPr>
            <p:cNvPr id="2" name="Picture 1" descr="images (5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505200"/>
              <a:ext cx="7391400" cy="5257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600" y="1828800"/>
              <a:ext cx="518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অভাবে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ক্ষেতের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733800" y="2743200"/>
              <a:ext cx="228600" cy="838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4495800" y="381000"/>
            <a:ext cx="8458200" cy="144780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সেচের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667000"/>
            <a:ext cx="13944600" cy="60016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1658904" lvl="2" indent="-457200">
              <a:buFont typeface="Wingdings" pitchFamily="2" charset="2"/>
              <a:buChar char="Ø"/>
            </a:pPr>
            <a:r>
              <a:rPr lang="en-US" sz="3200" b="1" dirty="0" err="1" smtClean="0"/>
              <a:t>প্রচুর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বৃষ্টিপাত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হইলেও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সবসময়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লাগে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এজন্য</a:t>
            </a:r>
            <a:r>
              <a:rPr lang="en-US" sz="3200" b="1" dirty="0" smtClean="0"/>
              <a:t> সেচের </a:t>
            </a:r>
            <a:r>
              <a:rPr lang="en-US" sz="3200" b="1" dirty="0" err="1" smtClean="0"/>
              <a:t>দরকার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</a:p>
          <a:p>
            <a:pPr marL="1658904" lvl="2" indent="-457200"/>
            <a:endParaRPr lang="en-US" sz="3200" b="1" dirty="0" smtClean="0"/>
          </a:p>
          <a:p>
            <a:pPr marL="1658904" lvl="2" indent="-457200">
              <a:buFont typeface="Wingdings" pitchFamily="2" charset="2"/>
              <a:buChar char="Ø"/>
            </a:pPr>
            <a:r>
              <a:rPr lang="en-US" sz="3200" b="1" dirty="0" err="1" smtClean="0"/>
              <a:t>শীতের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মৌসুমে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বৃষ্টি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হওয়ার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কারনে</a:t>
            </a:r>
            <a:r>
              <a:rPr lang="en-US" sz="3200" b="1" dirty="0" smtClean="0"/>
              <a:t> সেচের </a:t>
            </a:r>
            <a:r>
              <a:rPr lang="en-US" sz="3200" b="1" dirty="0" err="1" smtClean="0"/>
              <a:t>দরকার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</a:p>
          <a:p>
            <a:pPr marL="1658904" lvl="2" indent="-457200"/>
            <a:endParaRPr lang="en-US" sz="3200" b="1" dirty="0" smtClean="0"/>
          </a:p>
          <a:p>
            <a:pPr marL="1658904" lvl="2" indent="-457200">
              <a:buFont typeface="Wingdings" pitchFamily="2" charset="2"/>
              <a:buChar char="Ø"/>
            </a:pPr>
            <a:r>
              <a:rPr lang="en-US" sz="3200" b="1" dirty="0" err="1" smtClean="0"/>
              <a:t>প্রতিটা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ফসলের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বৃদ্ধির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বিভিন্ন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পর্যায়ে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পানির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চাহিদার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ভিন্নতা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থাকার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কারনে</a:t>
            </a:r>
            <a:r>
              <a:rPr lang="en-US" sz="3200" b="1" dirty="0" smtClean="0"/>
              <a:t> সেচের </a:t>
            </a:r>
            <a:r>
              <a:rPr lang="en-US" sz="3200" b="1" dirty="0" err="1" smtClean="0"/>
              <a:t>দরকার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</a:p>
          <a:p>
            <a:pPr marL="1658904" lvl="2" indent="-457200"/>
            <a:endParaRPr lang="en-US" sz="3200" b="1" dirty="0" smtClean="0"/>
          </a:p>
          <a:p>
            <a:pPr marL="1658904" lvl="2" indent="-457200">
              <a:buFont typeface="Wingdings" pitchFamily="2" charset="2"/>
              <a:buChar char="Ø"/>
            </a:pPr>
            <a:r>
              <a:rPr lang="en-US" sz="3200" b="1" dirty="0" err="1" smtClean="0"/>
              <a:t>মাটির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তাপমাত্রা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ঠিক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রাখার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সেচের </a:t>
            </a:r>
            <a:r>
              <a:rPr lang="en-US" sz="3200" b="1" dirty="0" err="1" smtClean="0"/>
              <a:t>দরকার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</a:p>
          <a:p>
            <a:pPr marL="1658904" lvl="2" indent="-457200"/>
            <a:endParaRPr lang="en-US" sz="3200" b="1" dirty="0" smtClean="0"/>
          </a:p>
          <a:p>
            <a:pPr marL="1658904" lvl="2" indent="-457200">
              <a:buFont typeface="Wingdings" pitchFamily="2" charset="2"/>
              <a:buChar char="Ø"/>
            </a:pPr>
            <a:r>
              <a:rPr lang="en-US" sz="3200" b="1" dirty="0" err="1" smtClean="0"/>
              <a:t>অনুজীবের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কার্যকারিতা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এবং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পুষ্টি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উপাদানের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সহজলভ্যতা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বৃদ্ধির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সেচের </a:t>
            </a:r>
            <a:r>
              <a:rPr lang="en-US" sz="3200" b="1" dirty="0" err="1" smtClean="0"/>
              <a:t>দরকার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733800" y="381000"/>
            <a:ext cx="9220200" cy="2133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410200" y="5029200"/>
            <a:ext cx="6248400" cy="8382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486400" y="457200"/>
            <a:ext cx="6248400" cy="1447800"/>
          </a:xfrm>
          <a:prstGeom prst="horizontalScroll">
            <a:avLst>
              <a:gd name="adj" fmla="val 1022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2133600"/>
            <a:ext cx="1165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err="1" smtClean="0"/>
              <a:t>জমি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থেকে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অতিরিক্ত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সরিয়ে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ফেলাকে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নিষ্কাশন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</a:p>
          <a:p>
            <a:r>
              <a:rPr lang="en-US" sz="3200" b="1" dirty="0" smtClean="0"/>
              <a:t> </a:t>
            </a:r>
          </a:p>
          <a:p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পানি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সরিয়ে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ফেলার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বিভিন্ন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অবলম্বন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। </a:t>
            </a:r>
            <a:r>
              <a:rPr lang="en-US" sz="3200" b="1" dirty="0" err="1" smtClean="0"/>
              <a:t>উপায়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গুলি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হলো</a:t>
            </a:r>
            <a:r>
              <a:rPr lang="en-US" sz="3200" b="1" dirty="0" smtClean="0"/>
              <a:t>............ </a:t>
            </a:r>
            <a:endParaRPr lang="en-US" sz="3200" b="1" dirty="0"/>
          </a:p>
        </p:txBody>
      </p:sp>
      <p:pic>
        <p:nvPicPr>
          <p:cNvPr id="6" name="Picture 5" descr="download (1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5181600" cy="4419600"/>
          </a:xfrm>
          <a:prstGeom prst="rect">
            <a:avLst/>
          </a:prstGeom>
        </p:spPr>
      </p:pic>
      <p:pic>
        <p:nvPicPr>
          <p:cNvPr id="8" name="Picture 7" descr="download (13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0" y="4419600"/>
            <a:ext cx="6629400" cy="4724400"/>
          </a:xfrm>
          <a:prstGeom prst="rect">
            <a:avLst/>
          </a:prstGeom>
        </p:spPr>
      </p:pic>
      <p:pic>
        <p:nvPicPr>
          <p:cNvPr id="10" name="Picture 9" descr="images (14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876800"/>
            <a:ext cx="50292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34200" y="304800"/>
            <a:ext cx="38862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কোন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বস্তুটি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ছাড়া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জীবের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অস্তিত্ব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সম্ভব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নয়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B050"/>
                </a:solidFill>
              </a:rPr>
              <a:t>পানি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05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পানির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অপর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নাম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267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B050"/>
                </a:solidFill>
              </a:rPr>
              <a:t>জীবন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029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কৃত্রিম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উপায়ে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বাহির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থেকে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ফসলের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ক্ষেতে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পানি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সরবরাহের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নাম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</a:rPr>
              <a:t>সেচ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7056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সেচের </a:t>
            </a:r>
            <a:r>
              <a:rPr lang="en-US" b="1" dirty="0" err="1" smtClean="0">
                <a:solidFill>
                  <a:srgbClr val="FF0000"/>
                </a:solidFill>
              </a:rPr>
              <a:t>মাধ্যমে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ফসল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মাটি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থেকে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সংগ্রহ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করে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7696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</a:rPr>
              <a:t>পুষ্টি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উপাদান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2286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আধুনিক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কৃষি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ব্যবস্থায়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কোনটি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ছাড়া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ফসল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উৎপাদন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সম্ভব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নয়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1200" y="3276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</a:rPr>
              <a:t>সেচ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00" y="411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ভূ-গর্ভস্থ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পানির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উৎস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000" y="4800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</a:rPr>
              <a:t>বৃষ্টির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পানি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48800" y="5715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মাটির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তাপমাত্রা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ঠিক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রাখা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যায়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কিসের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মাধ্যমে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1200" y="6248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</a:rPr>
              <a:t>সেচ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1200" y="6934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rgbClr val="FF0000"/>
                </a:solidFill>
              </a:rPr>
              <a:t>জমির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অতিরিক্ত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পানি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সরিয়ে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ফেলা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কি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বলা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হয়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800" y="8153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3600" b="1" dirty="0" err="1" smtClean="0">
                <a:solidFill>
                  <a:srgbClr val="00B050"/>
                </a:solidFill>
              </a:rPr>
              <a:t>নিষ্কাশন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8991600" y="2286000"/>
            <a:ext cx="304800" cy="66294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895600" y="0"/>
            <a:ext cx="7696200" cy="6629400"/>
            <a:chOff x="4800600" y="228600"/>
            <a:chExt cx="7696200" cy="6629400"/>
          </a:xfrm>
        </p:grpSpPr>
        <p:grpSp>
          <p:nvGrpSpPr>
            <p:cNvPr id="7" name="Group 6"/>
            <p:cNvGrpSpPr/>
            <p:nvPr/>
          </p:nvGrpSpPr>
          <p:grpSpPr>
            <a:xfrm>
              <a:off x="4800600" y="228600"/>
              <a:ext cx="7696200" cy="6096000"/>
              <a:chOff x="4038600" y="1143000"/>
              <a:chExt cx="5562600" cy="43434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114800" y="3048000"/>
                <a:ext cx="5410200" cy="24384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4038600" y="1143000"/>
                <a:ext cx="5562600" cy="2133600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 smtClean="0"/>
                  <a:t>বাড়ির</a:t>
                </a:r>
                <a:r>
                  <a:rPr lang="en-US" sz="4800" b="1" dirty="0" smtClean="0"/>
                  <a:t> </a:t>
                </a:r>
                <a:r>
                  <a:rPr lang="en-US" sz="4800" b="1" dirty="0" err="1" smtClean="0"/>
                  <a:t>কাজ</a:t>
                </a:r>
                <a:endParaRPr lang="en-US" sz="4800" b="1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382000" y="3276600"/>
              <a:ext cx="1066800" cy="2895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839200" y="3276600"/>
              <a:ext cx="152400" cy="2895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686800" y="4648200"/>
              <a:ext cx="457200" cy="304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972800" y="3810000"/>
              <a:ext cx="914400" cy="1371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3733800"/>
              <a:ext cx="914400" cy="1371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1000" y="6400800"/>
              <a:ext cx="1752600" cy="4572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0" y="7620000"/>
            <a:ext cx="140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অতিরিক্ত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পানি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নিষ্কাশনের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প্রয়োজনীয়তা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ব্যাখ্যা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কর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158616" y="621220"/>
            <a:ext cx="3013647" cy="6465380"/>
            <a:chOff x="13158616" y="621220"/>
            <a:chExt cx="3013647" cy="6465380"/>
          </a:xfrm>
        </p:grpSpPr>
        <p:sp>
          <p:nvSpPr>
            <p:cNvPr id="15" name="Can 14"/>
            <p:cNvSpPr/>
            <p:nvPr/>
          </p:nvSpPr>
          <p:spPr>
            <a:xfrm>
              <a:off x="14554200" y="1524000"/>
              <a:ext cx="228600" cy="556260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0281968">
              <a:off x="14766688" y="30755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281968">
              <a:off x="14690488" y="24659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0281968">
              <a:off x="14766690" y="61235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0281968">
              <a:off x="14766689" y="42947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81968">
              <a:off x="14766687" y="49805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603830">
              <a:off x="13219795" y="2898333"/>
              <a:ext cx="1405573" cy="16052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401475">
              <a:off x="13238206" y="3471388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2483788" flipV="1">
              <a:off x="13279378" y="2381274"/>
              <a:ext cx="1405573" cy="11480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356601">
              <a:off x="13166488" y="39899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819906">
              <a:off x="13166487" y="47519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460105">
              <a:off x="13158616" y="6072507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0281968">
              <a:off x="14614289" y="1703920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20281968">
              <a:off x="14766689" y="5437720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0281968">
              <a:off x="14766688" y="3761319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577166">
              <a:off x="13303656" y="1749380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126822">
              <a:off x="13251430" y="5479088"/>
              <a:ext cx="1405573" cy="1866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1473040">
              <a:off x="13938594" y="621220"/>
              <a:ext cx="1458480" cy="1388806"/>
              <a:chOff x="11420096" y="2887658"/>
              <a:chExt cx="1458480" cy="1388806"/>
            </a:xfrm>
          </p:grpSpPr>
          <p:sp>
            <p:nvSpPr>
              <p:cNvPr id="34" name="Oval 33"/>
              <p:cNvSpPr/>
              <p:nvPr/>
            </p:nvSpPr>
            <p:spPr>
              <a:xfrm rot="1740879">
                <a:off x="11506976" y="3488594"/>
                <a:ext cx="1371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17447463">
                <a:off x="11442361" y="3476364"/>
                <a:ext cx="1371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19446069">
                <a:off x="11420096" y="3539869"/>
                <a:ext cx="1362558" cy="2204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rot="21422149">
                <a:off x="11430000" y="3505200"/>
                <a:ext cx="1371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 rot="4061506">
                <a:off x="11415068" y="3459158"/>
                <a:ext cx="1371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7-Point Star 41"/>
          <p:cNvSpPr/>
          <p:nvPr/>
        </p:nvSpPr>
        <p:spPr>
          <a:xfrm>
            <a:off x="685800" y="228600"/>
            <a:ext cx="1905000" cy="1600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হাওর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9143999"/>
          </a:xfrm>
          <a:prstGeom prst="rect">
            <a:avLst/>
          </a:prstGeom>
        </p:spPr>
      </p:pic>
      <p:sp>
        <p:nvSpPr>
          <p:cNvPr id="2" name="Regular Pentagon 1"/>
          <p:cNvSpPr/>
          <p:nvPr/>
        </p:nvSpPr>
        <p:spPr>
          <a:xfrm>
            <a:off x="2667000" y="2971800"/>
            <a:ext cx="10668000" cy="31242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9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9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609600"/>
            <a:ext cx="17526000" cy="1295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915400" y="1981200"/>
            <a:ext cx="609600" cy="6553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2209800"/>
            <a:ext cx="7086600" cy="6248400"/>
          </a:xfrm>
          <a:prstGeom prst="roundRect">
            <a:avLst/>
          </a:prstGeom>
          <a:solidFill>
            <a:srgbClr val="CA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নিলুফা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ইয়াছমীন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</a:rPr>
              <a:t>কৃষি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err="1" smtClean="0">
                <a:solidFill>
                  <a:schemeClr val="tx1"/>
                </a:solidFill>
              </a:rPr>
              <a:t>রামপুর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আনোয়ারা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বিদ্যালয়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কেন্দুয়া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নেত্রকোণা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 descr="IMG_20201010_135226.jpg"/>
          <p:cNvPicPr>
            <a:picLocks noChangeAspect="1"/>
          </p:cNvPicPr>
          <p:nvPr/>
        </p:nvPicPr>
        <p:blipFill>
          <a:blip r:embed="rId3" cstate="print"/>
          <a:srcRect t="2455" r="5423"/>
          <a:stretch>
            <a:fillRect/>
          </a:stretch>
        </p:blipFill>
        <p:spPr>
          <a:xfrm rot="16200000">
            <a:off x="4041786" y="2740014"/>
            <a:ext cx="3823522" cy="2915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515600" y="2209800"/>
            <a:ext cx="6934200" cy="6248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ষষ্ঠ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কৃষি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শিক্ষা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অধ্যায়ঃ৩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পাঠঃ৪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সময়ঃ</a:t>
            </a:r>
            <a:r>
              <a:rPr lang="en-US" sz="3600" dirty="0" smtClean="0">
                <a:solidFill>
                  <a:schemeClr val="tx1"/>
                </a:solidFill>
              </a:rPr>
              <a:t> ৪০ </a:t>
            </a:r>
            <a:r>
              <a:rPr lang="en-US" sz="3600" dirty="0" err="1" smtClean="0">
                <a:solidFill>
                  <a:schemeClr val="tx1"/>
                </a:solidFill>
              </a:rPr>
              <a:t>মিনিট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</a:rPr>
              <a:t>-০১/০৭/</a:t>
            </a:r>
            <a:r>
              <a:rPr lang="en-US" sz="3600" dirty="0" err="1" smtClean="0">
                <a:solidFill>
                  <a:schemeClr val="tx1"/>
                </a:solidFill>
              </a:rPr>
              <a:t>২০২১ইং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images (15).jfif"/>
          <p:cNvPicPr>
            <a:picLocks noChangeAspect="1"/>
          </p:cNvPicPr>
          <p:nvPr/>
        </p:nvPicPr>
        <p:blipFill>
          <a:blip r:embed="rId4"/>
          <a:srcRect l="11765" r="11764"/>
          <a:stretch>
            <a:fillRect/>
          </a:stretch>
        </p:blipFill>
        <p:spPr>
          <a:xfrm>
            <a:off x="14478000" y="3124200"/>
            <a:ext cx="2819400" cy="3581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29000"/>
            <a:ext cx="64008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5700713" cy="4114800"/>
          </a:xfrm>
          <a:prstGeom prst="rect">
            <a:avLst/>
          </a:prstGeom>
        </p:spPr>
      </p:pic>
      <p:pic>
        <p:nvPicPr>
          <p:cNvPr id="4" name="Picture 3" descr="download (9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0" y="3429000"/>
            <a:ext cx="4876800" cy="41910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505200" y="838200"/>
            <a:ext cx="10058400" cy="1676400"/>
          </a:xfrm>
          <a:prstGeom prst="leftRightArrow">
            <a:avLst>
              <a:gd name="adj1" fmla="val 8034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438400" y="762000"/>
            <a:ext cx="13030200" cy="2514600"/>
          </a:xfrm>
          <a:prstGeom prst="plaque">
            <a:avLst>
              <a:gd name="adj" fmla="val 357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572000" y="4267200"/>
            <a:ext cx="8915400" cy="2209800"/>
          </a:xfrm>
          <a:prstGeom prst="cube">
            <a:avLst>
              <a:gd name="adj" fmla="val 5345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সেচ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2895600" y="457200"/>
            <a:ext cx="11734800" cy="21336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.............................................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1148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105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সেচের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172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7239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সেচের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0" y="457200"/>
            <a:ext cx="65532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133600" y="2209800"/>
            <a:ext cx="14249400" cy="5334000"/>
          </a:xfrm>
          <a:prstGeom prst="horizontalScroll">
            <a:avLst>
              <a:gd name="adj" fmla="val 43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0834348">
            <a:off x="2459836" y="3916757"/>
            <a:ext cx="13400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সেচ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1981200" y="533400"/>
            <a:ext cx="14020800" cy="22098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610600" y="2438400"/>
            <a:ext cx="457200" cy="1600200"/>
          </a:xfrm>
          <a:prstGeom prst="downArrow">
            <a:avLst>
              <a:gd name="adj1" fmla="val 3448"/>
              <a:gd name="adj2" fmla="val 1094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4114800" y="4038600"/>
            <a:ext cx="94488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34000" y="4114800"/>
            <a:ext cx="121919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192000" y="4114800"/>
            <a:ext cx="152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ভূ-পৃষ্ঠস্থ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0" y="5181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ভূ-গর্ভস্থ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6172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0" y="6248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5200" y="7543800"/>
            <a:ext cx="10287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58000" y="3962400"/>
            <a:ext cx="4724400" cy="1219200"/>
            <a:chOff x="6858000" y="3962400"/>
            <a:chExt cx="4724400" cy="1219200"/>
          </a:xfrm>
        </p:grpSpPr>
        <p:sp>
          <p:nvSpPr>
            <p:cNvPr id="16" name="Oval 15"/>
            <p:cNvSpPr/>
            <p:nvPr/>
          </p:nvSpPr>
          <p:spPr>
            <a:xfrm>
              <a:off x="6858000" y="3962400"/>
              <a:ext cx="4724400" cy="1219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67600" y="4038600"/>
              <a:ext cx="3581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ভূ-পৃষ্টস্থ</a:t>
              </a:r>
              <a:r>
                <a:rPr lang="en-US" sz="6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15800" y="228600"/>
            <a:ext cx="6002338" cy="4114800"/>
            <a:chOff x="12115800" y="228600"/>
            <a:chExt cx="6002338" cy="4114800"/>
          </a:xfrm>
        </p:grpSpPr>
        <p:pic>
          <p:nvPicPr>
            <p:cNvPr id="6" name="Picture 5" descr="download (6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15800" y="228600"/>
              <a:ext cx="6002338" cy="4114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611600" y="304800"/>
              <a:ext cx="1447800" cy="1107996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atin typeface="NikoshBAN" pitchFamily="2" charset="0"/>
                  <a:cs typeface="NikoshBAN" pitchFamily="2" charset="0"/>
                </a:rPr>
                <a:t>খাল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115799" y="4572000"/>
            <a:ext cx="5957203" cy="4151531"/>
            <a:chOff x="12115799" y="4572000"/>
            <a:chExt cx="5957203" cy="4151531"/>
          </a:xfrm>
        </p:grpSpPr>
        <p:pic>
          <p:nvPicPr>
            <p:cNvPr id="7" name="Picture 6" descr="হাওর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15799" y="4572000"/>
              <a:ext cx="5957203" cy="4114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849600" y="8077200"/>
              <a:ext cx="137160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/>
                <a:t>হাওর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" y="5181600"/>
            <a:ext cx="6083300" cy="3657600"/>
            <a:chOff x="304800" y="5181600"/>
            <a:chExt cx="6083300" cy="3657600"/>
          </a:xfrm>
        </p:grpSpPr>
        <p:pic>
          <p:nvPicPr>
            <p:cNvPr id="5" name="Picture 4" descr="download (7)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5181600"/>
              <a:ext cx="6083300" cy="3657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000" y="8001000"/>
              <a:ext cx="1600200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পুকুর</a:t>
              </a:r>
              <a:endParaRPr lang="en-US" sz="40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28600"/>
            <a:ext cx="6096000" cy="4419600"/>
            <a:chOff x="228600" y="228600"/>
            <a:chExt cx="6096000" cy="4419600"/>
          </a:xfrm>
        </p:grpSpPr>
        <p:pic>
          <p:nvPicPr>
            <p:cNvPr id="4" name="Picture 3" descr="images (8).jf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228600"/>
              <a:ext cx="6096000" cy="4419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1000" y="381000"/>
              <a:ext cx="1905000" cy="769441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/>
                <a:t>বাঁওড়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53200" y="381000"/>
            <a:ext cx="5117454" cy="3505200"/>
            <a:chOff x="6553200" y="381000"/>
            <a:chExt cx="5117454" cy="3505200"/>
          </a:xfrm>
        </p:grpSpPr>
        <p:pic>
          <p:nvPicPr>
            <p:cNvPr id="12" name="Picture 11" descr="download (1).jf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3200" y="381000"/>
              <a:ext cx="5117454" cy="3505200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4" name="TextBox 13"/>
            <p:cNvSpPr txBox="1"/>
            <p:nvPr/>
          </p:nvSpPr>
          <p:spPr>
            <a:xfrm>
              <a:off x="6629400" y="457200"/>
              <a:ext cx="1600200" cy="76944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/>
                <a:t>সমুদ্র</a:t>
              </a:r>
              <a:endParaRPr lang="en-US" sz="4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29400" y="5181600"/>
            <a:ext cx="5334000" cy="3505200"/>
            <a:chOff x="6629400" y="5181600"/>
            <a:chExt cx="5334000" cy="3505200"/>
          </a:xfrm>
        </p:grpSpPr>
        <p:pic>
          <p:nvPicPr>
            <p:cNvPr id="13" name="Picture 12" descr="images (2).jf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400" y="5181600"/>
              <a:ext cx="5334000" cy="3505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439400" y="7620000"/>
              <a:ext cx="1371600" cy="92333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/>
                <a:t>নদী</a:t>
              </a:r>
              <a:endParaRPr lang="en-US" sz="5400" b="1" dirty="0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8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2514600" y="762000"/>
            <a:ext cx="14935200" cy="58674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আমরা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এতক্ষন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ভূ-পৃষ্টস্থ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পানির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উৎস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গুলো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দেখলাম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পানি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সব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সময়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পাওয়া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যায়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367</Words>
  <Application>Microsoft Office PowerPoint</Application>
  <PresentationFormat>Custom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55</cp:revision>
  <dcterms:created xsi:type="dcterms:W3CDTF">2006-08-16T00:00:00Z</dcterms:created>
  <dcterms:modified xsi:type="dcterms:W3CDTF">2021-07-01T06:35:09Z</dcterms:modified>
</cp:coreProperties>
</file>