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6" r:id="rId4"/>
    <p:sldId id="258" r:id="rId5"/>
    <p:sldId id="259" r:id="rId6"/>
    <p:sldId id="260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048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কাপাসিয়া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endParaRPr lang="en-US" sz="36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760893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800" i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 / ২০২২</a:t>
            </a:r>
            <a:endParaRPr lang="en-US" sz="28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২/২০২২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আলতাফ মাহমুদ 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99"/>
            <a:ext cx="4401047" cy="4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6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4" descr="Screenshot_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5400" y="533400"/>
            <a:ext cx="3429000" cy="562558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0" y="0"/>
            <a:ext cx="43434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1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1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 মাধ্যমিক </a:t>
            </a:r>
            <a:r>
              <a:rPr kumimoji="0" lang="bn-BD" sz="40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পদার্থবিজ্ঞান</a:t>
            </a:r>
            <a:r>
              <a:rPr kumimoji="0" lang="en-US" sz="4000" b="0" i="1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(১৭৫)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অ্যাসাইনমেন্ট ২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পরীক্ষা ২০২২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অ্যাসাইনমেন্ট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 /২০২২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(ক) 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W= FS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F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PA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P (A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P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l"/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	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J 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/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371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P=F/A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F=PA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5824" y="962025"/>
            <a:ext cx="3943352" cy="3076575"/>
            <a:chOff x="4667248" y="914400"/>
            <a:chExt cx="3943352" cy="3076575"/>
          </a:xfrm>
        </p:grpSpPr>
        <p:grpSp>
          <p:nvGrpSpPr>
            <p:cNvPr id="37" name="Group 36"/>
            <p:cNvGrpSpPr/>
            <p:nvPr/>
          </p:nvGrpSpPr>
          <p:grpSpPr>
            <a:xfrm>
              <a:off x="5181600" y="914400"/>
              <a:ext cx="3429000" cy="2590800"/>
              <a:chOff x="5715000" y="762000"/>
              <a:chExt cx="3429000" cy="25908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15000" y="762000"/>
                <a:ext cx="3429000" cy="2590800"/>
                <a:chOff x="5562600" y="762000"/>
                <a:chExt cx="3429000" cy="2590800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5562600" y="3352800"/>
                  <a:ext cx="342900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562600" y="762000"/>
                  <a:ext cx="0" cy="259080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 flipH="1">
                <a:off x="6477000" y="2667000"/>
                <a:ext cx="2209800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6477000" y="762000"/>
                <a:ext cx="0" cy="2590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477000" y="762000"/>
                <a:ext cx="2209800" cy="1905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715000" y="2667000"/>
                <a:ext cx="762000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686800" y="2667000"/>
                <a:ext cx="0" cy="6858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3581400"/>
              <a:ext cx="1600200" cy="409575"/>
            </a:xfrm>
            <a:prstGeom prst="rect">
              <a:avLst/>
            </a:prstGeom>
            <a:noFill/>
          </p:spPr>
        </p:pic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4214811" y="2157413"/>
              <a:ext cx="1314450" cy="409575"/>
            </a:xfrm>
            <a:prstGeom prst="rect">
              <a:avLst/>
            </a:prstGeom>
            <a:noFill/>
          </p:spPr>
        </p:pic>
      </p:grp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2362200"/>
            <a:ext cx="285750" cy="409575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685800"/>
            <a:ext cx="295275" cy="409575"/>
          </a:xfrm>
          <a:prstGeom prst="rect">
            <a:avLst/>
          </a:prstGeom>
          <a:noFill/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590800"/>
            <a:ext cx="295275" cy="409575"/>
          </a:xfrm>
          <a:prstGeom prst="rect">
            <a:avLst/>
          </a:prstGeom>
          <a:noFill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086225"/>
            <a:ext cx="285750" cy="409575"/>
          </a:xfrm>
          <a:prstGeom prst="rect">
            <a:avLst/>
          </a:prstGeom>
          <a:noFill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086225"/>
            <a:ext cx="295275" cy="4095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038600"/>
            <a:ext cx="1628775" cy="5905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648200"/>
            <a:ext cx="1714500" cy="59055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724400"/>
            <a:ext cx="866775" cy="409575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5450" y="5410200"/>
            <a:ext cx="285750" cy="409575"/>
          </a:xfrm>
          <a:prstGeom prst="rect">
            <a:avLst/>
          </a:prstGeom>
          <a:noFill/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0325" y="5410200"/>
            <a:ext cx="29527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মোলার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তাপগতি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উন্নিত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অভ্যন্তরীনশক্তির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66725"/>
            <a:ext cx="1266825" cy="752475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" y="1209675"/>
            <a:ext cx="3438525" cy="40957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705600" y="152400"/>
            <a:ext cx="2286000" cy="2286000"/>
            <a:chOff x="6477000" y="1447800"/>
            <a:chExt cx="2286000" cy="2286000"/>
          </a:xfrm>
        </p:grpSpPr>
        <p:grpSp>
          <p:nvGrpSpPr>
            <p:cNvPr id="35" name="Group 34"/>
            <p:cNvGrpSpPr/>
            <p:nvPr/>
          </p:nvGrpSpPr>
          <p:grpSpPr>
            <a:xfrm>
              <a:off x="6477000" y="1447800"/>
              <a:ext cx="2286000" cy="2286000"/>
              <a:chOff x="6477000" y="1447800"/>
              <a:chExt cx="2286000" cy="2286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477000" y="1447800"/>
                <a:ext cx="2286000" cy="2286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05600" y="1600200"/>
                <a:ext cx="1381125" cy="409575"/>
              </a:xfrm>
              <a:prstGeom prst="rect">
                <a:avLst/>
              </a:prstGeom>
              <a:noFill/>
            </p:spPr>
          </p:pic>
        </p:grpSp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1981200"/>
              <a:ext cx="1162050" cy="742950"/>
            </a:xfrm>
            <a:prstGeom prst="rect">
              <a:avLst/>
            </a:prstGeom>
            <a:noFill/>
          </p:spPr>
        </p:pic>
      </p:grp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209800"/>
            <a:ext cx="2019300" cy="409575"/>
          </a:xfrm>
          <a:prstGeom prst="rect">
            <a:avLst/>
          </a:prstGeom>
          <a:noFill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667000"/>
            <a:ext cx="1714500" cy="409575"/>
          </a:xfrm>
          <a:prstGeom prst="rect">
            <a:avLst/>
          </a:prstGeom>
          <a:noFill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048000"/>
            <a:ext cx="1181100" cy="409575"/>
          </a:xfrm>
          <a:prstGeom prst="rect">
            <a:avLst/>
          </a:prstGeom>
          <a:noFill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05200"/>
            <a:ext cx="3267075" cy="409575"/>
          </a:xfrm>
          <a:prstGeom prst="rect">
            <a:avLst/>
          </a:prstGeom>
          <a:noFill/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010025"/>
            <a:ext cx="285750" cy="409575"/>
          </a:xfrm>
          <a:prstGeom prst="rect">
            <a:avLst/>
          </a:prstGeom>
          <a:noFill/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010025"/>
            <a:ext cx="295275" cy="409575"/>
          </a:xfrm>
          <a:prstGeom prst="rect">
            <a:avLst/>
          </a:prstGeom>
          <a:noFill/>
        </p:spPr>
      </p:pic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886200"/>
            <a:ext cx="1447800" cy="600075"/>
          </a:xfrm>
          <a:prstGeom prst="rect">
            <a:avLst/>
          </a:prstGeom>
          <a:noFill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4495800"/>
            <a:ext cx="2009775" cy="600075"/>
          </a:xfrm>
          <a:prstGeom prst="rect">
            <a:avLst/>
          </a:prstGeom>
          <a:noFill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105400"/>
            <a:ext cx="2057400" cy="600075"/>
          </a:xfrm>
          <a:prstGeom prst="rect">
            <a:avLst/>
          </a:prstGeom>
          <a:noFill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6675" y="5867400"/>
            <a:ext cx="1762125" cy="542925"/>
          </a:xfrm>
          <a:prstGeom prst="rect">
            <a:avLst/>
          </a:prstGeom>
          <a:noFill/>
        </p:spPr>
      </p:pic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6324600"/>
            <a:ext cx="229552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just">
              <a:buNone/>
            </a:pP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2050" y="962025"/>
            <a:ext cx="285750" cy="409575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962025"/>
            <a:ext cx="295275" cy="4095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447800"/>
            <a:ext cx="1495425" cy="409575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057400"/>
            <a:ext cx="2847975" cy="40957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895600"/>
            <a:ext cx="2571750" cy="40957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আয়তনে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মোলের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অভ্যন্তরীনশক্তির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; 		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অভ্যন্তরীনশক্তির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	</a:t>
            </a:r>
          </a:p>
          <a:p>
            <a:pPr algn="just">
              <a:buNone/>
            </a:pP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7525" y="428625"/>
            <a:ext cx="1666875" cy="40957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885825"/>
            <a:ext cx="295275" cy="40957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885825"/>
            <a:ext cx="295275" cy="40957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371600"/>
            <a:ext cx="1447800" cy="600075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2286000"/>
            <a:ext cx="2009775" cy="600075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276600"/>
            <a:ext cx="2057400" cy="600075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419600"/>
            <a:ext cx="2305050" cy="409575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	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তাপমাত্র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উন্নিত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, </a:t>
            </a:r>
          </a:p>
          <a:p>
            <a:pPr algn="just">
              <a:buNone/>
            </a:pPr>
            <a:endParaRPr lang="en-US" sz="24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1325" y="504825"/>
            <a:ext cx="295275" cy="409575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04825"/>
            <a:ext cx="295275" cy="40957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914400"/>
            <a:ext cx="1495425" cy="409575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371600"/>
            <a:ext cx="4695825" cy="40957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38400" y="3095625"/>
            <a:ext cx="3943352" cy="3152775"/>
            <a:chOff x="4667248" y="914400"/>
            <a:chExt cx="3943352" cy="3152775"/>
          </a:xfrm>
        </p:grpSpPr>
        <p:grpSp>
          <p:nvGrpSpPr>
            <p:cNvPr id="31" name="Group 36"/>
            <p:cNvGrpSpPr/>
            <p:nvPr/>
          </p:nvGrpSpPr>
          <p:grpSpPr>
            <a:xfrm>
              <a:off x="5181600" y="914400"/>
              <a:ext cx="3429000" cy="2590800"/>
              <a:chOff x="5715000" y="762000"/>
              <a:chExt cx="3429000" cy="2590800"/>
            </a:xfrm>
          </p:grpSpPr>
          <p:grpSp>
            <p:nvGrpSpPr>
              <p:cNvPr id="34" name="Group 32"/>
              <p:cNvGrpSpPr/>
              <p:nvPr/>
            </p:nvGrpSpPr>
            <p:grpSpPr>
              <a:xfrm>
                <a:off x="5715000" y="762000"/>
                <a:ext cx="3429000" cy="2590800"/>
                <a:chOff x="5562600" y="762000"/>
                <a:chExt cx="3429000" cy="2590800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5562600" y="3352800"/>
                  <a:ext cx="3429000" cy="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5562600" y="762000"/>
                  <a:ext cx="0" cy="259080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Arrow Connector 34"/>
              <p:cNvCxnSpPr/>
              <p:nvPr/>
            </p:nvCxnSpPr>
            <p:spPr>
              <a:xfrm flipH="1">
                <a:off x="6477000" y="2667000"/>
                <a:ext cx="2209800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6477000" y="762000"/>
                <a:ext cx="0" cy="2590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477000" y="762000"/>
                <a:ext cx="2209800" cy="19050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715000" y="2667000"/>
                <a:ext cx="762000" cy="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686800" y="2667000"/>
                <a:ext cx="0" cy="6858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7448" y="3657600"/>
              <a:ext cx="1600200" cy="409575"/>
            </a:xfrm>
            <a:prstGeom prst="rect">
              <a:avLst/>
            </a:prstGeom>
            <a:noFill/>
          </p:spPr>
        </p:pic>
        <p:pic>
          <p:nvPicPr>
            <p:cNvPr id="33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4214811" y="2157413"/>
              <a:ext cx="1314450" cy="409575"/>
            </a:xfrm>
            <a:prstGeom prst="rect">
              <a:avLst/>
            </a:prstGeom>
            <a:noFill/>
          </p:spPr>
        </p:pic>
      </p:grp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019425"/>
            <a:ext cx="276225" cy="409575"/>
          </a:xfrm>
          <a:prstGeom prst="rect">
            <a:avLst/>
          </a:prstGeom>
          <a:noFill/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AC14A5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572000"/>
            <a:ext cx="1514475" cy="409575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619625"/>
            <a:ext cx="1524000" cy="409575"/>
          </a:xfrm>
          <a:prstGeom prst="rect">
            <a:avLst/>
          </a:prstGeom>
          <a:noFill/>
        </p:spPr>
      </p:pic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924425"/>
            <a:ext cx="266700" cy="409575"/>
          </a:xfrm>
          <a:prstGeom prst="rect">
            <a:avLst/>
          </a:prstGeom>
          <a:noFill/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0900" y="5000625"/>
            <a:ext cx="266700" cy="409575"/>
          </a:xfrm>
          <a:prstGeom prst="rect">
            <a:avLst/>
          </a:prstGeom>
          <a:noFill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686425"/>
            <a:ext cx="266700" cy="409575"/>
          </a:xfrm>
          <a:prstGeom prst="rect">
            <a:avLst/>
          </a:prstGeom>
          <a:noFill/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686425"/>
            <a:ext cx="228600" cy="409575"/>
          </a:xfrm>
          <a:prstGeom prst="rect">
            <a:avLst/>
          </a:prstGeom>
          <a:noFill/>
        </p:spPr>
      </p:pic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819400"/>
            <a:ext cx="1543050" cy="40957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752600"/>
            <a:ext cx="55245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শুভেচ্ছা;বিদায়</a:t>
            </a:r>
            <a:r>
              <a:rPr lang="en-US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yK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8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185</Words>
  <Application>Microsoft Office PowerPoint</Application>
  <PresentationFormat>On-screen Show (4:3)</PresentationFormat>
  <Paragraphs>171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পদার্থবিজ্ঞান অ্যাসাইনমেন্ট ২ /২০২২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পদার্থবিজ্ঞান অ্যাসাইনমেন্ট ১ /২০২২</dc:title>
  <dc:creator>MY</dc:creator>
  <cp:lastModifiedBy>MY</cp:lastModifiedBy>
  <cp:revision>168</cp:revision>
  <dcterms:created xsi:type="dcterms:W3CDTF">2006-08-16T00:00:00Z</dcterms:created>
  <dcterms:modified xsi:type="dcterms:W3CDTF">2021-07-10T15:19:02Z</dcterms:modified>
</cp:coreProperties>
</file>