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86" r:id="rId11"/>
    <p:sldId id="271" r:id="rId12"/>
    <p:sldId id="272" r:id="rId13"/>
    <p:sldId id="284" r:id="rId14"/>
    <p:sldId id="273" r:id="rId15"/>
    <p:sldId id="274" r:id="rId16"/>
    <p:sldId id="279" r:id="rId17"/>
    <p:sldId id="280" r:id="rId18"/>
    <p:sldId id="285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BCE8B-599C-4A6D-B25D-2B68EEC90A54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256B6-C461-412D-B1A9-3DC27BC8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AA233-BAFB-44C4-9A5B-8A157B420D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AA233-BAFB-44C4-9A5B-8A157B420D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8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7930-42A3-4478-BCCE-A9AAAF67EB01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54F-9E4C-4736-BDA8-BBEB82AC3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7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7930-42A3-4478-BCCE-A9AAAF67EB01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54F-9E4C-4736-BDA8-BBEB82AC3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9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7930-42A3-4478-BCCE-A9AAAF67EB01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54F-9E4C-4736-BDA8-BBEB82AC3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3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7930-42A3-4478-BCCE-A9AAAF67EB01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54F-9E4C-4736-BDA8-BBEB82AC3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2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7930-42A3-4478-BCCE-A9AAAF67EB01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54F-9E4C-4736-BDA8-BBEB82AC3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6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7930-42A3-4478-BCCE-A9AAAF67EB01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54F-9E4C-4736-BDA8-BBEB82AC3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7930-42A3-4478-BCCE-A9AAAF67EB01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54F-9E4C-4736-BDA8-BBEB82AC3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2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7930-42A3-4478-BCCE-A9AAAF67EB01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54F-9E4C-4736-BDA8-BBEB82AC3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8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7930-42A3-4478-BCCE-A9AAAF67EB01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54F-9E4C-4736-BDA8-BBEB82AC3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3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7930-42A3-4478-BCCE-A9AAAF67EB01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54F-9E4C-4736-BDA8-BBEB82AC3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5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7930-42A3-4478-BCCE-A9AAAF67EB01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54F-9E4C-4736-BDA8-BBEB82AC3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07930-42A3-4478-BCCE-A9AAAF67EB01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9554F-9E4C-4736-BDA8-BBEB82AC3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3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96" y="79830"/>
            <a:ext cx="1841152" cy="670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23" y="1"/>
            <a:ext cx="467050" cy="580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50" y="580571"/>
            <a:ext cx="685800" cy="852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75" y="170314"/>
            <a:ext cx="1015839" cy="126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97" y="1093256"/>
            <a:ext cx="1371600" cy="1704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14" y="1206523"/>
            <a:ext cx="1007119" cy="125190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975347" y="3629620"/>
            <a:ext cx="7692653" cy="3691475"/>
            <a:chOff x="2975347" y="3629620"/>
            <a:chExt cx="7692653" cy="36914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46033" y="3629620"/>
              <a:ext cx="4921967" cy="36914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949372" y="4654990"/>
              <a:ext cx="3599542" cy="24322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75347" y="4654990"/>
              <a:ext cx="3527133" cy="2432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67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08177 0.3194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0.21107 0.51991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259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2345 0.53495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6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4236 L 0.37422 0.60949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3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25221 0.33611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1" y="246740"/>
            <a:ext cx="9492342" cy="63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53093"/>
            <a:ext cx="12192000" cy="1075879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পাকিস্তানি হানাদার কর্তৃক গনহত্যার পর এক কোটির বেশি মানুষ ভারতে আশ্রয়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126215"/>
            <a:ext cx="7924800" cy="55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59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62" y="1823357"/>
            <a:ext cx="8950476" cy="50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595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85" y="1698172"/>
            <a:ext cx="8540230" cy="493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4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7225"/>
            <a:ext cx="12192000" cy="644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114" tIns="45057" rIns="90114" bIns="45057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প্রশ্নগুলোর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807622"/>
            <a:ext cx="12191999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114" tIns="45057" rIns="90114" bIns="45057"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অপারেশন সার্চলাইট কী?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479316"/>
            <a:ext cx="12191999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114" tIns="45057" rIns="90114" bIns="45057"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নিয়েছিলেন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" y="5134428"/>
            <a:ext cx="12191999" cy="1251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114" tIns="45057" rIns="90114" bIns="45057"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পাকিস্তানিদের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362200"/>
            <a:ext cx="4495800" cy="952768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 পাঠ্য বইয়ের ৮ নং পৃষ্ঠা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খুলো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এবং পড়ো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813994"/>
            <a:ext cx="5812278" cy="6044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0"/>
            <a:ext cx="11887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৫ম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86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14313"/>
            <a:ext cx="12191999" cy="637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815991"/>
            <a:ext cx="12191999" cy="36722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114" tIns="45057" rIns="90114" bIns="4505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’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সার্চলাইট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পাকিস্তানীদের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83687"/>
            <a:ext cx="12192001" cy="637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" y="1739447"/>
            <a:ext cx="12192001" cy="36728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114" tIns="45057" rIns="90114" bIns="4505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পাকিস্তানী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এদেশকে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মেধাশূন্য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83687"/>
            <a:ext cx="12192001" cy="637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" y="1739447"/>
            <a:ext cx="12192001" cy="56309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114" tIns="45057" rIns="90114" bIns="4505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নিরীহ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২৫শে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শরণার্থী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0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72218"/>
            <a:ext cx="12192000" cy="2714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114" tIns="45057" rIns="90114" bIns="45057" rtlCol="0" anchor="ctr"/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হত্যাযজ্ঞ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30628"/>
            <a:ext cx="12192000" cy="769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34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C7150E-23A9-4806-92CF-6ECED7EB0DB1}"/>
              </a:ext>
            </a:extLst>
          </p:cNvPr>
          <p:cNvSpPr txBox="1"/>
          <p:nvPr/>
        </p:nvSpPr>
        <p:spPr>
          <a:xfrm>
            <a:off x="4908196" y="2776499"/>
            <a:ext cx="7131405" cy="34509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12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12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b="1" dirty="0" err="1"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312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b="1" dirty="0" err="1">
                <a:latin typeface="NikoshBAN" pitchFamily="2" charset="0"/>
                <a:cs typeface="NikoshBAN" pitchFamily="2" charset="0"/>
              </a:rPr>
              <a:t>হাসান</a:t>
            </a:r>
            <a:endParaRPr lang="en-US" sz="312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12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2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3120" dirty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3120" dirty="0" err="1">
                <a:latin typeface="NikoshBAN" pitchFamily="2" charset="0"/>
                <a:cs typeface="NikoshBAN" pitchFamily="2" charset="0"/>
              </a:rPr>
              <a:t>খোনকারখিল</a:t>
            </a:r>
            <a:r>
              <a:rPr lang="bn-IN" sz="3120" dirty="0">
                <a:latin typeface="NikoshBAN" pitchFamily="2" charset="0"/>
                <a:cs typeface="NikoshBAN" pitchFamily="2" charset="0"/>
              </a:rPr>
              <a:t> সরকারি প্রাথমিক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12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2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bn-IN" sz="312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bn-IN" sz="3120" dirty="0">
                <a:latin typeface="NikoshBAN" pitchFamily="2" charset="0"/>
                <a:cs typeface="NikoshBAN" pitchFamily="2" charset="0"/>
              </a:rPr>
              <a:t> ।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2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: ০১৮১৫ ৬০৫ ৪৪৪</a:t>
            </a:r>
          </a:p>
          <a:p>
            <a:pPr algn="ctr"/>
            <a:r>
              <a:rPr lang="en-US" sz="312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: rafiquecox1@gmail.com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4908196" y="432818"/>
            <a:ext cx="7131405" cy="6301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510" b="1" dirty="0"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351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447202"/>
            <a:ext cx="4032575" cy="478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0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1"/>
            <a:ext cx="12192000" cy="6901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3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ধন্যবাদ</a:t>
            </a:r>
            <a:endParaRPr lang="en-US" sz="3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5012"/>
            <a:ext cx="12192000" cy="6901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ক্লাসে দেখা হবে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2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0750" y="827318"/>
            <a:ext cx="7810500" cy="51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4826" y="376213"/>
            <a:ext cx="7174774" cy="6301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51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288598"/>
            <a:ext cx="4208294" cy="5096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8474" y="1905000"/>
            <a:ext cx="7161126" cy="4412652"/>
          </a:xfrm>
          <a:prstGeom prst="rect">
            <a:avLst/>
          </a:prstGeom>
          <a:noFill/>
        </p:spPr>
        <p:txBody>
          <a:bodyPr wrap="square" lIns="102775" tIns="51388" rIns="102775" bIns="51388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শ্রেণিঃ পঞ্চম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বাংলাদেশ ও বিশ্ব পরিচয়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০১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আমাদের মুক্তিযুদ্ধ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নামঃ ৪। 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পাকিস্তানি বাহিনীর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হত্যাযজ্ঞ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পৃষ্ঠাঃ 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91163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2400" y="152400"/>
            <a:ext cx="11887200" cy="644992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চলো আমরা কয়েকটি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দেখি </a:t>
            </a:r>
          </a:p>
        </p:txBody>
      </p:sp>
      <p:pic>
        <p:nvPicPr>
          <p:cNvPr id="14" name="Picture 13" descr="1-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8991600" cy="46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667" r="12667"/>
          <a:stretch/>
        </p:blipFill>
        <p:spPr>
          <a:xfrm>
            <a:off x="1676401" y="1371601"/>
            <a:ext cx="8859471" cy="49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79173"/>
            <a:ext cx="12192000" cy="2556971"/>
          </a:xfrm>
          <a:prstGeom prst="rect">
            <a:avLst/>
          </a:prstGeom>
          <a:noFill/>
        </p:spPr>
        <p:txBody>
          <a:bodyPr wrap="square" lIns="93841" tIns="46921" rIns="93841" bIns="46921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পাকিস্তানি বাহিনীর হত্যাযজ্ঞ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 ১৯৭১ সালের ২৫ শে মার্চ রাতে পাকিস্তানি হানাদার বাহিনী ...... পালন করা হয়।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76201"/>
            <a:ext cx="12192000" cy="710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3841" tIns="46921" rIns="93841" bIns="46921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540000"/>
            <a:ext cx="11887200" cy="36722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114" tIns="45057" rIns="90114" bIns="4505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১৪.১.২ মুক্তিযুদ্ধ চলাকালে পাকিস্তানি সেনাবাহিনীর অত্যাচার ও নির্যাতন সম্পর্কে বলতে পারবে । 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১৪.১.৪ পাকিস্তানি সেনাবাহিনী কর্তৃক বুদ্ধিজীবীদের হত্যার ঘটনা বলতে পারবে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1" y="1397000"/>
            <a:ext cx="7858855" cy="706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114" tIns="45057" rIns="90114" bIns="45057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1"/>
            <a:ext cx="11887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49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" y="1988456"/>
            <a:ext cx="10058400" cy="471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18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5943601"/>
            <a:ext cx="12192001" cy="521881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২৫শে মার্চ, ১৯৭১ সালের কালো রাতের হত্যার পর মানুষের লাশের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5-March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10668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296</Words>
  <Application>Microsoft Office PowerPoint</Application>
  <PresentationFormat>Widescreen</PresentationFormat>
  <Paragraphs>51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</dc:creator>
  <cp:lastModifiedBy>MRH</cp:lastModifiedBy>
  <cp:revision>47</cp:revision>
  <dcterms:created xsi:type="dcterms:W3CDTF">2021-07-06T05:23:22Z</dcterms:created>
  <dcterms:modified xsi:type="dcterms:W3CDTF">2021-07-09T19:16:48Z</dcterms:modified>
</cp:coreProperties>
</file>