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283" r:id="rId2"/>
    <p:sldId id="284" r:id="rId3"/>
    <p:sldId id="285" r:id="rId4"/>
    <p:sldId id="260" r:id="rId5"/>
    <p:sldId id="261" r:id="rId6"/>
    <p:sldId id="262" r:id="rId7"/>
    <p:sldId id="299" r:id="rId8"/>
    <p:sldId id="300" r:id="rId9"/>
    <p:sldId id="290" r:id="rId10"/>
    <p:sldId id="292" r:id="rId11"/>
    <p:sldId id="293" r:id="rId12"/>
    <p:sldId id="294" r:id="rId13"/>
    <p:sldId id="295" r:id="rId14"/>
    <p:sldId id="296" r:id="rId15"/>
    <p:sldId id="298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xIT" initials="F" lastIdx="0" clrIdx="0">
    <p:extLst>
      <p:ext uri="{19B8F6BF-5375-455C-9EA6-DF929625EA0E}">
        <p15:presenceInfo xmlns="" xmlns:p15="http://schemas.microsoft.com/office/powerpoint/2012/main" userId="Fix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4" autoAdjust="0"/>
    <p:restoredTop sz="94660"/>
  </p:normalViewPr>
  <p:slideViewPr>
    <p:cSldViewPr>
      <p:cViewPr varScale="1">
        <p:scale>
          <a:sx n="87" d="100"/>
          <a:sy n="87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C0EEB-8089-48E4-A468-9F3A19CAE26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92E0F-C74D-4131-B31A-E3B9C9F9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8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A9F2-88ED-4BC0-B7AF-8521ACD27E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3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5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1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3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4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9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8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2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7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42E1D9-7464-46EC-9E55-5BA77FAE8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67853"/>
            <a:ext cx="8610600" cy="541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228600"/>
            <a:ext cx="6477002" cy="1006474"/>
          </a:xfr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prstTxWarp prst="textChevron">
              <a:avLst/>
            </a:prstTxWarp>
            <a:normAutofit/>
          </a:bodyPr>
          <a:lstStyle/>
          <a:p>
            <a:r>
              <a:rPr lang="bn-BD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শ্রেনিতে সবাইকে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2057400"/>
            <a:ext cx="6248400" cy="4114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59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2019300"/>
            <a:ext cx="3276600" cy="20193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2019300"/>
            <a:ext cx="3200400" cy="1866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বৈষব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বৃন্দাবন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সবিশেষ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তিনিই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শ্রীচৈতন্যদেবের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জীবনচরিত্র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চৈতন্য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ভগবত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চন্দ্রাবতী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9857" y="1458686"/>
            <a:ext cx="2819400" cy="1295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21971" y="1496786"/>
            <a:ext cx="2405743" cy="1219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2895600"/>
            <a:ext cx="5715000" cy="1257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আলাউলের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কাব্যগ্রন্থের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পদ্মাবতী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রাগনামা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সংগীতশাস্ত্র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গ্রন্থও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বাহরাম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লাইলি-মজনু’কাব্যগ্রন্থ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জঙ্গনামা’ও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হিতজ্ঞান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গরীবুল্লাহ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পুঁথি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সাহিত্যিক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371600"/>
            <a:ext cx="4191000" cy="1447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3200400"/>
            <a:ext cx="52578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শাসনকালে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হিন্দু-মুসলমান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উম্মুক্ত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শেখদের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খানকাহ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উলামাদের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উঠেছিল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317169"/>
            <a:ext cx="1578429" cy="163285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7000" y="1317169"/>
            <a:ext cx="1807030" cy="16328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1317169"/>
            <a:ext cx="1752600" cy="163285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3276600"/>
            <a:ext cx="5197927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হয়েছিল।এ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মসজিদের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সঙ্গেই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মক্তব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ওমাদ্রাসা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ছিল।প্রাথমিক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বালক-বালিকার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বাধ্যতামূলক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বাধ্যতামূলক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পাঠশালায়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বালক-বালিকারা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গুরুর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বিত্তবানদের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গৃহে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পাঠশালা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বালক-বালিকারা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পাঠশালায়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729" y="1524000"/>
            <a:ext cx="2286000" cy="14913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524000"/>
            <a:ext cx="1905000" cy="133894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3124200"/>
            <a:ext cx="57150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পাঠশালায়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টোল”ছিল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বুদ্ধিবৃত্তি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ছিল;যেমন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সঙ্গীত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লোক-কাহিনি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নাটক-গাথা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81000"/>
            <a:ext cx="6477000" cy="6172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ইউসুফ-জোলেখা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সগীর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২।জয়নুদ্দিন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হয়েছিলেন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উত্তরঃরসূল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৩।বাংলা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সংগীতবিদ্যার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রাগমালা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মহাভারত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উত্তরঃকবীন্দ্র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পরমেশ্বর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৫।কাব্যগ্রন্থ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পদ্মাবতী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আলাউল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৬।লাইলি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মজনু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বাহরাম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৭।সরকারি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আশায়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উত্তরঃফার্সি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শাসকবর্গের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ফার্সি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পাঠশালার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ব্যয়ভার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বিত্তবান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পাঠশালার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-345621" y="3676650"/>
            <a:ext cx="2667000" cy="495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410200" y="381000"/>
            <a:ext cx="2133600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erdana" pitchFamily="34" charset="0"/>
                <a:ea typeface="Verdana" pitchFamily="34" charset="0"/>
              </a:rPr>
              <a:t>বাড়ির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কাজ</a:t>
            </a:r>
            <a:endParaRPr lang="en-US" sz="2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4300" y="2155324"/>
            <a:ext cx="2933700" cy="17543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মধ্যযুগে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1529707"/>
            <a:ext cx="3581400" cy="36518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29200"/>
            <a:ext cx="7543800" cy="1143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934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6AA8C1-87DF-4CE6-AC5F-43548DF83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86800" cy="6324599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2833511" y="1219200"/>
            <a:ext cx="3454068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" pitchFamily="2" charset="0"/>
                <a:cs typeface="Nikosh" pitchFamily="2" charset="0"/>
              </a:rPr>
              <a:t>শিক্ষক পরিচিতি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56722"/>
            <a:ext cx="2819400" cy="2682078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মাহমুদা পারভীন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 শিক্ষক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উচ্চ বিদ্যালয়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মিরপুর-১০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ঢাকা-১২১৬</a:t>
            </a:r>
          </a:p>
          <a:p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01579" y="2758278"/>
            <a:ext cx="2286000" cy="253160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7558" y="1219200"/>
            <a:ext cx="1250203" cy="173752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66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4495800" cy="3048000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নবম/দশম 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বিশ্ব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৭ম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মধ্যযুগে</a:t>
            </a:r>
            <a:r>
              <a:rPr lang="en-US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বাংলার</a:t>
            </a:r>
            <a:r>
              <a:rPr lang="en-US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ভাষা,সাহিত্য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 </a:t>
            </a:r>
            <a:endParaRPr lang="bn-BD" sz="3600" dirty="0"/>
          </a:p>
          <a:p>
            <a:pPr marL="514350" indent="-51435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1F5408-B1EC-42C8-AA9B-B305AE40DADA}"/>
              </a:ext>
            </a:extLst>
          </p:cNvPr>
          <p:cNvSpPr/>
          <p:nvPr/>
        </p:nvSpPr>
        <p:spPr>
          <a:xfrm>
            <a:off x="1905000" y="685800"/>
            <a:ext cx="433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 পরিচিতি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B1ECED-AFA0-4EE2-9D46-3FD818E6E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3124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1685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593075" y="605135"/>
            <a:ext cx="236220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পূর্বজ্ঞান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যাচাই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34886"/>
            <a:ext cx="3131325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480457"/>
            <a:ext cx="3131325" cy="3657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0657" y="609600"/>
            <a:ext cx="3962400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ঘোষণা</a:t>
            </a:r>
            <a:r>
              <a:rPr lang="en-US" sz="54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2972859"/>
            <a:ext cx="5181600" cy="1569660"/>
          </a:xfrm>
          <a:prstGeom prst="rect">
            <a:avLst/>
          </a:prstGeom>
          <a:solidFill>
            <a:srgbClr val="FFFF0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মধ্যযুগে</a:t>
            </a:r>
            <a:r>
              <a:rPr lang="en-US" sz="48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বাংলার</a:t>
            </a:r>
            <a:r>
              <a:rPr lang="en-US" sz="48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ভাষা,সাহিত্য</a:t>
            </a:r>
            <a:r>
              <a:rPr lang="en-US" sz="4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শিক্ষা</a:t>
            </a:r>
            <a:r>
              <a:rPr lang="en-US" sz="4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995057" y="1532929"/>
            <a:ext cx="1219200" cy="14399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838200"/>
            <a:ext cx="190500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শিখনফল</a:t>
            </a:r>
            <a:r>
              <a:rPr lang="en-US" sz="48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362200"/>
            <a:ext cx="4953000" cy="2523768"/>
          </a:xfrm>
          <a:prstGeom prst="rect">
            <a:avLst/>
          </a:prstGeom>
          <a:solidFill>
            <a:srgbClr val="FFFF0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মধ্যযুগের</a:t>
            </a:r>
            <a:r>
              <a:rPr lang="en-US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ভাষাও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সাহিত্যের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উদ্ভব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বিকাশে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সুলতান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মুঘল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শাসকদের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অবদান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; </a:t>
            </a:r>
            <a:endParaRPr lang="en-US" sz="36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8900" y="685800"/>
            <a:ext cx="2895600" cy="2209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3450771"/>
            <a:ext cx="6019800" cy="968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বাঙ্গালি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সগীর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প্রণয়মূলক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ইউসুফ-জোলেখা’রচনা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ফার্সি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রচনার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অনুবাদ।বিজয়কাব্য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রচয়িতার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;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রসুল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রচয়িতা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জয়নুদ্দিন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9400"/>
            <a:ext cx="7772400" cy="147002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সগীর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কাব্যগ্রন্থগুলো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33400"/>
            <a:ext cx="6400800" cy="17526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667000"/>
            <a:ext cx="58674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সঙ্গীতবিদ্যার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;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রাগমালা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ফয়জুল্লাহ।কবি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মোজাম্মেল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নীতিশাস্ত্র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বার্তা’ও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সাতনামা’গ্রন্থ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রচনে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করেছিলেন।সে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কবি-লেখকদের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শব্দভান্ডার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4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505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আজকের শ্রেনিতে সবাইকে স্বাগতম </vt:lpstr>
      <vt:lpstr> শিক্ষক পরিচিতি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কবি শাহ মুহম্মদ সগীর এর কাব্যগ্রন্থগুলো কী কী?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FixIT</dc:creator>
  <cp:lastModifiedBy>FixIT</cp:lastModifiedBy>
  <cp:revision>274</cp:revision>
  <dcterms:created xsi:type="dcterms:W3CDTF">2006-08-16T00:00:00Z</dcterms:created>
  <dcterms:modified xsi:type="dcterms:W3CDTF">2021-07-10T13:31:48Z</dcterms:modified>
</cp:coreProperties>
</file>