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9" r:id="rId2"/>
    <p:sldId id="270" r:id="rId3"/>
    <p:sldId id="257" r:id="rId4"/>
    <p:sldId id="258" r:id="rId5"/>
    <p:sldId id="271" r:id="rId6"/>
    <p:sldId id="260" r:id="rId7"/>
    <p:sldId id="259" r:id="rId8"/>
    <p:sldId id="267" r:id="rId9"/>
    <p:sldId id="272" r:id="rId10"/>
    <p:sldId id="268" r:id="rId11"/>
    <p:sldId id="262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zakirgsmconline@gmail.com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1447800" y="152400"/>
            <a:ext cx="6400800" cy="144655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অধ্যায়-৭</a:t>
            </a:r>
          </a:p>
          <a:p>
            <a:pPr algn="ctr"/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ফাইল</a:t>
            </a:r>
            <a:r>
              <a:rPr lang="en-US" sz="48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অর্গানাইজেশন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47" name="TextBox 2"/>
          <p:cNvSpPr txBox="1">
            <a:spLocks noChangeArrowheads="1"/>
          </p:cNvSpPr>
          <p:nvPr/>
        </p:nvSpPr>
        <p:spPr bwMode="auto">
          <a:xfrm>
            <a:off x="0" y="4800600"/>
            <a:ext cx="9144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gvt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RvwKi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nv‡mb</a:t>
            </a:r>
            <a:endParaRPr lang="bn-BD" sz="2800" b="1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wmivR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DwÏb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g‡gvwiqvj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‡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gv‡ijMÄ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ev‡MinvU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Acv‡ikb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মোবাইলঃ 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01712411299, 01919950548</a:t>
            </a:r>
            <a:endParaRPr lang="bn-BD" sz="20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2000" dirty="0" smtClean="0">
                <a:latin typeface="Times New Roman" pitchFamily="18" charset="0"/>
                <a:cs typeface="NikoshBAN" pitchFamily="2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NikoshBAN" pitchFamily="2" charset="0"/>
              </a:rPr>
              <a:t>e-mail: </a:t>
            </a:r>
            <a:r>
              <a:rPr lang="en-US" sz="2000" dirty="0" smtClean="0">
                <a:cs typeface="SutonnyMJ" pitchFamily="2" charset="0"/>
                <a:hlinkClick r:id="rId2"/>
              </a:rPr>
              <a:t>zakirgsmconline@gmail.com</a:t>
            </a:r>
            <a:r>
              <a:rPr lang="en-US" sz="2000" dirty="0" smtClean="0">
                <a:cs typeface="SutonnyMJ" pitchFamily="2" charset="0"/>
              </a:rPr>
              <a:t>, </a:t>
            </a:r>
            <a:r>
              <a:rPr lang="bn-BD" sz="2000" dirty="0" smtClean="0">
                <a:latin typeface="Times New Roman" pitchFamily="18" charset="0"/>
                <a:cs typeface="NikoshBAN" pitchFamily="2" charset="0"/>
              </a:rPr>
              <a:t>ফেসবুক </a:t>
            </a:r>
            <a:r>
              <a:rPr lang="bn-BD" sz="2000" dirty="0" smtClean="0">
                <a:latin typeface="Times New Roman" pitchFamily="18" charset="0"/>
                <a:cs typeface="NikoshBAN" pitchFamily="2" charset="0"/>
              </a:rPr>
              <a:t>আইডিঃ </a:t>
            </a:r>
            <a:r>
              <a:rPr lang="en-US" sz="2000" dirty="0" smtClean="0">
                <a:cs typeface="SutonnyMJ" pitchFamily="2" charset="0"/>
              </a:rPr>
              <a:t>facebook.com/zakir.smc</a:t>
            </a:r>
            <a:endParaRPr lang="bn-BD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1" descr="5487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1905000"/>
            <a:ext cx="2362200" cy="2834640"/>
          </a:xfrm>
          <a:prstGeom prst="rect">
            <a:avLst/>
          </a:prstGeom>
        </p:spPr>
      </p:pic>
      <p:pic>
        <p:nvPicPr>
          <p:cNvPr id="23" name="Picture 22" descr="Logo sm Colle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5589" y="1905000"/>
            <a:ext cx="2427611" cy="2438400"/>
          </a:xfrm>
          <a:prstGeom prst="rect">
            <a:avLst/>
          </a:prstGeom>
        </p:spPr>
      </p:pic>
      <p:pic>
        <p:nvPicPr>
          <p:cNvPr id="24" name="Picture 23" descr="Logo-web-version-300x300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00800" y="1905000"/>
            <a:ext cx="2286000" cy="228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057400" y="304800"/>
            <a:ext cx="5181600" cy="914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6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6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752600" y="1219200"/>
            <a:ext cx="2971800" cy="2971800"/>
          </a:xfrm>
          <a:prstGeom prst="ellipse">
            <a:avLst/>
          </a:prstGeom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b="1" dirty="0">
                <a:latin typeface="SutonnyMJ" pitchFamily="2" charset="0"/>
                <a:cs typeface="SutonnyMJ" pitchFamily="2" charset="0"/>
              </a:rPr>
              <a:t>?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0" y="3733800"/>
            <a:ext cx="3200400" cy="3124200"/>
          </a:xfrm>
          <a:prstGeom prst="ellipse">
            <a:avLst/>
          </a:prstGeom>
          <a:ln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*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dvìv‡ii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wKfv‡i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cwieZ©b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5867400" y="3886200"/>
            <a:ext cx="3276600" cy="2971800"/>
          </a:xfrm>
          <a:prstGeom prst="ellipse">
            <a:avLst/>
          </a:prstGeom>
          <a:ln>
            <a:solidFill>
              <a:srgbClr val="FF0000"/>
            </a:solidFill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dvìv‡ii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?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4800600" y="1219200"/>
            <a:ext cx="2971800" cy="2895600"/>
          </a:xfrm>
          <a:prstGeom prst="ellipse">
            <a:avLst/>
          </a:prstGeom>
          <a:ln>
            <a:solidFill>
              <a:srgbClr val="FF0000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*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dvìvi‡K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cbWªvB‡f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Kwc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95400" y="990600"/>
            <a:ext cx="6705600" cy="4876800"/>
          </a:xfrm>
          <a:prstGeom prst="ellipse">
            <a:avLst/>
          </a:prstGeom>
          <a:solidFill>
            <a:schemeClr val="bg1"/>
          </a:solidFill>
          <a:ln>
            <a:solidFill>
              <a:srgbClr val="0070C0"/>
            </a:solidFill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mn‡hvwMZvi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66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6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66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4-Point Star 2"/>
          <p:cNvSpPr/>
          <p:nvPr/>
        </p:nvSpPr>
        <p:spPr>
          <a:xfrm>
            <a:off x="0" y="152400"/>
            <a:ext cx="9144000" cy="6477000"/>
          </a:xfrm>
          <a:prstGeom prst="star24">
            <a:avLst/>
          </a:prstGeom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gvt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RvwKi</a:t>
            </a:r>
            <a:r>
              <a:rPr lang="en-US" sz="44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4400" dirty="0" err="1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nv‡mb</a:t>
            </a:r>
            <a:endParaRPr lang="en-US" sz="4400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800" dirty="0" err="1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2800" dirty="0" smtClean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Aa¨vcK</a:t>
            </a:r>
            <a:r>
              <a:rPr lang="en-US" sz="2800" dirty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, </a:t>
            </a:r>
          </a:p>
          <a:p>
            <a:pPr algn="ctr">
              <a:defRPr/>
            </a:pPr>
            <a:r>
              <a:rPr lang="en-US" sz="2800" dirty="0" err="1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sz="2800" dirty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wmivR</a:t>
            </a:r>
            <a:r>
              <a:rPr lang="en-US" sz="2800" dirty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DwÏb</a:t>
            </a:r>
            <a:r>
              <a:rPr lang="en-US" sz="2800" dirty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800" dirty="0" err="1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g‡gvwiqvj</a:t>
            </a:r>
            <a:r>
              <a:rPr lang="en-US" sz="2800" dirty="0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CC00CC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sz="2800" dirty="0">
              <a:solidFill>
                <a:srgbClr val="CC00CC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defRPr/>
            </a:pPr>
            <a:r>
              <a:rPr lang="en-US" sz="28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gv‡ijMÄ</a:t>
            </a:r>
            <a:r>
              <a:rPr lang="en-US" sz="28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ev‡MinvU</a:t>
            </a:r>
            <a:r>
              <a:rPr lang="en-US" sz="28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800" dirty="0">
              <a:solidFill>
                <a:srgbClr val="0066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990600" y="609600"/>
            <a:ext cx="7239000" cy="5867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ফাইল</a:t>
            </a:r>
            <a:r>
              <a:rPr lang="en-US" sz="54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অর্গানাইজেশন</a:t>
            </a:r>
            <a:endParaRPr lang="en-US" sz="54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14400"/>
            <a:ext cx="8077200" cy="487680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Kw¤úDUv‡ii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msiwÿZ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welqwU‡K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 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G¨vwcø‡Kkb‡K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Pvjv‡bvi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†h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mKj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wb‡`©k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Zv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cÖvMÖvg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dvB‡j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msiwÿZ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cÖwZwU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G·‡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Ubkb‡K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GK‡Î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3200" b="1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33400" y="914400"/>
            <a:ext cx="8077200" cy="487680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 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n‡”Q 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AvIZvq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mgyn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nq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algn="just"/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 </a:t>
            </a:r>
          </a:p>
          <a:p>
            <a:pPr marL="514350" indent="-514350" algn="just">
              <a:buAutoNum type="arabicParenR"/>
            </a:pP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e¨envi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AwZ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mn‡R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KvR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350" indent="-514350" algn="just">
              <a:buAutoNum type="arabicParenR"/>
            </a:pP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dvì‡ii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ivLv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350" indent="-514350" algn="just">
              <a:buAutoNum type="arabicParenR"/>
            </a:pP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dvìv‡i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Wvej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wK¬K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ivb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Kiv‡bv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32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|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609600" y="228600"/>
            <a:ext cx="7696200" cy="838200"/>
          </a:xfrm>
          <a:prstGeom prst="round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latin typeface="SutonnyMJ" pitchFamily="2" charset="0"/>
                <a:cs typeface="SutonnyMJ" pitchFamily="2" charset="0"/>
              </a:rPr>
              <a:t>bvg</a:t>
            </a:r>
            <a:endParaRPr lang="en-US" sz="4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52400" y="1828800"/>
            <a:ext cx="4572000" cy="1143000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welq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‡U·U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di‡gU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wfwWI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di‡gU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152400" y="3352800"/>
            <a:ext cx="4572000" cy="1143000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MÖvwd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·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meriGarmnd BT" pitchFamily="18" charset="0"/>
                <a:cs typeface="SutonnyMJ" pitchFamily="2" charset="0"/>
              </a:rPr>
              <a:t>gif, jpeg</a:t>
            </a:r>
            <a:endParaRPr lang="en-US" sz="2400" b="1" dirty="0">
              <a:solidFill>
                <a:schemeClr val="tx1"/>
              </a:solidFill>
              <a:latin typeface="AmeriGarmnd BT" pitchFamily="18" charset="0"/>
              <a:cs typeface="SutonnyMJ" pitchFamily="2" charset="0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152400" y="4953000"/>
            <a:ext cx="4572000" cy="1143000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‡U·U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AmeriGarmnd BT" pitchFamily="18" charset="0"/>
                <a:cs typeface="SutonnyMJ" pitchFamily="2" charset="0"/>
              </a:rPr>
              <a:t>dat</a:t>
            </a:r>
            <a:r>
              <a:rPr lang="en-US" sz="2400" b="1" dirty="0" smtClean="0">
                <a:solidFill>
                  <a:schemeClr val="tx1"/>
                </a:solidFill>
                <a:latin typeface="AmeriGarmnd BT" pitchFamily="18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chemeClr val="tx1"/>
                </a:solidFill>
                <a:latin typeface="AmeriGarmnd BT" pitchFamily="18" charset="0"/>
                <a:cs typeface="SutonnyMJ" pitchFamily="2" charset="0"/>
              </a:rPr>
              <a:t>rft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029200" y="4876800"/>
            <a:ext cx="3962400" cy="1143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wmMbvj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wfwËK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- </a:t>
            </a:r>
          </a:p>
          <a:p>
            <a:pPr algn="ctr"/>
            <a:r>
              <a:rPr lang="en-US" dirty="0" smtClean="0"/>
              <a:t>microwave format, digital format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4953000" y="3352800"/>
            <a:ext cx="3962400" cy="1143000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wfwWI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- </a:t>
            </a:r>
          </a:p>
          <a:p>
            <a:pPr algn="ctr"/>
            <a:r>
              <a:rPr lang="en-US" sz="2400" dirty="0" err="1" smtClean="0"/>
              <a:t>dat</a:t>
            </a:r>
            <a:r>
              <a:rPr lang="en-US" sz="2400" dirty="0" smtClean="0"/>
              <a:t>, </a:t>
            </a:r>
            <a:r>
              <a:rPr lang="en-US" sz="2400" dirty="0" err="1" smtClean="0"/>
              <a:t>mov</a:t>
            </a:r>
            <a:endParaRPr lang="en-US" sz="2400" dirty="0"/>
          </a:p>
        </p:txBody>
      </p:sp>
      <p:sp>
        <p:nvSpPr>
          <p:cNvPr id="10" name="Rounded Rectangle 9"/>
          <p:cNvSpPr/>
          <p:nvPr/>
        </p:nvSpPr>
        <p:spPr>
          <a:xfrm>
            <a:off x="4953000" y="1752600"/>
            <a:ext cx="3962400" cy="1143000"/>
          </a:xfrm>
          <a:prstGeom prst="roundRect">
            <a:avLst/>
          </a:prstGeom>
          <a:ln>
            <a:solidFill>
              <a:srgbClr val="FFFF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k‡ãi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 </a:t>
            </a:r>
          </a:p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AmeriGarmnd BT" pitchFamily="18" charset="0"/>
                <a:cs typeface="SutonnyMJ" pitchFamily="2" charset="0"/>
              </a:rPr>
              <a:t>mp3, mp4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C9FCB"/>
            </a:gs>
            <a:gs pos="13000">
              <a:srgbClr val="F8B049"/>
            </a:gs>
            <a:gs pos="21001">
              <a:srgbClr val="F8B049"/>
            </a:gs>
            <a:gs pos="63000">
              <a:srgbClr val="FEE7F2"/>
            </a:gs>
            <a:gs pos="67000">
              <a:srgbClr val="F952A0"/>
            </a:gs>
            <a:gs pos="69000">
              <a:srgbClr val="C50849"/>
            </a:gs>
            <a:gs pos="82001">
              <a:srgbClr val="B43E85"/>
            </a:gs>
            <a:gs pos="100000">
              <a:srgbClr val="F8B04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990600" y="228600"/>
            <a:ext cx="7162800" cy="990600"/>
          </a:xfrm>
          <a:prstGeom prst="fram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Ki‡bi</a:t>
            </a:r>
            <a:r>
              <a:rPr lang="en-US" sz="48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wbqg</a:t>
            </a:r>
            <a:endParaRPr lang="en-US" sz="48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Line Callout 2 (Border and Accent Bar) 4"/>
          <p:cNvSpPr/>
          <p:nvPr/>
        </p:nvSpPr>
        <p:spPr>
          <a:xfrm>
            <a:off x="0" y="1905000"/>
            <a:ext cx="2667000" cy="1752600"/>
          </a:xfrm>
          <a:prstGeom prst="accentBorderCallout2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8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Aÿ‡ii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ewk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Line Callout 2 (Border and Accent Bar) 6"/>
          <p:cNvSpPr/>
          <p:nvPr/>
        </p:nvSpPr>
        <p:spPr>
          <a:xfrm>
            <a:off x="3200400" y="1905000"/>
            <a:ext cx="2667000" cy="1752600"/>
          </a:xfrm>
          <a:prstGeom prst="accentBorderCallout2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jLvi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ÿ‡Î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A-Z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Ges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smtClean="0"/>
              <a:t>0-9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Line Callout 2 (Border and Accent Bar) 7"/>
          <p:cNvSpPr/>
          <p:nvPr/>
        </p:nvSpPr>
        <p:spPr>
          <a:xfrm>
            <a:off x="0" y="4876800"/>
            <a:ext cx="2667000" cy="1752600"/>
          </a:xfrm>
          <a:prstGeom prst="accentBorderCallout2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GKB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WvB‡i±wi‡Z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GKB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bv‡gi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GKvwaK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Zwi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9" name="Line Callout 2 (Border and Accent Bar) 8"/>
          <p:cNvSpPr/>
          <p:nvPr/>
        </p:nvSpPr>
        <p:spPr>
          <a:xfrm>
            <a:off x="3200400" y="4876800"/>
            <a:ext cx="2667000" cy="1752600"/>
          </a:xfrm>
          <a:prstGeom prst="accentBorderCallout2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QvU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eo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†h 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Aÿ‡iB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jLv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Line Callout 2 (Border and Accent Bar) 9"/>
          <p:cNvSpPr/>
          <p:nvPr/>
        </p:nvSpPr>
        <p:spPr>
          <a:xfrm>
            <a:off x="6400800" y="4876800"/>
            <a:ext cx="2667000" cy="1752600"/>
          </a:xfrm>
          <a:prstGeom prst="accentBorderCallout2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wbw`©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ó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wKQz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msiwÿZ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kã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dirty="0" smtClean="0"/>
              <a:t>CON, AUX, LPTI, LPT2</a:t>
            </a:r>
            <a:endParaRPr lang="en-US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Line Callout 2 (Border and Accent Bar) 10"/>
          <p:cNvSpPr/>
          <p:nvPr/>
        </p:nvSpPr>
        <p:spPr>
          <a:xfrm>
            <a:off x="6400800" y="1828800"/>
            <a:ext cx="2667000" cy="1752600"/>
          </a:xfrm>
          <a:prstGeom prst="accentBorderCallout2">
            <a:avLst/>
          </a:prstGeom>
          <a:solidFill>
            <a:srgbClr val="00B0F0"/>
          </a:solidFill>
          <a:ln>
            <a:solidFill>
              <a:srgbClr val="FF00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bv‡g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Kgv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e¨vK¯ø¨vk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, ‡¯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úm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†`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qv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228600" y="1344038"/>
            <a:ext cx="4199206" cy="520916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-</a:t>
            </a:r>
            <a:r>
              <a:rPr lang="en-US" sz="2800" b="1" u="sng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800" b="1" u="sng" dirty="0" smtClean="0">
                <a:latin typeface="SutonnyMJ" pitchFamily="2" charset="0"/>
                <a:cs typeface="SutonnyMJ" pitchFamily="2" charset="0"/>
              </a:rPr>
              <a:t>-</a:t>
            </a:r>
          </a:p>
          <a:p>
            <a:pPr marL="514350" indent="-514350">
              <a:buAutoNum type="arabicParenR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bvg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w`‡q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msiwÿZ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welqwU‡K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350" indent="-514350">
              <a:buAutoNum type="arabicParenR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</a:p>
          <a:p>
            <a:pPr marL="514350" indent="-514350">
              <a:buAutoNum type="arabicParenR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Z_¨vavi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</a:p>
          <a:p>
            <a:pPr marL="514350" indent="-514350">
              <a:buAutoNum type="arabicParenR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2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KgvÛ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†U·U</a:t>
            </a:r>
          </a:p>
          <a:p>
            <a:pPr marL="514350" indent="-514350">
              <a:buAutoNum type="arabicParenR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Kw¤úDUv‡i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wPwVcÎ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WKz‡g›U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UvBc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msiÿb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Plaque 6"/>
          <p:cNvSpPr/>
          <p:nvPr/>
        </p:nvSpPr>
        <p:spPr>
          <a:xfrm>
            <a:off x="1447800" y="76200"/>
            <a:ext cx="6248400" cy="990600"/>
          </a:xfrm>
          <a:prstGeom prst="plaqu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dvìv‡ii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cv_©K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¨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716194" y="1344038"/>
            <a:ext cx="4199206" cy="520916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-‡</a:t>
            </a:r>
            <a:r>
              <a:rPr lang="en-US" sz="2400" b="1" u="sng" dirty="0" err="1" smtClean="0"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2400" b="1" u="sng" dirty="0" smtClean="0">
                <a:latin typeface="SutonnyMJ" pitchFamily="2" charset="0"/>
                <a:cs typeface="SutonnyMJ" pitchFamily="2" charset="0"/>
              </a:rPr>
              <a:t>-</a:t>
            </a:r>
            <a:endParaRPr lang="en-US" sz="2400" b="1" u="sng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arenR"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arenR"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dvìv‡ii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g‡a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arenR"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dvB‡ji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Avavi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arenR"/>
            </a:pP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dvìv‡ii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†f` 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bB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2400" b="1" dirty="0" smtClean="0">
              <a:latin typeface="SutonnyMJ" pitchFamily="2" charset="0"/>
              <a:cs typeface="SutonnyMJ" pitchFamily="2" charset="0"/>
            </a:endParaRPr>
          </a:p>
          <a:p>
            <a:pPr marL="514350" indent="-514350">
              <a:buAutoNum type="arabicParenR"/>
            </a:pP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c`v©i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dvKv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¯’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v‡b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gvD‡mi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Wvb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evU‡b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wK¬K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dvìvi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90600" y="304800"/>
            <a:ext cx="7162800" cy="9906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iæU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16-Point Star 2"/>
          <p:cNvSpPr/>
          <p:nvPr/>
        </p:nvSpPr>
        <p:spPr>
          <a:xfrm>
            <a:off x="0" y="1371600"/>
            <a:ext cx="9144000" cy="5334000"/>
          </a:xfrm>
          <a:prstGeom prst="star16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*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cÖ‡Z¨K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‡¯‹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AšÍZ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hLb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nvW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wW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¯‹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d‡g©U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K‡i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†h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Lv‡b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Ab¨vb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dvBj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Rgv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ivLv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nq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Zv‡K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iæU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iæU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mve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MVb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KvVv‡gv‡K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WvB‡i±wi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wU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ª </a:t>
            </a:r>
            <a:r>
              <a:rPr lang="en-US" sz="2800" b="1" dirty="0" err="1" smtClean="0">
                <a:latin typeface="SutonnyMJ" pitchFamily="2" charset="0"/>
                <a:cs typeface="SutonnyMJ" pitchFamily="2" charset="0"/>
              </a:rPr>
              <a:t>e‡j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|</a:t>
            </a:r>
            <a:r>
              <a:rPr lang="en-US" sz="2800" b="1" dirty="0" smtClean="0">
                <a:latin typeface="SutonnyMJ" pitchFamily="2" charset="0"/>
                <a:cs typeface="SutonnyMJ" pitchFamily="2" charset="0"/>
              </a:rPr>
              <a:t> </a:t>
            </a:r>
            <a:endParaRPr lang="en-US" sz="2800" b="1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348</TotalTime>
  <Words>511</Words>
  <Application>Microsoft Office PowerPoint</Application>
  <PresentationFormat>On-screen Show (4:3)</PresentationFormat>
  <Paragraphs>60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shafiq</dc:creator>
  <cp:lastModifiedBy>facebook computer</cp:lastModifiedBy>
  <cp:revision>54</cp:revision>
  <dcterms:created xsi:type="dcterms:W3CDTF">2006-08-16T00:00:00Z</dcterms:created>
  <dcterms:modified xsi:type="dcterms:W3CDTF">2021-07-10T14:59:49Z</dcterms:modified>
</cp:coreProperties>
</file>