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6" r:id="rId20"/>
    <p:sldId id="274" r:id="rId21"/>
    <p:sldId id="27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000"/>
    <a:srgbClr val="737373"/>
    <a:srgbClr val="FFFFF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F5460-59B3-4721-B858-E03A0990485C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0212A-BAAF-4502-936B-CA1718F23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898C-FB2D-49FE-8BE6-FFB7ED936D2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8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1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3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1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70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2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9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45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6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4231DD-D6BD-4B5E-8EF6-D9D1BE641938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FD816-9A64-4981-916C-48B78707A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4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0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314A3-B899-44FC-9F27-420BDF8B7B3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9AAD9B-3215-4F26-8512-45E4789B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tm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৭ মার্চের ভাষণে রচিত হয় বাঙালির স্বাধীনতার মহাকাব্য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3DA252-F074-4A20-9819-02F9442AE4C4}"/>
              </a:ext>
            </a:extLst>
          </p:cNvPr>
          <p:cNvSpPr txBox="1"/>
          <p:nvPr/>
        </p:nvSpPr>
        <p:spPr>
          <a:xfrm>
            <a:off x="6100996" y="634777"/>
            <a:ext cx="4610100" cy="390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h="107950" prst="riblet"/>
              <a:bevelB w="50800" h="120650"/>
            </a:sp3d>
          </a:bodyPr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IN" sz="8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55" y="5372100"/>
            <a:ext cx="115175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আহ্বানেই জাতি মুক্তিযুদ্ধে ঝাঁপিয়ে পড়ে। নয় মাস ধরে এ যুদ্ধ চলে 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9" descr="Adobe Flash Player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23537" r="40208" b="39526"/>
          <a:stretch/>
        </p:blipFill>
        <p:spPr>
          <a:xfrm>
            <a:off x="269680" y="889380"/>
            <a:ext cx="3471862" cy="3526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7" t="27193" r="8014" b="40035"/>
          <a:stretch/>
        </p:blipFill>
        <p:spPr>
          <a:xfrm>
            <a:off x="4363941" y="889380"/>
            <a:ext cx="3471862" cy="3502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reedom-fighter-1256-gadg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2" y="889381"/>
            <a:ext cx="3471861" cy="3502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0" y="46148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178" y="5374777"/>
            <a:ext cx="104123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ডিসেম্বর আমরা বিজয় লাভ করি। বঙ্গবন্ধুর নেতৃত্বে বাংলাদেশ স্বাধীন হয়। তিনি আমাদের জাতির পিতা 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8748" r="61424" b="33066"/>
          <a:stretch/>
        </p:blipFill>
        <p:spPr>
          <a:xfrm>
            <a:off x="237910" y="2272980"/>
            <a:ext cx="2700162" cy="2349864"/>
          </a:xfrm>
          <a:prstGeom prst="rect">
            <a:avLst/>
          </a:prstGeom>
          <a:ln w="28575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ross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33684" y="336106"/>
            <a:ext cx="311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বিজয় অর্জন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 descr="Adobe Flash Player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4" t="17315" r="37168" b="30349"/>
          <a:stretch/>
        </p:blipFill>
        <p:spPr>
          <a:xfrm>
            <a:off x="6223418" y="2236452"/>
            <a:ext cx="2700162" cy="238639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54" y="2272980"/>
            <a:ext cx="2685172" cy="234986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42" y="2236453"/>
            <a:ext cx="2700162" cy="238639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0" name="Straight Connector 9"/>
          <p:cNvCxnSpPr/>
          <p:nvPr/>
        </p:nvCxnSpPr>
        <p:spPr>
          <a:xfrm>
            <a:off x="0" y="4914666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69" y="5476805"/>
            <a:ext cx="119355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যুদ্ধশেষে পাকিস্তানের কারাগার থেকে মুক্তি পেয়ে বঙ্গবন্ধু ১৯৭২ সালের ১০ই জানুয়ারি স্বাধীন বাংলাদেশে ফিরে আসেন । দেশে ফিরে বঙ্গবন্ধু নতুন বাংলাদেশ গড়ে তুলতে বলিষ্ঠ নেতৃত্ব দেন।</a:t>
            </a:r>
            <a:endParaRPr lang="en-GB" sz="32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8" t="16156" r="31447" b="37957"/>
          <a:stretch/>
        </p:blipFill>
        <p:spPr>
          <a:xfrm>
            <a:off x="8043862" y="1456329"/>
            <a:ext cx="3891694" cy="2700072"/>
          </a:xfrm>
          <a:prstGeom prst="roundRect">
            <a:avLst>
              <a:gd name="adj" fmla="val 333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2" y="1391762"/>
            <a:ext cx="4077755" cy="2700072"/>
          </a:xfrm>
          <a:prstGeom prst="roundRect">
            <a:avLst>
              <a:gd name="adj" fmla="val 371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4679602" y="1055346"/>
            <a:ext cx="3057525" cy="350203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4324" y="2375750"/>
            <a:ext cx="2568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দেশে প্রত্যাবর্তন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8572" y="474345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1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491" y="5347796"/>
            <a:ext cx="1072207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১৯৭৫সালের ১৫ই আগষ্ট তিনি একদল ষড়যন্ত্রকারী ও দেশের শত্রুদের হাতে সপরিবারে শহিদ হন। তাঁর মৃত্যু দেশের জন্য এক অপূরনীয় ক্ষতি । 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শেখ মুজিবুর রহমানের হত্যাকাণ্ড - উইকিপিডিয়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0" y="1468263"/>
            <a:ext cx="3403264" cy="3275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শোকাবহ ১৫ আগস্ট আজ | উত্তর বাংল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17" y="1519863"/>
            <a:ext cx="3403264" cy="3255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617968" y="1236195"/>
            <a:ext cx="3057525" cy="350203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9933" y="2387049"/>
            <a:ext cx="28921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সপরিবারে তাকে হত্যা করা হয়</a:t>
            </a:r>
            <a:endParaRPr lang="en-GB" sz="3600" b="1" dirty="0"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94142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2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7" y="1464844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05" y="2817619"/>
            <a:ext cx="10154653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ক.বঙ্গবন্ধু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করি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কারাগার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ঘ.তিনি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সপরিবারে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469" y="226327"/>
            <a:ext cx="241512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Triang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510" y="5468426"/>
            <a:ext cx="116069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বঙ্গবন্ধুর মতো দেশকে ভালোবাসব। দেশের জন্য কাজ করব।</a:t>
            </a: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চিরস্মরণীয় হয়ে থাকবেন আমাদের মাঝে 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7" t="22492" r="32023" b="27259"/>
          <a:stretch/>
        </p:blipFill>
        <p:spPr>
          <a:xfrm>
            <a:off x="2747884" y="657226"/>
            <a:ext cx="6745574" cy="4396568"/>
          </a:xfrm>
          <a:prstGeom prst="rect">
            <a:avLst/>
          </a:prstGeom>
          <a:ln w="57150" cap="rnd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531495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1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28"/>
          <a:stretch/>
        </p:blipFill>
        <p:spPr>
          <a:xfrm>
            <a:off x="1214439" y="1204469"/>
            <a:ext cx="4486274" cy="52310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43675" y="2828924"/>
            <a:ext cx="4030501" cy="1754326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Front"/>
            <a:lightRig rig="brightRoom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rgbClr val="950F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 পাঠ্য বইয়ের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950F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৬০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rgbClr val="950F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নং পৃষ্ঠায় কি আছে আমরা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950F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নিরবে পড়ি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rgbClr val="950F4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137" y="136979"/>
            <a:ext cx="3314700" cy="646331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bn-IN" sz="36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সাথে সংযোগ </a:t>
            </a:r>
            <a:endParaRPr lang="en-US" sz="36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5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5776" y="306806"/>
            <a:ext cx="2935705" cy="74595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5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5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784" y="1371601"/>
            <a:ext cx="89296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dirty="0">
                <a:ln w="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উল্লেখযোগ্য ঘটনাগুলো তারিখের পাশে লেখ ।</a:t>
            </a:r>
            <a:endParaRPr lang="en-GB" sz="3600" dirty="0">
              <a:ln w="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70179"/>
              </p:ext>
            </p:extLst>
          </p:nvPr>
        </p:nvGraphicFramePr>
        <p:xfrm>
          <a:off x="1357310" y="2017932"/>
          <a:ext cx="10118562" cy="4267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059281">
                  <a:extLst>
                    <a:ext uri="{9D8B030D-6E8A-4147-A177-3AD203B41FA5}">
                      <a16:colId xmlns="" xmlns:a16="http://schemas.microsoft.com/office/drawing/2014/main" val="694791579"/>
                    </a:ext>
                  </a:extLst>
                </a:gridCol>
                <a:gridCol w="5059281">
                  <a:extLst>
                    <a:ext uri="{9D8B030D-6E8A-4147-A177-3AD203B41FA5}">
                      <a16:colId xmlns="" xmlns:a16="http://schemas.microsoft.com/office/drawing/2014/main" val="932520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৭ই মার্চ</a:t>
                      </a:r>
                      <a:endParaRPr lang="en-GB" sz="3200" dirty="0">
                        <a:solidFill>
                          <a:srgbClr val="0033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স্বাধীনতার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GB" sz="3200" dirty="0">
                        <a:solidFill>
                          <a:srgbClr val="0033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6395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২৫শে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মার্চ</a:t>
                      </a:r>
                      <a:endParaRPr lang="bn-IN" sz="3200" baseline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পাকিস্তানিরা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নিরস্ত্র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বাঙ্গালিদের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হামলা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করে।</a:t>
                      </a:r>
                      <a:endParaRPr lang="en-GB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7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২৬শে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</a:t>
                      </a:r>
                      <a:endParaRPr lang="en-GB" sz="32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প্রহরে বঙ্গবন্ধু স্বাধীনতার ঘোষণা দেন এবং এর পরপরই পশ্চিম   পাকিস্তানিদের হাতে বন্দি হন।</a:t>
                      </a:r>
                      <a:endParaRPr lang="en-GB" sz="32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153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৬ই ডিসেম্বর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বিজয়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লাভ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করি। বাংলাদেশ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GB" sz="3200" dirty="0">
                        <a:solidFill>
                          <a:srgbClr val="19973A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185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6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39534" y="1919914"/>
            <a:ext cx="4232176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আমরা বিজয় লাভ করি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157" y="3220565"/>
            <a:ext cx="2957411" cy="11041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৭ই মার্চ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9773" y="4582290"/>
            <a:ext cx="2939364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১৯৭১ সালের ১৬ই ডিসেম্বর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157" y="4605606"/>
            <a:ext cx="2957411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গ.১৯৭৫ সালের ১৫ই আগষ্ট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9773" y="3206836"/>
            <a:ext cx="3075771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১৯৭১ সালের ১৪ই ডিসেম্বর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3925" y="1442969"/>
            <a:ext cx="370382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C0066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39137" y="1375898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১৬ই ডিসেম্বর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1460" y="6119977"/>
            <a:ext cx="77837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 উপরের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অপশনগুলোতে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1710" y="432474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9481" y="139807"/>
            <a:ext cx="504578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মুখে বল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ABBCA9D-8693-4B4E-9B6A-65F1E8DF1B70}"/>
              </a:ext>
            </a:extLst>
          </p:cNvPr>
          <p:cNvSpPr txBox="1"/>
          <p:nvPr/>
        </p:nvSpPr>
        <p:spPr>
          <a:xfrm>
            <a:off x="284109" y="57928"/>
            <a:ext cx="261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50F4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50F4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2" grpId="0" animBg="1"/>
      <p:bldP spid="27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734" y="1558885"/>
            <a:ext cx="3532416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বঙ্গবন্ধু সপরিবারে শহিদ হন 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57" y="3220565"/>
            <a:ext cx="2957411" cy="11041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৭ই মার্চ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734" y="4581408"/>
            <a:ext cx="2939364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১৯৭৫ সালের ১৫ই আগষ্ট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374" y="4586500"/>
            <a:ext cx="2957411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গ.১৯৭২ সালের ১০ই জানুয়ারি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3388" y="3247931"/>
            <a:ext cx="2960397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১৯৭১ সালের ১৬ই ডিসেম্বর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3925" y="1442969"/>
            <a:ext cx="370382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C0066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2206" y="1380637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১৬ই ডিসেম্বর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460" y="6119977"/>
            <a:ext cx="77837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 উপরের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অপশনগুলোতে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891" y="437238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9481" y="139807"/>
            <a:ext cx="504578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মুখে বল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BBCA9D-8693-4B4E-9B6A-65F1E8DF1B70}"/>
              </a:ext>
            </a:extLst>
          </p:cNvPr>
          <p:cNvSpPr txBox="1"/>
          <p:nvPr/>
        </p:nvSpPr>
        <p:spPr>
          <a:xfrm>
            <a:off x="284109" y="57928"/>
            <a:ext cx="261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50F4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50F4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0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4102" y="3778794"/>
            <a:ext cx="5184498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IN" sz="3600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</a:p>
          <a:p>
            <a:pPr algn="ctr"/>
            <a:r>
              <a:rPr lang="bn-IN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3600" dirty="0" smtClean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</a:p>
          <a:p>
            <a:pPr algn="ctr"/>
            <a:r>
              <a:rPr lang="bn-IN" sz="3600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</a:t>
            </a:r>
            <a:r>
              <a:rPr lang="bn-IN" sz="3600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3600" dirty="0" smtClean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9" y="3778794"/>
            <a:ext cx="2230949" cy="2825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DF823F-B5DA-4F88-BD66-195258E97F5C}"/>
              </a:ext>
            </a:extLst>
          </p:cNvPr>
          <p:cNvSpPr txBox="1"/>
          <p:nvPr/>
        </p:nvSpPr>
        <p:spPr>
          <a:xfrm>
            <a:off x="3421841" y="50640"/>
            <a:ext cx="3409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rgbClr val="FF339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as-IN" sz="6600" b="1" dirty="0">
                <a:ln w="9525">
                  <a:solidFill>
                    <a:srgbClr val="FF339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ln w="9525">
                  <a:solidFill>
                    <a:srgbClr val="FF3399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1CECCA-2001-4B05-8C55-1B92C05776D8}"/>
              </a:ext>
            </a:extLst>
          </p:cNvPr>
          <p:cNvSpPr txBox="1"/>
          <p:nvPr/>
        </p:nvSpPr>
        <p:spPr>
          <a:xfrm>
            <a:off x="2956047" y="1158636"/>
            <a:ext cx="501637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রত্না খাতুন</a:t>
            </a:r>
          </a:p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ধাদাশ সরঃ প্রাথঃ বিদ্যাঃ</a:t>
            </a:r>
          </a:p>
          <a:p>
            <a:pPr algn="ctr"/>
            <a:r>
              <a:rPr lang="bn-IN" sz="3600" b="1" dirty="0">
                <a:ln w="12700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পুঠিয়া, রাজশাহী।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 t="11551" r="32177" b="62078"/>
          <a:stretch/>
        </p:blipFill>
        <p:spPr>
          <a:xfrm flipH="1">
            <a:off x="501169" y="982898"/>
            <a:ext cx="3236751" cy="347850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114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ED5205DB-BDFD-4CD9-91A3-6961E4CE3DFA}"/>
              </a:ext>
            </a:extLst>
          </p:cNvPr>
          <p:cNvSpPr/>
          <p:nvPr/>
        </p:nvSpPr>
        <p:spPr>
          <a:xfrm>
            <a:off x="2476698" y="2614382"/>
            <a:ext cx="6569243" cy="3407881"/>
          </a:xfrm>
          <a:prstGeom prst="roundRect">
            <a:avLst>
              <a:gd name="adj" fmla="val 3051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679" y="312964"/>
            <a:ext cx="2962405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5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2437" y="3603174"/>
            <a:ext cx="60977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bn-BD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মুক্তিযুদ্ধ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লিখে আনবে ।</a:t>
            </a:r>
            <a:endParaRPr lang="en-GB" sz="36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1630" y="7458746"/>
            <a:ext cx="10894511" cy="1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9" y="312964"/>
            <a:ext cx="3131260" cy="303562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27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ED5205DB-BDFD-4CD9-91A3-6961E4CE3DFA}"/>
              </a:ext>
            </a:extLst>
          </p:cNvPr>
          <p:cNvSpPr/>
          <p:nvPr/>
        </p:nvSpPr>
        <p:spPr>
          <a:xfrm>
            <a:off x="2967136" y="2243137"/>
            <a:ext cx="6029325" cy="3264775"/>
          </a:xfrm>
          <a:prstGeom prst="roundRect">
            <a:avLst>
              <a:gd name="adj" fmla="val 3051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597" y="2743201"/>
            <a:ext cx="428851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en-US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সশিক্ষিত হব এবংবঙ্গবন্ধুর </a:t>
            </a:r>
            <a:r>
              <a:rPr lang="bn-BD" sz="36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 দেশকে ভালোবাসব, দেশের জন্য কাজ করব।</a:t>
            </a:r>
            <a:r>
              <a:rPr lang="en-US" sz="36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597" y="312236"/>
            <a:ext cx="3681215" cy="6972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কাজ কী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১০০ প্রশ্নোত্তরে মুজিব শতবর্ষ ও বঙ্গবন্ধু | প্রথম আল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61" y="410814"/>
            <a:ext cx="2816943" cy="2430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named (9).jpg"/>
          <p:cNvPicPr>
            <a:picLocks noChangeAspect="1"/>
          </p:cNvPicPr>
          <p:nvPr/>
        </p:nvPicPr>
        <p:blipFill>
          <a:blip r:embed="rId3"/>
          <a:srcRect r="1667" b="683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60EA68-FECB-46F9-9D33-23F2066F26DF}"/>
              </a:ext>
            </a:extLst>
          </p:cNvPr>
          <p:cNvSpPr txBox="1"/>
          <p:nvPr/>
        </p:nvSpPr>
        <p:spPr>
          <a:xfrm>
            <a:off x="3142267" y="628233"/>
            <a:ext cx="590746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8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8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r>
              <a:rPr lang="en-US" sz="8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20245" r="43762" b="40559"/>
          <a:stretch/>
        </p:blipFill>
        <p:spPr>
          <a:xfrm>
            <a:off x="319676" y="850390"/>
            <a:ext cx="3507098" cy="216728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7" name="Picture 6" descr="319298_161738640572895_160501724029920_334781_545964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0654" y="826119"/>
            <a:ext cx="3507098" cy="2167282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1" t="28513" r="8445" b="40509"/>
          <a:stretch/>
        </p:blipFill>
        <p:spPr>
          <a:xfrm>
            <a:off x="8341633" y="3165813"/>
            <a:ext cx="3507098" cy="217464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hanadar.jpg">
            <a:extLst>
              <a:ext uri="{FF2B5EF4-FFF2-40B4-BE49-F238E27FC236}">
                <a16:creationId xmlns="" xmlns:a16="http://schemas.microsoft.com/office/drawing/2014/main" id="{447FAA8D-3DE4-4F13-8F6F-FE472FEC44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773" y="3217621"/>
            <a:ext cx="3507098" cy="219922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64289" y="5952806"/>
            <a:ext cx="66629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তো এসব ছবি কিসের 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5851" y="5964279"/>
            <a:ext cx="6319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হ্যা,ঠিক বলেছ ;এসব ছবি হল যুদ্ধের ছবি 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7323" y="5856585"/>
            <a:ext cx="80968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 করেই আমরা আমাদের দেশকে স্বাধীন করেছি 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7323" y="5698060"/>
            <a:ext cx="863121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আমাদের দেশের স্বাধীনতা সংগ্রামের প্রধান নায়ক হলেন আমাদের জাতির পিতা বঙ্গবন্ধু শেখ মুজিবুর রহমান ।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Adobe Flash Player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9" t="18233" r="5418" b="52227"/>
          <a:stretch/>
        </p:blipFill>
        <p:spPr>
          <a:xfrm>
            <a:off x="4330654" y="3252178"/>
            <a:ext cx="3588868" cy="215432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Adobe Flash Player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9941" r="31276" b="29439"/>
          <a:stretch/>
        </p:blipFill>
        <p:spPr>
          <a:xfrm>
            <a:off x="8341633" y="897665"/>
            <a:ext cx="3554092" cy="209573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798871" y="112835"/>
            <a:ext cx="54792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 গুলো দেখ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-11797" y="556645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0B17BC-DA5C-42AC-BB15-5F3A675A3CFC}"/>
              </a:ext>
            </a:extLst>
          </p:cNvPr>
          <p:cNvSpPr txBox="1"/>
          <p:nvPr/>
        </p:nvSpPr>
        <p:spPr>
          <a:xfrm>
            <a:off x="1706977" y="5904695"/>
            <a:ext cx="97775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বলতে পারবে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বিষয় কী?</a:t>
            </a:r>
          </a:p>
        </p:txBody>
      </p:sp>
    </p:spTree>
    <p:extLst>
      <p:ext uri="{BB962C8B-B14F-4D97-AF65-F5344CB8AC3E}">
        <p14:creationId xmlns:p14="http://schemas.microsoft.com/office/powerpoint/2010/main" val="35933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মুক্তিযুদ্ধের স্থানীয় বাহিনী (দক্ষিন-পশ্চিম অঞ্চল) - মিঠুন সাহা –  মুক্তিযুদ্ধ ই-আর্কাই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9" y="561063"/>
            <a:ext cx="3551562" cy="259833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বাংলাদেশের স্বাধীনতা যুদ্ধের ইতিহাস ৫ম পর্ব - মামুন ইসলাম এর বাংলা ব্লগ ।  bangla blog |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95" y="597249"/>
            <a:ext cx="3534873" cy="25703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মুক্তিযুদ্ধের অস্ত্র থাকুক মানুষের চোখের সামনে | মতাম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89" y="3774998"/>
            <a:ext cx="3578433" cy="25703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১৯৭১ গণহত্যা এবং মুক্তিযুদ্ধের ছবি - Post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81" y="572133"/>
            <a:ext cx="3540251" cy="26206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জনকের প্রত্যাবর্তনে যেদিন পূর্ণতা পায় স্বাধীনত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95" y="3788324"/>
            <a:ext cx="3597522" cy="259833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মুক্তিযুদ্ধের ইতিহাস চর্চা: কয়েকটি প্রাসঙ্গিক দি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9" y="3821218"/>
            <a:ext cx="3540251" cy="256544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6DD98A53-843F-4C1D-979E-D737CF27D1D3}"/>
              </a:ext>
            </a:extLst>
          </p:cNvPr>
          <p:cNvSpPr/>
          <p:nvPr/>
        </p:nvSpPr>
        <p:spPr>
          <a:xfrm>
            <a:off x="2501528" y="1030674"/>
            <a:ext cx="7809732" cy="4826833"/>
          </a:xfrm>
          <a:prstGeom prst="diamon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7239" y="2455004"/>
            <a:ext cx="5606909" cy="1358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 prst="cross"/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bn-IN" sz="6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7239" y="2559237"/>
            <a:ext cx="5750111" cy="120032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bn-IN" sz="7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ও মুক্তিযুদ্ধ</a:t>
            </a:r>
            <a:endParaRPr lang="en-GB" sz="7200" b="1" dirty="0"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15712" y="2563106"/>
            <a:ext cx="918368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১.3 বাংলাদেশের স্বাধীনতা অর্জনে জাতির পিতার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পারবে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Notched Right 3">
            <a:extLst>
              <a:ext uri="{FF2B5EF4-FFF2-40B4-BE49-F238E27FC236}">
                <a16:creationId xmlns:a16="http://schemas.microsoft.com/office/drawing/2014/main" xmlns="" id="{E06959A9-47DC-4021-9BC2-C15CACA87064}"/>
              </a:ext>
            </a:extLst>
          </p:cNvPr>
          <p:cNvSpPr/>
          <p:nvPr/>
        </p:nvSpPr>
        <p:spPr>
          <a:xfrm rot="16200000">
            <a:off x="9063" y="3980977"/>
            <a:ext cx="2867380" cy="1939414"/>
          </a:xfrm>
          <a:prstGeom prst="notchedRightArrow">
            <a:avLst>
              <a:gd name="adj1" fmla="val 65267"/>
              <a:gd name="adj2" fmla="val 27099"/>
            </a:avLst>
          </a:prstGeom>
          <a:solidFill>
            <a:srgbClr val="950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8AF7DC-38EB-4A64-94C1-3939A68BB378}"/>
              </a:ext>
            </a:extLst>
          </p:cNvPr>
          <p:cNvSpPr/>
          <p:nvPr/>
        </p:nvSpPr>
        <p:spPr>
          <a:xfrm>
            <a:off x="818509" y="0"/>
            <a:ext cx="1238864" cy="5126212"/>
          </a:xfrm>
          <a:prstGeom prst="rect">
            <a:avLst/>
          </a:prstGeom>
          <a:gradFill flip="none" rotWithShape="1">
            <a:gsLst>
              <a:gs pos="0">
                <a:srgbClr val="950F42">
                  <a:shade val="30000"/>
                  <a:satMod val="115000"/>
                </a:srgbClr>
              </a:gs>
              <a:gs pos="50000">
                <a:srgbClr val="950F42">
                  <a:shade val="67500"/>
                  <a:satMod val="115000"/>
                </a:srgbClr>
              </a:gs>
              <a:gs pos="100000">
                <a:srgbClr val="950F4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48FC7E-F893-4882-9ED3-B167F612BEA7}"/>
              </a:ext>
            </a:extLst>
          </p:cNvPr>
          <p:cNvSpPr/>
          <p:nvPr/>
        </p:nvSpPr>
        <p:spPr>
          <a:xfrm>
            <a:off x="0" y="1757364"/>
            <a:ext cx="3046002" cy="3013528"/>
          </a:xfrm>
          <a:prstGeom prst="ellipse">
            <a:avLst/>
          </a:prstGeom>
          <a:solidFill>
            <a:srgbClr val="950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B741ECA-6450-442D-8EF8-336DE70E69E9}"/>
              </a:ext>
            </a:extLst>
          </p:cNvPr>
          <p:cNvSpPr/>
          <p:nvPr/>
        </p:nvSpPr>
        <p:spPr>
          <a:xfrm>
            <a:off x="269793" y="2073382"/>
            <a:ext cx="2586039" cy="23877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4C2A5B-C416-4B11-8AA0-3F135B8F5785}"/>
              </a:ext>
            </a:extLst>
          </p:cNvPr>
          <p:cNvSpPr txBox="1"/>
          <p:nvPr/>
        </p:nvSpPr>
        <p:spPr>
          <a:xfrm>
            <a:off x="215357" y="2810321"/>
            <a:ext cx="283064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6600" dirty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>
                <a:solidFill>
                  <a:srgbClr val="002060"/>
                </a:solidFill>
              </a:ln>
              <a:solidFill>
                <a:srgbClr val="A50021"/>
              </a:solidFill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DC40BB7-6382-421B-9EB2-B63B2345DFBA}"/>
              </a:ext>
            </a:extLst>
          </p:cNvPr>
          <p:cNvSpPr/>
          <p:nvPr/>
        </p:nvSpPr>
        <p:spPr>
          <a:xfrm>
            <a:off x="3046002" y="908012"/>
            <a:ext cx="7132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en-US" sz="3600" dirty="0" smtClean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600" dirty="0" smtClean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3600" dirty="0" smtClean="0">
                <a:ln w="0">
                  <a:solidFill>
                    <a:srgbClr val="950F4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যা শিখতে পারবে---</a:t>
            </a:r>
            <a:endParaRPr lang="bn-IN" sz="3600" dirty="0">
              <a:ln w="0">
                <a:solidFill>
                  <a:srgbClr val="950F42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3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1563" y="5329237"/>
            <a:ext cx="7568688" cy="1206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 ই মার্চ ঢাকার রেসকোর্স ময়দানে জনসভায় বঙ্গবন্ধু স্বাধীনতার ডাক দেন।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6" y="1492943"/>
            <a:ext cx="3648739" cy="2571326"/>
          </a:xfrm>
          <a:prstGeom prst="round2DiagRect">
            <a:avLst>
              <a:gd name="adj1" fmla="val 1381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0" y="457095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36873" y="815571"/>
            <a:ext cx="3057525" cy="350203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5127" y="1837320"/>
            <a:ext cx="2541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ই মার্চ রেসকোর্স ময়দানে বঙ্গবন্ধুর ভাষণ </a:t>
            </a:r>
            <a:endParaRPr lang="en-GB" sz="3200" dirty="0">
              <a:ln w="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9" y="1419381"/>
            <a:ext cx="3648739" cy="2718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19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7305" y="5220930"/>
            <a:ext cx="108843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পাকিস্তানি বাহিনী এদেশের নিরস্ত্র বাঙ্গালীদের উপর হামলা করে।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7" t="27193" r="8564" b="39947"/>
          <a:stretch/>
        </p:blipFill>
        <p:spPr>
          <a:xfrm>
            <a:off x="120881" y="1348623"/>
            <a:ext cx="3792511" cy="2866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unname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780" y="1348623"/>
            <a:ext cx="3792511" cy="2866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19439" r="44030" b="41181"/>
          <a:stretch/>
        </p:blipFill>
        <p:spPr>
          <a:xfrm>
            <a:off x="4138831" y="1348623"/>
            <a:ext cx="3792510" cy="2866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Straight Connector 2"/>
          <p:cNvCxnSpPr/>
          <p:nvPr/>
        </p:nvCxnSpPr>
        <p:spPr>
          <a:xfrm>
            <a:off x="0" y="46148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8225" y="5550942"/>
            <a:ext cx="10058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 প্রথম প্রথম প্রহরে বঙ্গবন্ধু স্বাধীনতার ঘোষনা দেন 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3" t="24081" r="5497" b="35800"/>
          <a:stretch/>
        </p:blipFill>
        <p:spPr>
          <a:xfrm>
            <a:off x="530275" y="885824"/>
            <a:ext cx="4691921" cy="39091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16" y="885825"/>
            <a:ext cx="4866164" cy="39091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0" y="502920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87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22" y="4940710"/>
            <a:ext cx="104271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পরপরই পাকিস্তানি সেনাবাহিনী বঙ্গবন্ধুকে গ্রেপ্তার করে পশ্চিম পাকিস্তানের কারাগারে বন্দি করে রাখে।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5" y="799348"/>
            <a:ext cx="3679407" cy="3320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25" y="799347"/>
            <a:ext cx="3679407" cy="3320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0" y="461486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91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549</Words>
  <Application>Microsoft Office PowerPoint</Application>
  <PresentationFormat>Widescreen</PresentationFormat>
  <Paragraphs>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2021-04-12T05:38:45Z</dcterms:created>
  <dcterms:modified xsi:type="dcterms:W3CDTF">2021-07-10T05:28:26Z</dcterms:modified>
</cp:coreProperties>
</file>