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63" r:id="rId11"/>
    <p:sldId id="264" r:id="rId12"/>
    <p:sldId id="265" r:id="rId13"/>
    <p:sldId id="276" r:id="rId14"/>
    <p:sldId id="277" r:id="rId15"/>
    <p:sldId id="266" r:id="rId16"/>
    <p:sldId id="267" r:id="rId17"/>
    <p:sldId id="268" r:id="rId18"/>
    <p:sldId id="278" r:id="rId19"/>
    <p:sldId id="279" r:id="rId20"/>
    <p:sldId id="280" r:id="rId21"/>
    <p:sldId id="269" r:id="rId22"/>
    <p:sldId id="270" r:id="rId23"/>
    <p:sldId id="271" r:id="rId24"/>
    <p:sldId id="272" r:id="rId25"/>
    <p:sldId id="27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194E7-20CF-4B63-8998-AC7321604B34}" type="datetimeFigureOut">
              <a:rPr lang="en-MY" smtClean="0"/>
              <a:pPr/>
              <a:t>16/7/2019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40E0E-B2CF-4F78-B9CB-AF2347B49F6B}" type="slidenum">
              <a:rPr lang="en-MY" smtClean="0"/>
              <a:pPr/>
              <a:t>‹#›</a:t>
            </a:fld>
            <a:endParaRPr lang="en-MY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06221" y="641445"/>
            <a:ext cx="8093122" cy="5308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3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2388" y="341194"/>
            <a:ext cx="11013743" cy="13784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29552" y="1910687"/>
            <a:ext cx="6741994" cy="4599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46161" y="286603"/>
            <a:ext cx="10617958" cy="140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46161" y="1692322"/>
            <a:ext cx="10617958" cy="4844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অনু বা পরমানুর উপর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uv-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নিক্ষেপ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নিলেও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বিকিরণ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0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50627" y="259307"/>
            <a:ext cx="10754436" cy="140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লক্ষকর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0627" y="1910685"/>
            <a:ext cx="10754436" cy="4572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171" y="2055694"/>
            <a:ext cx="3275747" cy="2175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171" y="4375815"/>
            <a:ext cx="3275747" cy="1984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1462" y="2055694"/>
            <a:ext cx="3439522" cy="2175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7463" y="2055694"/>
            <a:ext cx="3521121" cy="2175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1462" y="4375816"/>
            <a:ext cx="3439522" cy="1984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3528" y="4375815"/>
            <a:ext cx="3535056" cy="198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395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50628" y="327546"/>
            <a:ext cx="10836322" cy="633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বর্ণালিঃ</a:t>
            </a:r>
            <a:r>
              <a:rPr lang="bn-B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কম্পনশীল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ডাইপোল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মোমেন্ট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বিকিরণ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কম্পনস্তরে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বর্ণালির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বর্ণালির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ঘনমাত্রা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জৈব-অজৈব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বর্ণালির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অবলোহিত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অবলোহিত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অবলোহিত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7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9558" y="504967"/>
            <a:ext cx="11191164" cy="5991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অবলোহিত রশ্মি বিভিন্ন রোগ নির্ণয়ে ও শনাক্তকরনে ব্যবহার হয় । যেমন- টিউমার নির্ণয়ে, পেশির রোগ নির্ণয়ে, শিরা ও ধমনি দ্বারা রক্ত পরিবহনের পরিমান নির্ণয়ে, ক্যান্সার কোষ নির্ণয়ে, পিত্তে পাথরের অবস্থান নির্ণয়ে অবলোহিত রশ্মি ব্যবহার করা হয় । এ ছাড়া রোগ নিরাময়েও ব্যবহার হয় । যেমন- রক্তচাপ প্রশমনে, রোদে পোড়া প্রতিরোধে, শিরা ও ধমনির জমে থাকা চর্বি অপসারনে, বাত জ্বর রোগের চিকিৎসায় অবলোহিত রশ্মি ব্যবহার করা হয় ।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3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50627" y="395785"/>
            <a:ext cx="10781731" cy="12965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কাজ- 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2041" y="2019868"/>
            <a:ext cx="10658901" cy="1951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চিকিৎসাক্ষেত্রে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আলোড়ন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সৃষ্টিকারী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MY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8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28299" y="354842"/>
            <a:ext cx="10426889" cy="13784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28299" y="1842448"/>
            <a:ext cx="10426889" cy="4653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১৯৯৫ সালে সর্বপ্রথম বুকের ক্যান্সার শনাক্তকরনের মাধ্যমে </a:t>
            </a:r>
            <a:r>
              <a:rPr lang="bn-BD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IR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অস্বাভাবিক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অনিয়ন্ত্রিতভাবে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গ্লুকোজ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ল্যাকটেট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মেটাবলিজম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শনাক্তকরন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MY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18866" y="382137"/>
            <a:ext cx="10795379" cy="11600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866" y="1774209"/>
            <a:ext cx="10795379" cy="479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583" y="1904573"/>
            <a:ext cx="5090614" cy="4359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8914" y="1904572"/>
            <a:ext cx="5213445" cy="435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83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785" y="341195"/>
            <a:ext cx="11368585" cy="615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esonance Imaging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শক্তিস্তরের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ম্যাগনেটিক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রেজোন্যান্স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ইমেজিং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Lauterbur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Mansfield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নোবেল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মূলনীতিঃ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ঘূর্ণন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চার্জযুক্ত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কণার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ঘুর্ণন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ঘুর্ণনের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মোমেন্ট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চুম্বকের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6729" y="409433"/>
            <a:ext cx="11450472" cy="6100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মানবদেহে ৭০% পানি বিদ্যমান । পানির অনুর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চুম্বকের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H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শক্তিস্তরে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অনুরণন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ম্যাগনেটিক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রেজোন্যান্স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ইমেজিং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অনুরণন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1692" y="713788"/>
            <a:ext cx="489555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BIPLOB HASAN</a:t>
            </a:r>
            <a:endParaRPr lang="en-US" sz="11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LECTURER  </a:t>
            </a:r>
          </a:p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UTTAR RANGUNIYA DEGREE COLLEGE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DEPT: PHYSICS</a:t>
            </a:r>
            <a:endParaRPr lang="en-US" sz="2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6600"/>
                </a:solidFill>
                <a:latin typeface="NikoshBAN" pitchFamily="2" charset="0"/>
                <a:ea typeface="Microsoft YaHei" pitchFamily="34" charset="-122"/>
                <a:cs typeface="NikoshBAN" pitchFamily="2" charset="0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ea typeface="Microsoft YaHei" pitchFamily="34" charset="-122"/>
                <a:cs typeface="NikoshBAN" pitchFamily="2" charset="0"/>
              </a:rPr>
              <a:t>মোবাঃ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ea typeface="Microsoft YaHei" pitchFamily="34" charset="-122"/>
                <a:cs typeface="NikoshBAN" pitchFamily="2" charset="0"/>
              </a:rPr>
              <a:t> 01521259824</a:t>
            </a:r>
          </a:p>
          <a:p>
            <a:endParaRPr lang="en-US" dirty="0">
              <a:solidFill>
                <a:srgbClr val="FF0000"/>
              </a:solidFill>
              <a:latin typeface="NikoshBAN" pitchFamily="2" charset="0"/>
              <a:ea typeface="Microsoft YaHei" pitchFamily="34" charset="-122"/>
              <a:cs typeface="NikoshBAN" pitchFamily="2" charset="0"/>
            </a:endParaRPr>
          </a:p>
        </p:txBody>
      </p:sp>
      <p:pic>
        <p:nvPicPr>
          <p:cNvPr id="6" name="Picture 5" descr="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153" y="1382151"/>
            <a:ext cx="3137095" cy="313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600755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ounded Rectangle 2"/>
              <p:cNvSpPr/>
              <p:nvPr/>
            </p:nvSpPr>
            <p:spPr>
              <a:xfrm>
                <a:off x="614149" y="382137"/>
                <a:ext cx="10931857" cy="627797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রোগ নির্ণয়ে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MRI </a:t>
                </a:r>
                <a:r>
                  <a:rPr lang="en-US" sz="32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কৌশলঃ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শরীরে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৭০%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PrePr>
                      <m:sub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  <m:sup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bn-BD" sz="32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sPre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পরমানু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MRI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সংবেদনশীল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কারণ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নিউক্লিয়াসে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অযুগল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প্রোটন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PrePr>
                      <m:sub>
                        <m: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  <m:sup>
                        <m:r>
                          <a:rPr lang="bn-BD" sz="32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bn-BD" sz="32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sPre>
                  </m:oMath>
                </a14:m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আছে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যার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একমুখী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স্পিনিংকে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প্রশমিত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মতো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আর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PrePr>
                      <m:sub>
                        <m: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  <m:sup>
                        <m:r>
                          <a:rPr lang="bn-BD" sz="32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bn-BD" sz="32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sPre>
                  </m:oMath>
                </a14:m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প্রোটন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যুগল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নেই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বিধায়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MY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পানির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পরমানু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ছোট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চুম্বকের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ন্যায়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আচরণ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বরাবর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লাটিমের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মতো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ঘুরে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শরীরে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কোষ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কলায়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টিউমার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সেখানে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অস্বাভাবিক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ঘনত্বের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PrePr>
                      <m:sub>
                        <m: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  <m:sup>
                        <m:r>
                          <a:rPr lang="bn-BD" sz="32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bn-BD" sz="32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sPre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মাত্রা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বেশি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সেখানে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MRI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প্রতিচ্ছবিতে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বৈদ্যুতিক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চুম্বকীয়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বিকিরণ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প্রবাহিত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নিম্ন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শক্তিস্তরের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নিউক্লিয়াস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শক্তি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স্তরে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গমন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resonance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সিগন্যাল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শরীরের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স্বাভাবিক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কোষ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প্রাপ্ত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সিগন্যাল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আলাদা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এটাই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MRI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শরীরে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ক্যান্সার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টিউমার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রোগ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কৌশল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 </a:t>
                </a:r>
                <a:r>
                  <a:rPr lang="en-MY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MY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" y="382137"/>
                <a:ext cx="10931857" cy="6277970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72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6287" y="300251"/>
            <a:ext cx="10536071" cy="12692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কাজ-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56096" y="1733266"/>
            <a:ext cx="8939283" cy="4230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79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50627" y="327546"/>
            <a:ext cx="10904561" cy="132383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0627" y="1856096"/>
            <a:ext cx="10918209" cy="429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অংশসমূহকে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(২)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তেজস্ক্রিয়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সম্ভাবনাও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(৩)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পেসমেকার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(২)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(৩)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ব্যয়বহুল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95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55343" y="211543"/>
            <a:ext cx="10713493" cy="109864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2" y="1464862"/>
            <a:ext cx="10713491" cy="700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5342" y="2320124"/>
            <a:ext cx="10713490" cy="2440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ধবংস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ফলপ্রসু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অস্পষ্টতা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5341" y="4915471"/>
            <a:ext cx="10713491" cy="62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5342" y="5695668"/>
            <a:ext cx="10713490" cy="855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মৌলের পরমানুর নিউক্লিয়াসের প্রোটনের বিশেষ অভিবিন্যাসের কারণে যে বর্ণালির সৃষ্টি হয় তাই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NMR</a:t>
            </a:r>
            <a:r>
              <a:rPr lang="en-US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NMR</a:t>
            </a:r>
            <a:r>
              <a:rPr lang="en-US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 হলোঃ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Nuclear Magnetic Resonance. 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0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73707" y="395785"/>
            <a:ext cx="10358651" cy="133748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73707" y="2033517"/>
            <a:ext cx="10358651" cy="375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অনুপ্রভা কী ? কী ভাবে সৃষ্টি হয় ?  </a:t>
            </a:r>
            <a:endParaRPr lang="en-MY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3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60060" y="354842"/>
            <a:ext cx="10140286" cy="128288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060" y="1883391"/>
            <a:ext cx="10140286" cy="46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08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22005 0.77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3" y="3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59306"/>
            <a:ext cx="10044752" cy="158314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1842447"/>
            <a:ext cx="10044751" cy="4776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রসায়ন ১ম পত্র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( গুনগত রসায়ন )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৬০ মিনিট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  </a:t>
            </a:r>
            <a:endParaRPr lang="en-MY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/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94158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37230" y="218364"/>
            <a:ext cx="9812741" cy="180150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চ্ছে?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7230" y="2279177"/>
            <a:ext cx="9812741" cy="4067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661" y="2492421"/>
            <a:ext cx="4544989" cy="3649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1081" y="2492422"/>
            <a:ext cx="4585934" cy="364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56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18866" y="368490"/>
            <a:ext cx="10754435" cy="151490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8866" y="1883391"/>
            <a:ext cx="10754435" cy="4681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5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87355" y="191069"/>
            <a:ext cx="10126638" cy="13374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MY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60060" y="1678675"/>
            <a:ext cx="10263115" cy="4790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শনাক্তকরনে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04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73206" y="382137"/>
            <a:ext cx="10931857" cy="120100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017" y="1965278"/>
            <a:ext cx="11382233" cy="44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205" y="2162602"/>
            <a:ext cx="5349923" cy="4101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8316" y="2162602"/>
            <a:ext cx="5356747" cy="410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90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4842" y="272955"/>
            <a:ext cx="11491415" cy="641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শনাক্তকরনে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কেঊ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স্বরুপ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যেমন-বোরন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ল্যাক্টাইড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Lucifer yellow,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ফিনাইল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হেক্সাটাইন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এরিথ্রোসিন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বেগুনি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200-375nm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তরঙ্গদৈর্ঘ্য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চুম্বকীয়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বিকিরনকে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অতিবেগুনি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১৮৯৯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লেনার্ড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বিকিরণ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১৯০৫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আইনস্টাইন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কোয়ান্টাম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মতবাদের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লেনার্ড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হিলিয়াম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ডিসচার্জ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ল্যাম্প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4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6037" y="450376"/>
            <a:ext cx="10972800" cy="622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প্রকৃতপক্ষে টাকায় ব্যবহৃত একটি বিশেষ রং এর ওপর অতিবেগুনি রশ্মি পতিত হয়ে সুনির্দিষ্ট তরঙ্গদৈর্ঘ্যের প্রতিপ্রভার সৃষ্টি করে । জাল টাকায় এমন ধরনের কোনো রঙের অস্তিস্ত না থাকায় অতিবেগুনি রশ্মি প্রতিফলনে ঐ রকম প্রতিপ্রভার সৃষ্টি হয় না । এছাড়া বিভিন্ন দেশের পাসপোর্ট ও ব্যাংক কারেন্সি নোটে নকলরোধী নিরাপত্তা সুতা 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শনাক্তযোগ্য বিশেষ কালি বা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UV-fluorescent ink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পাসপোর্ট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66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1091</Words>
  <Application>Microsoft Office PowerPoint</Application>
  <PresentationFormat>Custom</PresentationFormat>
  <Paragraphs>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shamrat</dc:creator>
  <cp:lastModifiedBy>ITS C</cp:lastModifiedBy>
  <cp:revision>60</cp:revision>
  <dcterms:created xsi:type="dcterms:W3CDTF">2018-03-15T15:08:21Z</dcterms:created>
  <dcterms:modified xsi:type="dcterms:W3CDTF">2019-07-16T17:03:05Z</dcterms:modified>
</cp:coreProperties>
</file>