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63" r:id="rId3"/>
    <p:sldId id="264" r:id="rId4"/>
    <p:sldId id="268" r:id="rId5"/>
    <p:sldId id="269" r:id="rId6"/>
    <p:sldId id="272" r:id="rId7"/>
    <p:sldId id="276" r:id="rId8"/>
    <p:sldId id="277" r:id="rId9"/>
    <p:sldId id="266" r:id="rId10"/>
    <p:sldId id="273" r:id="rId11"/>
    <p:sldId id="274" r:id="rId12"/>
    <p:sldId id="265" r:id="rId13"/>
    <p:sldId id="267" r:id="rId14"/>
    <p:sldId id="275" r:id="rId15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hrina Bin Sweety" initials="S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04" y="-96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75AB0-5A47-4930-BB6A-0A0524D6EC82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89055-8FF8-480F-BA45-5EFE684BC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400" dirty="0"/>
              <a:t>				</a:t>
            </a:r>
            <a:r>
              <a:rPr lang="en-US" sz="2400" dirty="0"/>
              <a:t>এ</a:t>
            </a:r>
            <a:r>
              <a:rPr lang="bn-BD" sz="2400" dirty="0"/>
              <a:t>ই</a:t>
            </a:r>
            <a:r>
              <a:rPr lang="en-US" sz="2400" dirty="0"/>
              <a:t> </a:t>
            </a:r>
            <a:r>
              <a:rPr lang="en-US" sz="2400" dirty="0" err="1"/>
              <a:t>স্লাইডটিতে</a:t>
            </a:r>
            <a:r>
              <a:rPr lang="en-US" sz="2400" dirty="0"/>
              <a:t> </a:t>
            </a:r>
            <a:r>
              <a:rPr lang="en-US" sz="2400" dirty="0" err="1"/>
              <a:t>ট্রিগার</a:t>
            </a:r>
            <a:r>
              <a:rPr lang="en-US" sz="2400" dirty="0"/>
              <a:t> </a:t>
            </a:r>
            <a:r>
              <a:rPr lang="en-US" sz="2400" dirty="0" err="1"/>
              <a:t>এনিমাশন</a:t>
            </a:r>
            <a:r>
              <a:rPr lang="en-US" sz="2400" dirty="0"/>
              <a:t> </a:t>
            </a:r>
            <a:r>
              <a:rPr lang="en-US" sz="2400" dirty="0" err="1"/>
              <a:t>ব্যবহার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হয়েছে</a:t>
            </a:r>
            <a:r>
              <a:rPr lang="en-US" sz="2400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9764E-5069-4197-97B6-35107DA8B1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565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8DC456D-A030-4663-A390-513E42D84BBE}"/>
              </a:ext>
            </a:extLst>
          </p:cNvPr>
          <p:cNvSpPr txBox="1"/>
          <p:nvPr/>
        </p:nvSpPr>
        <p:spPr>
          <a:xfrm>
            <a:off x="990600" y="3810000"/>
            <a:ext cx="5651290" cy="1015663"/>
          </a:xfrm>
          <a:prstGeom prst="rect">
            <a:avLst/>
          </a:prstGeom>
          <a:solidFill>
            <a:srgbClr val="002060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DF9AEA-7759-41A0-8DB9-930DC1180BAD}"/>
              </a:ext>
            </a:extLst>
          </p:cNvPr>
          <p:cNvSpPr txBox="1"/>
          <p:nvPr/>
        </p:nvSpPr>
        <p:spPr>
          <a:xfrm>
            <a:off x="4745636" y="5048920"/>
            <a:ext cx="251085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6D686F3A-1573-4894-8F15-B1DF7CD6BC55}"/>
              </a:ext>
            </a:extLst>
          </p:cNvPr>
          <p:cNvSpPr/>
          <p:nvPr/>
        </p:nvSpPr>
        <p:spPr>
          <a:xfrm>
            <a:off x="591924" y="494677"/>
            <a:ext cx="2614936" cy="1633927"/>
          </a:xfrm>
          <a:prstGeom prst="rightArrow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997670-BBB7-4CF8-B9B8-2BA328A564D8}"/>
              </a:ext>
            </a:extLst>
          </p:cNvPr>
          <p:cNvSpPr txBox="1"/>
          <p:nvPr/>
        </p:nvSpPr>
        <p:spPr>
          <a:xfrm>
            <a:off x="4052184" y="2465883"/>
            <a:ext cx="2473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EABF00-4A6C-442D-A1E0-7240C8ED9515}"/>
              </a:ext>
            </a:extLst>
          </p:cNvPr>
          <p:cNvSpPr txBox="1"/>
          <p:nvPr/>
        </p:nvSpPr>
        <p:spPr>
          <a:xfrm>
            <a:off x="3716738" y="781879"/>
            <a:ext cx="724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283F10-3971-4904-BEC1-A3D5DD460F3E}"/>
              </a:ext>
            </a:extLst>
          </p:cNvPr>
          <p:cNvSpPr txBox="1"/>
          <p:nvPr/>
        </p:nvSpPr>
        <p:spPr>
          <a:xfrm>
            <a:off x="3608607" y="926919"/>
            <a:ext cx="5695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6E4FA79-8692-4171-8436-F2BEC813464C}"/>
              </a:ext>
            </a:extLst>
          </p:cNvPr>
          <p:cNvSpPr/>
          <p:nvPr/>
        </p:nvSpPr>
        <p:spPr>
          <a:xfrm>
            <a:off x="6526193" y="2737315"/>
            <a:ext cx="769935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3697265-2C40-443F-8EAC-BAF134606663}"/>
              </a:ext>
            </a:extLst>
          </p:cNvPr>
          <p:cNvSpPr/>
          <p:nvPr/>
        </p:nvSpPr>
        <p:spPr>
          <a:xfrm>
            <a:off x="7809281" y="2733476"/>
            <a:ext cx="769935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598A60E-8FBA-44FA-8369-AA7A1A7B7899}"/>
              </a:ext>
            </a:extLst>
          </p:cNvPr>
          <p:cNvSpPr/>
          <p:nvPr/>
        </p:nvSpPr>
        <p:spPr>
          <a:xfrm>
            <a:off x="8984609" y="2740971"/>
            <a:ext cx="769935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BCABC52-8BE9-4A20-B6E4-46D412570207}"/>
              </a:ext>
            </a:extLst>
          </p:cNvPr>
          <p:cNvSpPr/>
          <p:nvPr/>
        </p:nvSpPr>
        <p:spPr>
          <a:xfrm>
            <a:off x="7017525" y="3844121"/>
            <a:ext cx="2473937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20E6CC8-7BCF-45D9-874C-9C75BB453406}"/>
              </a:ext>
            </a:extLst>
          </p:cNvPr>
          <p:cNvSpPr/>
          <p:nvPr/>
        </p:nvSpPr>
        <p:spPr>
          <a:xfrm>
            <a:off x="6671215" y="3827562"/>
            <a:ext cx="3166555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EBAE201-ECCB-40B2-BA53-5454EE999E5B}"/>
              </a:ext>
            </a:extLst>
          </p:cNvPr>
          <p:cNvSpPr/>
          <p:nvPr/>
        </p:nvSpPr>
        <p:spPr>
          <a:xfrm>
            <a:off x="6671215" y="3835056"/>
            <a:ext cx="3166555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2C6F5D0-6E2C-480D-9D80-2DFABE5EFA40}"/>
              </a:ext>
            </a:extLst>
          </p:cNvPr>
          <p:cNvSpPr/>
          <p:nvPr/>
        </p:nvSpPr>
        <p:spPr>
          <a:xfrm>
            <a:off x="7620001" y="4750599"/>
            <a:ext cx="101946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37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539B8A0-22CD-4FDD-9138-42C4FBE98D32}"/>
              </a:ext>
            </a:extLst>
          </p:cNvPr>
          <p:cNvSpPr/>
          <p:nvPr/>
        </p:nvSpPr>
        <p:spPr>
          <a:xfrm>
            <a:off x="6475051" y="4750600"/>
            <a:ext cx="769935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৪১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3109BE6-F19D-4241-864A-548B2DA6C55B}"/>
              </a:ext>
            </a:extLst>
          </p:cNvPr>
          <p:cNvSpPr/>
          <p:nvPr/>
        </p:nvSpPr>
        <p:spPr>
          <a:xfrm>
            <a:off x="8984609" y="4750601"/>
            <a:ext cx="845191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6C4361F-C4D8-4BB2-823F-AAFA144B4633}"/>
              </a:ext>
            </a:extLst>
          </p:cNvPr>
          <p:cNvSpPr/>
          <p:nvPr/>
        </p:nvSpPr>
        <p:spPr>
          <a:xfrm>
            <a:off x="6610971" y="3843970"/>
            <a:ext cx="3166555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67BB1A4-B37A-4D56-9AF2-7EEF232647B1}"/>
              </a:ext>
            </a:extLst>
          </p:cNvPr>
          <p:cNvSpPr/>
          <p:nvPr/>
        </p:nvSpPr>
        <p:spPr>
          <a:xfrm>
            <a:off x="7077769" y="3804069"/>
            <a:ext cx="2473937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4EF9D15-A010-414D-804D-C62CCDC8F5E8}"/>
              </a:ext>
            </a:extLst>
          </p:cNvPr>
          <p:cNvSpPr/>
          <p:nvPr/>
        </p:nvSpPr>
        <p:spPr>
          <a:xfrm>
            <a:off x="6640019" y="3838652"/>
            <a:ext cx="3166555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6600" y="2514600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63- 45=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76600" y="4495800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76- 39=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187900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8 Points 1">
            <a:extLst>
              <a:ext uri="{FF2B5EF4-FFF2-40B4-BE49-F238E27FC236}">
                <a16:creationId xmlns="" xmlns:a16="http://schemas.microsoft.com/office/drawing/2014/main" id="{2A320DC5-F7BD-48C7-94AD-6643319FEE1F}"/>
              </a:ext>
            </a:extLst>
          </p:cNvPr>
          <p:cNvSpPr/>
          <p:nvPr/>
        </p:nvSpPr>
        <p:spPr>
          <a:xfrm>
            <a:off x="3432748" y="539646"/>
            <a:ext cx="5696262" cy="2278505"/>
          </a:xfrm>
          <a:prstGeom prst="irregularSeal1">
            <a:avLst/>
          </a:prstGeom>
          <a:solidFill>
            <a:srgbClr val="0070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B28EC4-1ED7-4A1C-B2CF-F7F9C3C08259}"/>
              </a:ext>
            </a:extLst>
          </p:cNvPr>
          <p:cNvSpPr txBox="1"/>
          <p:nvPr/>
        </p:nvSpPr>
        <p:spPr>
          <a:xfrm>
            <a:off x="815235" y="2469614"/>
            <a:ext cx="2918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বিয়োগ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7417E1-FCB8-4A28-8526-249712153540}"/>
              </a:ext>
            </a:extLst>
          </p:cNvPr>
          <p:cNvSpPr txBox="1"/>
          <p:nvPr/>
        </p:nvSpPr>
        <p:spPr>
          <a:xfrm>
            <a:off x="4038600" y="3200400"/>
            <a:ext cx="181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87- 79=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7417E1-FCB8-4A28-8526-249712153540}"/>
              </a:ext>
            </a:extLst>
          </p:cNvPr>
          <p:cNvSpPr txBox="1"/>
          <p:nvPr/>
        </p:nvSpPr>
        <p:spPr>
          <a:xfrm>
            <a:off x="4038600" y="3962400"/>
            <a:ext cx="165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56- 48=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2FCAE4-708C-48A4-BAFD-F24877C6E7BB}"/>
              </a:ext>
            </a:extLst>
          </p:cNvPr>
          <p:cNvSpPr/>
          <p:nvPr/>
        </p:nvSpPr>
        <p:spPr>
          <a:xfrm>
            <a:off x="5715000" y="3124200"/>
            <a:ext cx="762000" cy="6858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2FCAE4-708C-48A4-BAFD-F24877C6E7BB}"/>
              </a:ext>
            </a:extLst>
          </p:cNvPr>
          <p:cNvSpPr/>
          <p:nvPr/>
        </p:nvSpPr>
        <p:spPr>
          <a:xfrm>
            <a:off x="5715000" y="3962400"/>
            <a:ext cx="762000" cy="6858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G - Class 2 Mathematics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62484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762000"/>
            <a:ext cx="31242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perspective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G - Class 2 Mathematics copy.jpg"/>
          <p:cNvPicPr>
            <a:picLocks noChangeAspect="1"/>
          </p:cNvPicPr>
          <p:nvPr/>
        </p:nvPicPr>
        <p:blipFill>
          <a:blip r:embed="rId2"/>
          <a:srcRect l="10976" t="57500" r="15854" b="32500"/>
          <a:stretch>
            <a:fillRect/>
          </a:stretch>
        </p:blipFill>
        <p:spPr>
          <a:xfrm>
            <a:off x="381000" y="3276600"/>
            <a:ext cx="10515600" cy="1219200"/>
          </a:xfrm>
          <a:prstGeom prst="rect">
            <a:avLst/>
          </a:prstGeom>
        </p:spPr>
      </p:pic>
      <p:sp>
        <p:nvSpPr>
          <p:cNvPr id="2" name="Arrow: Up 1">
            <a:extLst>
              <a:ext uri="{FF2B5EF4-FFF2-40B4-BE49-F238E27FC236}">
                <a16:creationId xmlns="" xmlns:a16="http://schemas.microsoft.com/office/drawing/2014/main" id="{796C31D6-AA6A-419F-9AB5-85F5349CA447}"/>
              </a:ext>
            </a:extLst>
          </p:cNvPr>
          <p:cNvSpPr/>
          <p:nvPr/>
        </p:nvSpPr>
        <p:spPr>
          <a:xfrm>
            <a:off x="445477" y="386862"/>
            <a:ext cx="3237876" cy="2098623"/>
          </a:xfrm>
          <a:prstGeom prst="upArrow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TG - Class 2 Mathematics copy.jpg"/>
          <p:cNvPicPr>
            <a:picLocks noChangeAspect="1"/>
          </p:cNvPicPr>
          <p:nvPr/>
        </p:nvPicPr>
        <p:blipFill>
          <a:blip r:embed="rId2"/>
          <a:srcRect l="11585" t="33750" r="14634" b="57500"/>
          <a:stretch>
            <a:fillRect/>
          </a:stretch>
        </p:blipFill>
        <p:spPr>
          <a:xfrm>
            <a:off x="457200" y="2590800"/>
            <a:ext cx="9906000" cy="106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1905000"/>
            <a:ext cx="5562600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Below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33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 ও 6</a:t>
            </a: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8DC456D-A030-4663-A390-513E42D84BBE}"/>
              </a:ext>
            </a:extLst>
          </p:cNvPr>
          <p:cNvSpPr txBox="1"/>
          <p:nvPr/>
        </p:nvSpPr>
        <p:spPr>
          <a:xfrm>
            <a:off x="3733800" y="5334000"/>
            <a:ext cx="5486400" cy="1323439"/>
          </a:xfrm>
          <a:prstGeom prst="rect">
            <a:avLst/>
          </a:prstGeom>
          <a:solidFill>
            <a:srgbClr val="002060">
              <a:alpha val="3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FC81F137-78DE-433D-B77C-FA6E667D286B}"/>
              </a:ext>
            </a:extLst>
          </p:cNvPr>
          <p:cNvSpPr/>
          <p:nvPr/>
        </p:nvSpPr>
        <p:spPr>
          <a:xfrm>
            <a:off x="6324600" y="2819400"/>
            <a:ext cx="3048000" cy="3048000"/>
          </a:xfrm>
          <a:prstGeom prst="flowChartAlternateProcess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spc="-150" dirty="0">
                <a:solidFill>
                  <a:srgbClr val="002060"/>
                </a:solidFill>
                <a:effectLst>
                  <a:outerShdw blurRad="762000" dist="1168400" dir="12480000" algn="ctr" rotWithShape="0">
                    <a:srgbClr val="000000">
                      <a:alpha val="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দ্বিতীয়</a:t>
            </a:r>
          </a:p>
          <a:p>
            <a:r>
              <a:rPr lang="bn-IN" sz="4400" spc="-150" dirty="0">
                <a:solidFill>
                  <a:srgbClr val="002060"/>
                </a:solidFill>
                <a:effectLst>
                  <a:outerShdw blurRad="762000" dist="1168400" dir="12480000" algn="ctr" rotWithShape="0">
                    <a:srgbClr val="000000">
                      <a:alpha val="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</a:t>
            </a:r>
            <a:r>
              <a:rPr lang="bn-IN" sz="4400" spc="-150" dirty="0">
                <a:solidFill>
                  <a:srgbClr val="002060"/>
                </a:solidFill>
                <a:effectLst>
                  <a:outerShdw blurRad="762000" dist="1168400" dir="12480000" algn="ctr" rotWithShape="0">
                    <a:schemeClr val="tx1">
                      <a:alpha val="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r>
              <a:rPr lang="bn-IN" sz="4400" spc="-150" dirty="0">
                <a:solidFill>
                  <a:srgbClr val="002060"/>
                </a:solidFill>
                <a:effectLst>
                  <a:outerShdw blurRad="762000" dist="1168400" dir="12480000" algn="ctr" rotWithShape="0">
                    <a:srgbClr val="000000">
                      <a:alpha val="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4400" spc="-150" dirty="0" smtClean="0">
                <a:solidFill>
                  <a:srgbClr val="002060"/>
                </a:solidFill>
                <a:effectLst>
                  <a:outerShdw blurRad="762000" dist="1168400" dir="12480000" algn="ctr" rotWithShape="0">
                    <a:srgbClr val="000000">
                      <a:alpha val="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  <a:p>
            <a:r>
              <a:rPr lang="en-US" sz="4400" spc="-150" dirty="0" err="1" smtClean="0">
                <a:solidFill>
                  <a:srgbClr val="002060"/>
                </a:solidFill>
                <a:effectLst>
                  <a:outerShdw blurRad="762000" dist="1168400" dir="12480000" algn="ctr" rotWithShape="0">
                    <a:srgbClr val="000000">
                      <a:alpha val="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spc="-150" dirty="0" smtClean="0">
                <a:solidFill>
                  <a:srgbClr val="002060"/>
                </a:solidFill>
                <a:effectLst>
                  <a:outerShdw blurRad="762000" dist="1168400" dir="12480000" algn="ctr" rotWithShape="0">
                    <a:srgbClr val="000000">
                      <a:alpha val="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33</a:t>
            </a:r>
          </a:p>
          <a:p>
            <a:r>
              <a:rPr lang="en-US" sz="4400" spc="-150" dirty="0" err="1" smtClean="0">
                <a:solidFill>
                  <a:srgbClr val="002060"/>
                </a:solidFill>
                <a:effectLst>
                  <a:outerShdw blurRad="762000" dist="1168400" dir="12480000" algn="ctr" rotWithShape="0">
                    <a:srgbClr val="000000">
                      <a:alpha val="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spc="-150" dirty="0" smtClean="0">
                <a:solidFill>
                  <a:srgbClr val="002060"/>
                </a:solidFill>
                <a:effectLst>
                  <a:outerShdw blurRad="762000" dist="1168400" dir="12480000" algn="ctr" rotWithShape="0">
                    <a:srgbClr val="000000">
                      <a:alpha val="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2</a:t>
            </a:r>
            <a:endParaRPr lang="bn-IN" sz="4400" spc="-150" dirty="0">
              <a:solidFill>
                <a:srgbClr val="002060"/>
              </a:solidFill>
              <a:effectLst>
                <a:outerShdw blurRad="762000" dist="1168400" dir="12480000" algn="ctr" rotWithShape="0">
                  <a:srgbClr val="000000">
                    <a:alpha val="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822A94-0C3E-40D1-BB72-BEA37EBDE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819400"/>
            <a:ext cx="2286000" cy="2480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11353800" cy="329320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29804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8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উপকরণ ব্যবহার করে বিয়োগ করতে পারবে।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10.2.2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অনূর্ধ্ব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 	      	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উপরে-নিচে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C2FD1A8E-AEDC-4E3C-88EA-7A815C70334E}"/>
              </a:ext>
            </a:extLst>
          </p:cNvPr>
          <p:cNvSpPr/>
          <p:nvPr/>
        </p:nvSpPr>
        <p:spPr>
          <a:xfrm>
            <a:off x="457200" y="0"/>
            <a:ext cx="1676400" cy="1633927"/>
          </a:xfrm>
          <a:prstGeom prst="rightArrow">
            <a:avLst/>
          </a:prstGeom>
          <a:solidFill>
            <a:schemeClr val="accent5"/>
          </a:solidFill>
          <a:ln w="762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128385"/>
            <a:ext cx="8915400" cy="466281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as-IN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দেশে এক রাজা ছিলো। রাজার নাম হবুচন্দ্র।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খামখেয়ালি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রাজ্যে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ধরনের টাকার নোট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as-IN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রাজ্যে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অদ্ভুত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9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পারবেনা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ভাঙানোর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প্রজারা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রাজকোষে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রাজকোষ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দেখাশোনার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কোটাল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প্রজাদের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কোটাল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নোটের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কোটালকে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সেটাও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3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মানলে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 descr="তহস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1704975" cy="2686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1200" y="381000"/>
            <a:ext cx="3657600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রাজকোষ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কোটাল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1" nodeType="click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3" grpId="1" uiExpand="1" build="allAtOnce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1828800"/>
            <a:ext cx="2514600" cy="3352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4838700" y="1866900"/>
            <a:ext cx="609600" cy="838200"/>
          </a:xfrm>
          <a:prstGeom prst="rect">
            <a:avLst/>
          </a:prstGeom>
          <a:solidFill>
            <a:srgbClr val="C00000">
              <a:alpha val="9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0600" y="1828800"/>
            <a:ext cx="2514600" cy="3352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1">
            <a:extLst>
              <a:ext uri="{FF2B5EF4-FFF2-40B4-BE49-F238E27FC236}">
                <a16:creationId xmlns="" xmlns:a16="http://schemas.microsoft.com/office/drawing/2014/main" id="{C2FD1A8E-AEDC-4E3C-88EA-7A815C70334E}"/>
              </a:ext>
            </a:extLst>
          </p:cNvPr>
          <p:cNvSpPr/>
          <p:nvPr/>
        </p:nvSpPr>
        <p:spPr>
          <a:xfrm>
            <a:off x="584616" y="494677"/>
            <a:ext cx="2006184" cy="1105524"/>
          </a:xfrm>
          <a:prstGeom prst="rightArrow">
            <a:avLst/>
          </a:prstGeom>
          <a:solidFill>
            <a:schemeClr val="accent5"/>
          </a:solidFill>
          <a:ln w="762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828800"/>
            <a:ext cx="2514600" cy="167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1828800"/>
            <a:ext cx="1219200" cy="167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200400"/>
            <a:ext cx="7924800" cy="646331"/>
          </a:xfrm>
          <a:prstGeom prst="rect">
            <a:avLst/>
          </a:prstGeom>
          <a:solidFill>
            <a:srgbClr val="0070C0">
              <a:alpha val="81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রংএর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টুকরোগুলোতে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400" y="3200400"/>
            <a:ext cx="7924800" cy="646331"/>
          </a:xfrm>
          <a:prstGeom prst="rect">
            <a:avLst/>
          </a:prstGeom>
          <a:solidFill>
            <a:srgbClr val="0070C0">
              <a:alpha val="81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রংএর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টুকরোগুলোতে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১0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3200" y="2463225"/>
            <a:ext cx="5715000" cy="584775"/>
          </a:xfrm>
          <a:prstGeom prst="rect">
            <a:avLst/>
          </a:prstGeom>
          <a:solidFill>
            <a:srgbClr val="0070C0">
              <a:alpha val="81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একইভাবে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কাগজটিও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16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1828800"/>
            <a:ext cx="12192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1828800"/>
            <a:ext cx="609600" cy="838200"/>
          </a:xfrm>
          <a:prstGeom prst="rect">
            <a:avLst/>
          </a:prstGeom>
          <a:solidFill>
            <a:srgbClr val="00B050">
              <a:alpha val="9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90600" y="1981200"/>
            <a:ext cx="838200" cy="609600"/>
          </a:xfrm>
          <a:prstGeom prst="rect">
            <a:avLst/>
          </a:prstGeom>
          <a:solidFill>
            <a:srgbClr val="00B050">
              <a:alpha val="9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981200"/>
            <a:ext cx="838200" cy="609600"/>
          </a:xfrm>
          <a:prstGeom prst="rect">
            <a:avLst/>
          </a:prstGeom>
          <a:solidFill>
            <a:srgbClr val="C00000">
              <a:alpha val="9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981200"/>
            <a:ext cx="838200" cy="609600"/>
          </a:xfrm>
          <a:prstGeom prst="rect">
            <a:avLst/>
          </a:prstGeom>
          <a:solidFill>
            <a:srgbClr val="00B050">
              <a:alpha val="9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1828800"/>
            <a:ext cx="5334000" cy="1754326"/>
          </a:xfrm>
          <a:prstGeom prst="rect">
            <a:avLst/>
          </a:prstGeom>
          <a:solidFill>
            <a:srgbClr val="0070C0">
              <a:alpha val="81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কালারের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A-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চারবার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16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accel="5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6" fill="hold" grpId="2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6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xit" presetSubtype="0" accel="100000" fill="hold" grpId="4" nodeType="click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xit" presetSubtype="0" accel="10000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2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5" grpId="1" animBg="1"/>
      <p:bldP spid="15" grpId="2" animBg="1"/>
      <p:bldP spid="6" grpId="1" animBg="1"/>
      <p:bldP spid="7" grpId="0" animBg="1"/>
      <p:bldP spid="7" grpId="1" animBg="1"/>
      <p:bldP spid="12" grpId="0" animBg="1"/>
      <p:bldP spid="12" grpId="1" animBg="1"/>
      <p:bldP spid="13" grpId="2" animBg="1"/>
      <p:bldP spid="17" grpId="0" animBg="1"/>
      <p:bldP spid="17" grpId="1" animBg="1"/>
      <p:bldP spid="18" grpId="0" animBg="1"/>
      <p:bldP spid="18" grpId="1" animBg="1"/>
      <p:bldP spid="8" grpId="0" build="allAtOnce" animBg="1"/>
      <p:bldP spid="8" grpId="4" build="allAtOnce" animBg="1"/>
      <p:bldP spid="20" grpId="0" animBg="1"/>
      <p:bldP spid="11" grpId="0" animBg="1"/>
      <p:bldP spid="10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7D3AB0-8D81-4331-A668-1697EF5DEE4D}"/>
              </a:ext>
            </a:extLst>
          </p:cNvPr>
          <p:cNvSpPr txBox="1"/>
          <p:nvPr/>
        </p:nvSpPr>
        <p:spPr>
          <a:xfrm>
            <a:off x="381000" y="1434656"/>
            <a:ext cx="2557504" cy="70788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E3EAE3A-1023-418B-9D98-C7B9483E849F}"/>
              </a:ext>
            </a:extLst>
          </p:cNvPr>
          <p:cNvSpPr/>
          <p:nvPr/>
        </p:nvSpPr>
        <p:spPr>
          <a:xfrm>
            <a:off x="4114800" y="3100233"/>
            <a:ext cx="2033791" cy="709767"/>
          </a:xfrm>
          <a:prstGeom prst="rect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C64C7B7-25F9-49B6-8BD1-EE465CCE0005}"/>
              </a:ext>
            </a:extLst>
          </p:cNvPr>
          <p:cNvSpPr/>
          <p:nvPr/>
        </p:nvSpPr>
        <p:spPr>
          <a:xfrm>
            <a:off x="6172200" y="3102114"/>
            <a:ext cx="2085695" cy="707886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F76180B-5B99-4A9F-B653-D6874E5C8DB9}"/>
              </a:ext>
            </a:extLst>
          </p:cNvPr>
          <p:cNvSpPr/>
          <p:nvPr/>
        </p:nvSpPr>
        <p:spPr>
          <a:xfrm>
            <a:off x="4138407" y="3845568"/>
            <a:ext cx="203379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07C30A-AB10-4201-A7F7-5CD33426CC5E}"/>
              </a:ext>
            </a:extLst>
          </p:cNvPr>
          <p:cNvSpPr/>
          <p:nvPr/>
        </p:nvSpPr>
        <p:spPr>
          <a:xfrm>
            <a:off x="6167418" y="3864114"/>
            <a:ext cx="208569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E1C90B8-CB42-4300-B508-9B808BC23752}"/>
              </a:ext>
            </a:extLst>
          </p:cNvPr>
          <p:cNvSpPr/>
          <p:nvPr/>
        </p:nvSpPr>
        <p:spPr>
          <a:xfrm>
            <a:off x="4138407" y="4593651"/>
            <a:ext cx="203379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923A7D8-DEAE-46D1-9A08-556741AE4389}"/>
              </a:ext>
            </a:extLst>
          </p:cNvPr>
          <p:cNvSpPr/>
          <p:nvPr/>
        </p:nvSpPr>
        <p:spPr>
          <a:xfrm>
            <a:off x="6163675" y="4593651"/>
            <a:ext cx="208944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FD667BB-4ECB-49AF-A23C-D50F0EAF81FA}"/>
              </a:ext>
            </a:extLst>
          </p:cNvPr>
          <p:cNvSpPr txBox="1"/>
          <p:nvPr/>
        </p:nvSpPr>
        <p:spPr>
          <a:xfrm>
            <a:off x="4038600" y="2340114"/>
            <a:ext cx="42672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 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1219200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75- 47=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C64C7B7-25F9-49B6-8BD1-EE465CCE0005}"/>
              </a:ext>
            </a:extLst>
          </p:cNvPr>
          <p:cNvSpPr/>
          <p:nvPr/>
        </p:nvSpPr>
        <p:spPr>
          <a:xfrm>
            <a:off x="6172200" y="3126081"/>
            <a:ext cx="2085695" cy="707886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E3EAE3A-1023-418B-9D98-C7B9483E849F}"/>
              </a:ext>
            </a:extLst>
          </p:cNvPr>
          <p:cNvSpPr/>
          <p:nvPr/>
        </p:nvSpPr>
        <p:spPr>
          <a:xfrm>
            <a:off x="4114800" y="3124200"/>
            <a:ext cx="2033791" cy="709767"/>
          </a:xfrm>
          <a:prstGeom prst="rect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9DBEDFC-BC04-484A-B538-0AAEDB0258C4}"/>
              </a:ext>
            </a:extLst>
          </p:cNvPr>
          <p:cNvCxnSpPr>
            <a:cxnSpLocks/>
          </p:cNvCxnSpPr>
          <p:nvPr/>
        </p:nvCxnSpPr>
        <p:spPr>
          <a:xfrm flipV="1">
            <a:off x="3124200" y="5334000"/>
            <a:ext cx="6248400" cy="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C2FCAE4-708C-48A4-BAFD-F24877C6E7BB}"/>
              </a:ext>
            </a:extLst>
          </p:cNvPr>
          <p:cNvSpPr/>
          <p:nvPr/>
        </p:nvSpPr>
        <p:spPr>
          <a:xfrm>
            <a:off x="7162800" y="1295400"/>
            <a:ext cx="1143000" cy="9144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FD667BB-4ECB-49AF-A23C-D50F0EAF81FA}"/>
              </a:ext>
            </a:extLst>
          </p:cNvPr>
          <p:cNvSpPr txBox="1"/>
          <p:nvPr/>
        </p:nvSpPr>
        <p:spPr>
          <a:xfrm>
            <a:off x="2895600" y="2340114"/>
            <a:ext cx="60198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রাজকোষ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কোটাল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C64C7B7-25F9-49B6-8BD1-EE465CCE0005}"/>
              </a:ext>
            </a:extLst>
          </p:cNvPr>
          <p:cNvSpPr/>
          <p:nvPr/>
        </p:nvSpPr>
        <p:spPr>
          <a:xfrm>
            <a:off x="9144000" y="4291167"/>
            <a:ext cx="2085695" cy="707886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C64C7B7-25F9-49B6-8BD1-EE465CCE0005}"/>
              </a:ext>
            </a:extLst>
          </p:cNvPr>
          <p:cNvSpPr/>
          <p:nvPr/>
        </p:nvSpPr>
        <p:spPr>
          <a:xfrm>
            <a:off x="9067800" y="3148167"/>
            <a:ext cx="2085695" cy="707886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E3EAE3A-1023-418B-9D98-C7B9483E849F}"/>
              </a:ext>
            </a:extLst>
          </p:cNvPr>
          <p:cNvSpPr/>
          <p:nvPr/>
        </p:nvSpPr>
        <p:spPr>
          <a:xfrm>
            <a:off x="914400" y="4291167"/>
            <a:ext cx="2033791" cy="709767"/>
          </a:xfrm>
          <a:prstGeom prst="rect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E3EAE3A-1023-418B-9D98-C7B9483E849F}"/>
              </a:ext>
            </a:extLst>
          </p:cNvPr>
          <p:cNvSpPr/>
          <p:nvPr/>
        </p:nvSpPr>
        <p:spPr>
          <a:xfrm>
            <a:off x="914400" y="3148167"/>
            <a:ext cx="2033791" cy="709767"/>
          </a:xfrm>
          <a:prstGeom prst="rect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AE3F5AB-B4BF-4CE5-9C32-3CC4B785315D}"/>
              </a:ext>
            </a:extLst>
          </p:cNvPr>
          <p:cNvSpPr txBox="1"/>
          <p:nvPr/>
        </p:nvSpPr>
        <p:spPr>
          <a:xfrm>
            <a:off x="0" y="1"/>
            <a:ext cx="12344400" cy="1200329"/>
          </a:xfrm>
          <a:prstGeom prst="rect">
            <a:avLst/>
          </a:prstGeom>
          <a:solidFill>
            <a:schemeClr val="tx2"/>
          </a:solidFill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রুমির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৭৫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মারবেল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রাজুর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৪৭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মারবেল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রুমির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রাজুর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মারবেল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7417E1-FCB8-4A28-8526-249712153540}"/>
              </a:ext>
            </a:extLst>
          </p:cNvPr>
          <p:cNvSpPr txBox="1"/>
          <p:nvPr/>
        </p:nvSpPr>
        <p:spPr>
          <a:xfrm>
            <a:off x="3276600" y="1295400"/>
            <a:ext cx="144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3073325"/>
      </p:ext>
    </p:extLst>
  </p:cSld>
  <p:clrMapOvr>
    <a:masterClrMapping/>
  </p:clrMapOvr>
  <p:transition spd="slow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7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7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/>
      <p:bldP spid="16" grpId="0" animBg="1"/>
      <p:bldP spid="16" grpId="1" animBg="1"/>
      <p:bldP spid="17" grpId="0" animBg="1"/>
      <p:bldP spid="17" grpId="1" animBg="1"/>
      <p:bldP spid="20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5">
            <a:extLst>
              <a:ext uri="{FF2B5EF4-FFF2-40B4-BE49-F238E27FC236}">
                <a16:creationId xmlns:a16="http://schemas.microsoft.com/office/drawing/2014/main" xmlns="" id="{5DC21760-AEED-44FF-878A-BFB7EAC9414C}"/>
              </a:ext>
            </a:extLst>
          </p:cNvPr>
          <p:cNvSpPr/>
          <p:nvPr/>
        </p:nvSpPr>
        <p:spPr>
          <a:xfrm>
            <a:off x="5242784" y="1468158"/>
            <a:ext cx="2477063" cy="2468741"/>
          </a:xfrm>
          <a:custGeom>
            <a:avLst/>
            <a:gdLst>
              <a:gd name="connsiteX0" fmla="*/ 0 w 4166971"/>
              <a:gd name="connsiteY0" fmla="*/ 0 h 2293033"/>
              <a:gd name="connsiteX1" fmla="*/ 4166971 w 4166971"/>
              <a:gd name="connsiteY1" fmla="*/ 0 h 2293033"/>
              <a:gd name="connsiteX2" fmla="*/ 4166971 w 4166971"/>
              <a:gd name="connsiteY2" fmla="*/ 2293033 h 2293033"/>
              <a:gd name="connsiteX3" fmla="*/ 0 w 4166971"/>
              <a:gd name="connsiteY3" fmla="*/ 2293033 h 2293033"/>
              <a:gd name="connsiteX4" fmla="*/ 0 w 4166971"/>
              <a:gd name="connsiteY4" fmla="*/ 0 h 2293033"/>
              <a:gd name="connsiteX0" fmla="*/ 0 w 4166971"/>
              <a:gd name="connsiteY0" fmla="*/ 0 h 2293033"/>
              <a:gd name="connsiteX1" fmla="*/ 4166971 w 4166971"/>
              <a:gd name="connsiteY1" fmla="*/ 0 h 2293033"/>
              <a:gd name="connsiteX2" fmla="*/ 4166971 w 4166971"/>
              <a:gd name="connsiteY2" fmla="*/ 2278965 h 2293033"/>
              <a:gd name="connsiteX3" fmla="*/ 0 w 4166971"/>
              <a:gd name="connsiteY3" fmla="*/ 2293033 h 2293033"/>
              <a:gd name="connsiteX4" fmla="*/ 0 w 4166971"/>
              <a:gd name="connsiteY4" fmla="*/ 0 h 2293033"/>
              <a:gd name="connsiteX0" fmla="*/ 0 w 4166971"/>
              <a:gd name="connsiteY0" fmla="*/ 0 h 2968306"/>
              <a:gd name="connsiteX1" fmla="*/ 4166971 w 4166971"/>
              <a:gd name="connsiteY1" fmla="*/ 0 h 2968306"/>
              <a:gd name="connsiteX2" fmla="*/ 4166971 w 4166971"/>
              <a:gd name="connsiteY2" fmla="*/ 2278965 h 2968306"/>
              <a:gd name="connsiteX3" fmla="*/ 1902073 w 4166971"/>
              <a:gd name="connsiteY3" fmla="*/ 2968283 h 2968306"/>
              <a:gd name="connsiteX4" fmla="*/ 0 w 4166971"/>
              <a:gd name="connsiteY4" fmla="*/ 2293033 h 2968306"/>
              <a:gd name="connsiteX5" fmla="*/ 0 w 4166971"/>
              <a:gd name="connsiteY5" fmla="*/ 0 h 296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6971" h="2968306">
                <a:moveTo>
                  <a:pt x="0" y="0"/>
                </a:moveTo>
                <a:lnTo>
                  <a:pt x="4166971" y="0"/>
                </a:lnTo>
                <a:lnTo>
                  <a:pt x="4166971" y="2278965"/>
                </a:lnTo>
                <a:cubicBezTo>
                  <a:pt x="3426073" y="2274276"/>
                  <a:pt x="2642971" y="2972972"/>
                  <a:pt x="1902073" y="2968283"/>
                </a:cubicBezTo>
                <a:lnTo>
                  <a:pt x="0" y="229303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9A7C2F0-87E4-43F3-AD44-F015F6BA4D1C}"/>
              </a:ext>
            </a:extLst>
          </p:cNvPr>
          <p:cNvSpPr txBox="1"/>
          <p:nvPr/>
        </p:nvSpPr>
        <p:spPr>
          <a:xfrm>
            <a:off x="5528794" y="2099267"/>
            <a:ext cx="2220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5  </a:t>
            </a:r>
          </a:p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4  7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83884B50-B2BE-4F79-B644-F6DD64763799}"/>
              </a:ext>
            </a:extLst>
          </p:cNvPr>
          <p:cNvCxnSpPr>
            <a:cxnSpLocks/>
          </p:cNvCxnSpPr>
          <p:nvPr/>
        </p:nvCxnSpPr>
        <p:spPr>
          <a:xfrm flipV="1">
            <a:off x="5571120" y="2889372"/>
            <a:ext cx="243808" cy="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25914879-C7CF-4F42-A1CC-A361206D668A}"/>
              </a:ext>
            </a:extLst>
          </p:cNvPr>
          <p:cNvCxnSpPr>
            <a:cxnSpLocks/>
          </p:cNvCxnSpPr>
          <p:nvPr/>
        </p:nvCxnSpPr>
        <p:spPr>
          <a:xfrm flipV="1">
            <a:off x="5373124" y="3108992"/>
            <a:ext cx="2087429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2ECC1A55-823B-4552-BC4E-03CB9FADDF9D}"/>
              </a:ext>
            </a:extLst>
          </p:cNvPr>
          <p:cNvCxnSpPr/>
          <p:nvPr/>
        </p:nvCxnSpPr>
        <p:spPr>
          <a:xfrm>
            <a:off x="6083386" y="2114408"/>
            <a:ext cx="0" cy="131610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516EDB86-4EB9-4D01-8FA1-DA5525B3504D}"/>
              </a:ext>
            </a:extLst>
          </p:cNvPr>
          <p:cNvCxnSpPr/>
          <p:nvPr/>
        </p:nvCxnSpPr>
        <p:spPr>
          <a:xfrm>
            <a:off x="6458526" y="2114408"/>
            <a:ext cx="0" cy="131610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Table 3">
            <a:extLst>
              <a:ext uri="{FF2B5EF4-FFF2-40B4-BE49-F238E27FC236}">
                <a16:creationId xmlns:a16="http://schemas.microsoft.com/office/drawing/2014/main" xmlns="" id="{07C8B833-A4F8-4590-8EB5-781979A14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0790172"/>
              </p:ext>
            </p:extLst>
          </p:nvPr>
        </p:nvGraphicFramePr>
        <p:xfrm>
          <a:off x="130106" y="1224110"/>
          <a:ext cx="4822894" cy="292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894">
                  <a:extLst>
                    <a:ext uri="{9D8B030D-6E8A-4147-A177-3AD203B41FA5}">
                      <a16:colId xmlns:a16="http://schemas.microsoft.com/office/drawing/2014/main" xmlns="" val="350757178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1841845339"/>
                    </a:ext>
                  </a:extLst>
                </a:gridCol>
              </a:tblGrid>
              <a:tr h="72195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দশক</a:t>
                      </a:r>
                      <a:endParaRPr lang="en-US" sz="40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en-US" sz="40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8093952"/>
                  </a:ext>
                </a:extLst>
              </a:tr>
              <a:tr h="220645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298161"/>
                  </a:ext>
                </a:extLst>
              </a:tr>
            </a:tbl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EC16F7F8-591C-4925-A0DB-5B5035ECFE48}"/>
              </a:ext>
            </a:extLst>
          </p:cNvPr>
          <p:cNvSpPr/>
          <p:nvPr/>
        </p:nvSpPr>
        <p:spPr>
          <a:xfrm>
            <a:off x="4395685" y="3302143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810AC947-5C6C-4D7C-BB17-E8D4A6C27D06}"/>
              </a:ext>
            </a:extLst>
          </p:cNvPr>
          <p:cNvSpPr/>
          <p:nvPr/>
        </p:nvSpPr>
        <p:spPr>
          <a:xfrm>
            <a:off x="4410483" y="2015493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8511FD88-B82D-49D2-9350-85C426101846}"/>
              </a:ext>
            </a:extLst>
          </p:cNvPr>
          <p:cNvSpPr/>
          <p:nvPr/>
        </p:nvSpPr>
        <p:spPr>
          <a:xfrm>
            <a:off x="4390734" y="243747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89959898-EFBB-49FB-9010-CCC60FDC0D63}"/>
              </a:ext>
            </a:extLst>
          </p:cNvPr>
          <p:cNvSpPr/>
          <p:nvPr/>
        </p:nvSpPr>
        <p:spPr>
          <a:xfrm>
            <a:off x="4400361" y="2865513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5D5529A-83F3-40EA-B520-C724FB022E1A}"/>
              </a:ext>
            </a:extLst>
          </p:cNvPr>
          <p:cNvSpPr/>
          <p:nvPr/>
        </p:nvSpPr>
        <p:spPr>
          <a:xfrm>
            <a:off x="4390734" y="374904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2E120911-AE4B-4888-BA32-86B7CAE9773E}"/>
              </a:ext>
            </a:extLst>
          </p:cNvPr>
          <p:cNvSpPr txBox="1"/>
          <p:nvPr/>
        </p:nvSpPr>
        <p:spPr>
          <a:xfrm>
            <a:off x="7924800" y="685800"/>
            <a:ext cx="299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1587013-A7B1-4D51-BCE8-6D3F15FAEBF1}"/>
              </a:ext>
            </a:extLst>
          </p:cNvPr>
          <p:cNvSpPr txBox="1"/>
          <p:nvPr/>
        </p:nvSpPr>
        <p:spPr>
          <a:xfrm>
            <a:off x="7890306" y="1219200"/>
            <a:ext cx="4454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D733B824-63D1-4F9E-A871-EE70962AE738}"/>
              </a:ext>
            </a:extLst>
          </p:cNvPr>
          <p:cNvSpPr/>
          <p:nvPr/>
        </p:nvSpPr>
        <p:spPr>
          <a:xfrm>
            <a:off x="3200400" y="1974670"/>
            <a:ext cx="1143000" cy="2125392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1CB417F6-7E37-422F-8FA3-C8BEC5CC3827}"/>
              </a:ext>
            </a:extLst>
          </p:cNvPr>
          <p:cNvSpPr/>
          <p:nvPr/>
        </p:nvSpPr>
        <p:spPr>
          <a:xfrm>
            <a:off x="996609" y="2097726"/>
            <a:ext cx="6720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371339F3-2407-4DBB-A9CA-4445558F3CC8}"/>
              </a:ext>
            </a:extLst>
          </p:cNvPr>
          <p:cNvSpPr/>
          <p:nvPr/>
        </p:nvSpPr>
        <p:spPr>
          <a:xfrm>
            <a:off x="990600" y="2529840"/>
            <a:ext cx="6720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A7AEDACA-B70A-49E9-9AB5-3ED6CB4A3630}"/>
              </a:ext>
            </a:extLst>
          </p:cNvPr>
          <p:cNvSpPr/>
          <p:nvPr/>
        </p:nvSpPr>
        <p:spPr>
          <a:xfrm>
            <a:off x="1661017" y="3714690"/>
            <a:ext cx="6720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FA08C328-76CC-436C-A376-1F46CFF795EC}"/>
              </a:ext>
            </a:extLst>
          </p:cNvPr>
          <p:cNvSpPr/>
          <p:nvPr/>
        </p:nvSpPr>
        <p:spPr>
          <a:xfrm>
            <a:off x="1686010" y="2905013"/>
            <a:ext cx="6720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837E242F-13F7-4044-A8D3-B9F186A20BE8}"/>
              </a:ext>
            </a:extLst>
          </p:cNvPr>
          <p:cNvSpPr/>
          <p:nvPr/>
        </p:nvSpPr>
        <p:spPr>
          <a:xfrm>
            <a:off x="1693571" y="2497512"/>
            <a:ext cx="6720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89D4BD76-D99C-4869-A7F1-EC077DBF0D68}"/>
              </a:ext>
            </a:extLst>
          </p:cNvPr>
          <p:cNvSpPr/>
          <p:nvPr/>
        </p:nvSpPr>
        <p:spPr>
          <a:xfrm>
            <a:off x="1693571" y="2091219"/>
            <a:ext cx="6720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9CDDC76D-330F-4FB6-BA34-5819F6D3219D}"/>
              </a:ext>
            </a:extLst>
          </p:cNvPr>
          <p:cNvSpPr/>
          <p:nvPr/>
        </p:nvSpPr>
        <p:spPr>
          <a:xfrm>
            <a:off x="1677610" y="3317687"/>
            <a:ext cx="6720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xmlns="" id="{EF2F1734-8EDD-4CE6-94D6-5A4C41EAD523}"/>
              </a:ext>
            </a:extLst>
          </p:cNvPr>
          <p:cNvCxnSpPr>
            <a:cxnSpLocks/>
          </p:cNvCxnSpPr>
          <p:nvPr/>
        </p:nvCxnSpPr>
        <p:spPr>
          <a:xfrm>
            <a:off x="2464691" y="2354296"/>
            <a:ext cx="633046" cy="4360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ADD1AD8F-0C32-4D5F-9592-F17ECD7C6CE4}"/>
              </a:ext>
            </a:extLst>
          </p:cNvPr>
          <p:cNvCxnSpPr>
            <a:cxnSpLocks/>
          </p:cNvCxnSpPr>
          <p:nvPr/>
        </p:nvCxnSpPr>
        <p:spPr>
          <a:xfrm flipV="1">
            <a:off x="1752600" y="1981201"/>
            <a:ext cx="685800" cy="457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9517A8D1-CDB1-441D-9CBE-7051878B20C4}"/>
              </a:ext>
            </a:extLst>
          </p:cNvPr>
          <p:cNvCxnSpPr>
            <a:cxnSpLocks/>
          </p:cNvCxnSpPr>
          <p:nvPr/>
        </p:nvCxnSpPr>
        <p:spPr>
          <a:xfrm>
            <a:off x="1676400" y="1981200"/>
            <a:ext cx="68580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D32128AD-4F69-408D-A549-D26DFBC8E6A7}"/>
              </a:ext>
            </a:extLst>
          </p:cNvPr>
          <p:cNvCxnSpPr>
            <a:cxnSpLocks/>
          </p:cNvCxnSpPr>
          <p:nvPr/>
        </p:nvCxnSpPr>
        <p:spPr>
          <a:xfrm>
            <a:off x="6122927" y="2196531"/>
            <a:ext cx="340364" cy="31416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4ACFF7CA-833C-484F-A774-A60090C2FB0F}"/>
              </a:ext>
            </a:extLst>
          </p:cNvPr>
          <p:cNvSpPr txBox="1"/>
          <p:nvPr/>
        </p:nvSpPr>
        <p:spPr>
          <a:xfrm>
            <a:off x="6449106" y="1650373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</p:txBody>
      </p:sp>
      <p:graphicFrame>
        <p:nvGraphicFramePr>
          <p:cNvPr id="103" name="Table 3">
            <a:extLst>
              <a:ext uri="{FF2B5EF4-FFF2-40B4-BE49-F238E27FC236}">
                <a16:creationId xmlns:a16="http://schemas.microsoft.com/office/drawing/2014/main" xmlns="" id="{B71F2807-DDDB-4948-91FB-0CF0257F2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1227970"/>
              </p:ext>
            </p:extLst>
          </p:nvPr>
        </p:nvGraphicFramePr>
        <p:xfrm>
          <a:off x="228600" y="4343400"/>
          <a:ext cx="4953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286712643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1841845339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298161"/>
                  </a:ext>
                </a:extLst>
              </a:tr>
            </a:tbl>
          </a:graphicData>
        </a:graphic>
      </p:graphicFrame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5A03E9C3-5BD9-4C56-98A1-1FCD8EF514BE}"/>
              </a:ext>
            </a:extLst>
          </p:cNvPr>
          <p:cNvSpPr/>
          <p:nvPr/>
        </p:nvSpPr>
        <p:spPr>
          <a:xfrm>
            <a:off x="4399266" y="565465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E03119B8-FEC6-48F3-8C9E-A422E34B7B20}"/>
              </a:ext>
            </a:extLst>
          </p:cNvPr>
          <p:cNvSpPr/>
          <p:nvPr/>
        </p:nvSpPr>
        <p:spPr>
          <a:xfrm>
            <a:off x="4414064" y="436800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32801F47-5C07-4EF4-BBDC-1471F9572935}"/>
              </a:ext>
            </a:extLst>
          </p:cNvPr>
          <p:cNvSpPr/>
          <p:nvPr/>
        </p:nvSpPr>
        <p:spPr>
          <a:xfrm>
            <a:off x="4419600" y="4789984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AC9D1671-30D9-4D99-A1D7-3D4FB9FB9362}"/>
              </a:ext>
            </a:extLst>
          </p:cNvPr>
          <p:cNvSpPr/>
          <p:nvPr/>
        </p:nvSpPr>
        <p:spPr>
          <a:xfrm>
            <a:off x="4403942" y="521802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671FA5D-C32C-4EA2-B6D8-059333452737}"/>
              </a:ext>
            </a:extLst>
          </p:cNvPr>
          <p:cNvSpPr/>
          <p:nvPr/>
        </p:nvSpPr>
        <p:spPr>
          <a:xfrm>
            <a:off x="4394315" y="6101554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5B3243B6-0D68-42F8-BF96-7CD6B4E42936}"/>
              </a:ext>
            </a:extLst>
          </p:cNvPr>
          <p:cNvSpPr/>
          <p:nvPr/>
        </p:nvSpPr>
        <p:spPr>
          <a:xfrm>
            <a:off x="1741176" y="4351911"/>
            <a:ext cx="6720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0CC2C824-D564-4D34-9EB7-C27264404CF9}"/>
              </a:ext>
            </a:extLst>
          </p:cNvPr>
          <p:cNvSpPr/>
          <p:nvPr/>
        </p:nvSpPr>
        <p:spPr>
          <a:xfrm>
            <a:off x="1739266" y="4768543"/>
            <a:ext cx="6720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6A8F949B-9925-4B20-A35F-C7DB2765E362}"/>
              </a:ext>
            </a:extLst>
          </p:cNvPr>
          <p:cNvSpPr/>
          <p:nvPr/>
        </p:nvSpPr>
        <p:spPr>
          <a:xfrm>
            <a:off x="1739204" y="5159397"/>
            <a:ext cx="6720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B8DE94D8-C901-4D1D-97B4-59B3D7070E3A}"/>
              </a:ext>
            </a:extLst>
          </p:cNvPr>
          <p:cNvSpPr/>
          <p:nvPr/>
        </p:nvSpPr>
        <p:spPr>
          <a:xfrm>
            <a:off x="990600" y="4343400"/>
            <a:ext cx="6720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D9284600-EC6D-49B1-BF88-AB83559E74EF}"/>
              </a:ext>
            </a:extLst>
          </p:cNvPr>
          <p:cNvSpPr/>
          <p:nvPr/>
        </p:nvSpPr>
        <p:spPr>
          <a:xfrm>
            <a:off x="1748136" y="5947562"/>
            <a:ext cx="6720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56112AEA-DA4F-4A1E-A868-2E552D11EE0C}"/>
              </a:ext>
            </a:extLst>
          </p:cNvPr>
          <p:cNvSpPr/>
          <p:nvPr/>
        </p:nvSpPr>
        <p:spPr>
          <a:xfrm>
            <a:off x="1738125" y="5549417"/>
            <a:ext cx="6720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xmlns="" id="{306A3C80-6F23-4814-8366-F422A467AA27}"/>
              </a:ext>
            </a:extLst>
          </p:cNvPr>
          <p:cNvCxnSpPr>
            <a:cxnSpLocks/>
          </p:cNvCxnSpPr>
          <p:nvPr/>
        </p:nvCxnSpPr>
        <p:spPr>
          <a:xfrm flipV="1">
            <a:off x="76200" y="4153034"/>
            <a:ext cx="11782269" cy="114166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35">
            <a:extLst>
              <a:ext uri="{FF2B5EF4-FFF2-40B4-BE49-F238E27FC236}">
                <a16:creationId xmlns:a16="http://schemas.microsoft.com/office/drawing/2014/main" xmlns="" id="{1D27ABA0-E912-45E6-95F9-69FDCE0ED285}"/>
              </a:ext>
            </a:extLst>
          </p:cNvPr>
          <p:cNvSpPr/>
          <p:nvPr/>
        </p:nvSpPr>
        <p:spPr>
          <a:xfrm>
            <a:off x="5319692" y="4332036"/>
            <a:ext cx="2477063" cy="2468741"/>
          </a:xfrm>
          <a:custGeom>
            <a:avLst/>
            <a:gdLst>
              <a:gd name="connsiteX0" fmla="*/ 0 w 4166971"/>
              <a:gd name="connsiteY0" fmla="*/ 0 h 2293033"/>
              <a:gd name="connsiteX1" fmla="*/ 4166971 w 4166971"/>
              <a:gd name="connsiteY1" fmla="*/ 0 h 2293033"/>
              <a:gd name="connsiteX2" fmla="*/ 4166971 w 4166971"/>
              <a:gd name="connsiteY2" fmla="*/ 2293033 h 2293033"/>
              <a:gd name="connsiteX3" fmla="*/ 0 w 4166971"/>
              <a:gd name="connsiteY3" fmla="*/ 2293033 h 2293033"/>
              <a:gd name="connsiteX4" fmla="*/ 0 w 4166971"/>
              <a:gd name="connsiteY4" fmla="*/ 0 h 2293033"/>
              <a:gd name="connsiteX0" fmla="*/ 0 w 4166971"/>
              <a:gd name="connsiteY0" fmla="*/ 0 h 2293033"/>
              <a:gd name="connsiteX1" fmla="*/ 4166971 w 4166971"/>
              <a:gd name="connsiteY1" fmla="*/ 0 h 2293033"/>
              <a:gd name="connsiteX2" fmla="*/ 4166971 w 4166971"/>
              <a:gd name="connsiteY2" fmla="*/ 2278965 h 2293033"/>
              <a:gd name="connsiteX3" fmla="*/ 0 w 4166971"/>
              <a:gd name="connsiteY3" fmla="*/ 2293033 h 2293033"/>
              <a:gd name="connsiteX4" fmla="*/ 0 w 4166971"/>
              <a:gd name="connsiteY4" fmla="*/ 0 h 2293033"/>
              <a:gd name="connsiteX0" fmla="*/ 0 w 4166971"/>
              <a:gd name="connsiteY0" fmla="*/ 0 h 2968306"/>
              <a:gd name="connsiteX1" fmla="*/ 4166971 w 4166971"/>
              <a:gd name="connsiteY1" fmla="*/ 0 h 2968306"/>
              <a:gd name="connsiteX2" fmla="*/ 4166971 w 4166971"/>
              <a:gd name="connsiteY2" fmla="*/ 2278965 h 2968306"/>
              <a:gd name="connsiteX3" fmla="*/ 1902073 w 4166971"/>
              <a:gd name="connsiteY3" fmla="*/ 2968283 h 2968306"/>
              <a:gd name="connsiteX4" fmla="*/ 0 w 4166971"/>
              <a:gd name="connsiteY4" fmla="*/ 2293033 h 2968306"/>
              <a:gd name="connsiteX5" fmla="*/ 0 w 4166971"/>
              <a:gd name="connsiteY5" fmla="*/ 0 h 296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6971" h="2968306">
                <a:moveTo>
                  <a:pt x="0" y="0"/>
                </a:moveTo>
                <a:lnTo>
                  <a:pt x="4166971" y="0"/>
                </a:lnTo>
                <a:lnTo>
                  <a:pt x="4166971" y="2278965"/>
                </a:lnTo>
                <a:cubicBezTo>
                  <a:pt x="3426073" y="2274276"/>
                  <a:pt x="2642971" y="2972972"/>
                  <a:pt x="1902073" y="2968283"/>
                </a:cubicBezTo>
                <a:lnTo>
                  <a:pt x="0" y="229303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429FFFAA-F8B3-4987-B905-8ABDF2201ECF}"/>
              </a:ext>
            </a:extLst>
          </p:cNvPr>
          <p:cNvSpPr txBox="1"/>
          <p:nvPr/>
        </p:nvSpPr>
        <p:spPr>
          <a:xfrm>
            <a:off x="5605702" y="4963145"/>
            <a:ext cx="2220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5  </a:t>
            </a:r>
          </a:p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4  7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xmlns="" id="{2AEF1288-D41D-4651-854B-89B8688289E2}"/>
              </a:ext>
            </a:extLst>
          </p:cNvPr>
          <p:cNvCxnSpPr>
            <a:cxnSpLocks/>
          </p:cNvCxnSpPr>
          <p:nvPr/>
        </p:nvCxnSpPr>
        <p:spPr>
          <a:xfrm flipV="1">
            <a:off x="5648028" y="5753250"/>
            <a:ext cx="243808" cy="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xmlns="" id="{D54095DA-524A-44AB-9A3B-B235EB7C96E6}"/>
              </a:ext>
            </a:extLst>
          </p:cNvPr>
          <p:cNvCxnSpPr>
            <a:cxnSpLocks/>
          </p:cNvCxnSpPr>
          <p:nvPr/>
        </p:nvCxnSpPr>
        <p:spPr>
          <a:xfrm flipV="1">
            <a:off x="5450032" y="5972870"/>
            <a:ext cx="2087429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xmlns="" id="{1BB900FF-9974-4A35-920E-CACC826EC68E}"/>
              </a:ext>
            </a:extLst>
          </p:cNvPr>
          <p:cNvCxnSpPr/>
          <p:nvPr/>
        </p:nvCxnSpPr>
        <p:spPr>
          <a:xfrm>
            <a:off x="6160294" y="4978286"/>
            <a:ext cx="0" cy="131610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B053D749-3EF9-41BB-A060-DB017542C40B}"/>
              </a:ext>
            </a:extLst>
          </p:cNvPr>
          <p:cNvCxnSpPr/>
          <p:nvPr/>
        </p:nvCxnSpPr>
        <p:spPr>
          <a:xfrm>
            <a:off x="6535434" y="4978286"/>
            <a:ext cx="0" cy="131610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7F839F3D-C0C3-467F-AB2E-0BE014DE49B8}"/>
              </a:ext>
            </a:extLst>
          </p:cNvPr>
          <p:cNvCxnSpPr>
            <a:cxnSpLocks/>
          </p:cNvCxnSpPr>
          <p:nvPr/>
        </p:nvCxnSpPr>
        <p:spPr>
          <a:xfrm>
            <a:off x="6199835" y="5060409"/>
            <a:ext cx="340364" cy="31416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616A6639-ACA4-44D9-A652-08D24B5F1082}"/>
              </a:ext>
            </a:extLst>
          </p:cNvPr>
          <p:cNvSpPr txBox="1"/>
          <p:nvPr/>
        </p:nvSpPr>
        <p:spPr>
          <a:xfrm>
            <a:off x="6526014" y="4514251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A4892AD8-4967-411C-8D46-CB2C7898F7A2}"/>
              </a:ext>
            </a:extLst>
          </p:cNvPr>
          <p:cNvSpPr txBox="1"/>
          <p:nvPr/>
        </p:nvSpPr>
        <p:spPr>
          <a:xfrm>
            <a:off x="7952426" y="4201473"/>
            <a:ext cx="4184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4A0C27F3-78E2-4DEE-A290-DD2DFB78AC83}"/>
              </a:ext>
            </a:extLst>
          </p:cNvPr>
          <p:cNvSpPr txBox="1"/>
          <p:nvPr/>
        </p:nvSpPr>
        <p:spPr>
          <a:xfrm>
            <a:off x="8009034" y="4765195"/>
            <a:ext cx="275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15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– ৭ =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26F2E2C2-FBAB-48EB-A898-72D59D9C7C81}"/>
              </a:ext>
            </a:extLst>
          </p:cNvPr>
          <p:cNvSpPr txBox="1"/>
          <p:nvPr/>
        </p:nvSpPr>
        <p:spPr>
          <a:xfrm>
            <a:off x="9959300" y="4736423"/>
            <a:ext cx="533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474467A2-3DE3-4ED8-85A4-1C53873B17DD}"/>
              </a:ext>
            </a:extLst>
          </p:cNvPr>
          <p:cNvSpPr txBox="1"/>
          <p:nvPr/>
        </p:nvSpPr>
        <p:spPr>
          <a:xfrm>
            <a:off x="6509682" y="5788200"/>
            <a:ext cx="533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B94CEE3F-AF64-44C0-BBCF-83187E47E217}"/>
              </a:ext>
            </a:extLst>
          </p:cNvPr>
          <p:cNvSpPr txBox="1"/>
          <p:nvPr/>
        </p:nvSpPr>
        <p:spPr>
          <a:xfrm>
            <a:off x="6019800" y="4572000"/>
            <a:ext cx="47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EC16F7F8-591C-4925-A0DB-5B5035ECFE48}"/>
              </a:ext>
            </a:extLst>
          </p:cNvPr>
          <p:cNvSpPr/>
          <p:nvPr/>
        </p:nvSpPr>
        <p:spPr>
          <a:xfrm>
            <a:off x="3805324" y="333223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810AC947-5C6C-4D7C-BB17-E8D4A6C27D06}"/>
              </a:ext>
            </a:extLst>
          </p:cNvPr>
          <p:cNvSpPr/>
          <p:nvPr/>
        </p:nvSpPr>
        <p:spPr>
          <a:xfrm>
            <a:off x="3820122" y="204558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8511FD88-B82D-49D2-9350-85C426101846}"/>
              </a:ext>
            </a:extLst>
          </p:cNvPr>
          <p:cNvSpPr/>
          <p:nvPr/>
        </p:nvSpPr>
        <p:spPr>
          <a:xfrm>
            <a:off x="3800373" y="246755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89959898-EFBB-49FB-9010-CCC60FDC0D63}"/>
              </a:ext>
            </a:extLst>
          </p:cNvPr>
          <p:cNvSpPr/>
          <p:nvPr/>
        </p:nvSpPr>
        <p:spPr>
          <a:xfrm>
            <a:off x="3810000" y="289560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95D5529A-83F3-40EA-B520-C724FB022E1A}"/>
              </a:ext>
            </a:extLst>
          </p:cNvPr>
          <p:cNvSpPr/>
          <p:nvPr/>
        </p:nvSpPr>
        <p:spPr>
          <a:xfrm>
            <a:off x="3800373" y="377912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EC16F7F8-591C-4925-A0DB-5B5035ECFE48}"/>
              </a:ext>
            </a:extLst>
          </p:cNvPr>
          <p:cNvSpPr/>
          <p:nvPr/>
        </p:nvSpPr>
        <p:spPr>
          <a:xfrm>
            <a:off x="3271924" y="333223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xmlns="" id="{810AC947-5C6C-4D7C-BB17-E8D4A6C27D06}"/>
              </a:ext>
            </a:extLst>
          </p:cNvPr>
          <p:cNvSpPr/>
          <p:nvPr/>
        </p:nvSpPr>
        <p:spPr>
          <a:xfrm>
            <a:off x="3286722" y="204558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8511FD88-B82D-49D2-9350-85C426101846}"/>
              </a:ext>
            </a:extLst>
          </p:cNvPr>
          <p:cNvSpPr/>
          <p:nvPr/>
        </p:nvSpPr>
        <p:spPr>
          <a:xfrm>
            <a:off x="3266973" y="246755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xmlns="" id="{89959898-EFBB-49FB-9010-CCC60FDC0D63}"/>
              </a:ext>
            </a:extLst>
          </p:cNvPr>
          <p:cNvSpPr/>
          <p:nvPr/>
        </p:nvSpPr>
        <p:spPr>
          <a:xfrm>
            <a:off x="3276600" y="289560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xmlns="" id="{95D5529A-83F3-40EA-B520-C724FB022E1A}"/>
              </a:ext>
            </a:extLst>
          </p:cNvPr>
          <p:cNvSpPr/>
          <p:nvPr/>
        </p:nvSpPr>
        <p:spPr>
          <a:xfrm>
            <a:off x="3266973" y="377912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B9137CCD-9083-44F1-A1E6-C22D5F58245C}"/>
              </a:ext>
            </a:extLst>
          </p:cNvPr>
          <p:cNvSpPr/>
          <p:nvPr/>
        </p:nvSpPr>
        <p:spPr>
          <a:xfrm>
            <a:off x="1676401" y="1970527"/>
            <a:ext cx="762000" cy="54407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5A03E9C3-5BD9-4C56-98A1-1FCD8EF514BE}"/>
              </a:ext>
            </a:extLst>
          </p:cNvPr>
          <p:cNvSpPr/>
          <p:nvPr/>
        </p:nvSpPr>
        <p:spPr>
          <a:xfrm>
            <a:off x="3795202" y="570625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xmlns="" id="{E03119B8-FEC6-48F3-8C9E-A422E34B7B20}"/>
              </a:ext>
            </a:extLst>
          </p:cNvPr>
          <p:cNvSpPr/>
          <p:nvPr/>
        </p:nvSpPr>
        <p:spPr>
          <a:xfrm>
            <a:off x="3810000" y="441960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xmlns="" id="{32801F47-5C07-4EF4-BBDC-1471F9572935}"/>
              </a:ext>
            </a:extLst>
          </p:cNvPr>
          <p:cNvSpPr/>
          <p:nvPr/>
        </p:nvSpPr>
        <p:spPr>
          <a:xfrm>
            <a:off x="3815536" y="484157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xmlns="" id="{AC9D1671-30D9-4D99-A1D7-3D4FB9FB9362}"/>
              </a:ext>
            </a:extLst>
          </p:cNvPr>
          <p:cNvSpPr/>
          <p:nvPr/>
        </p:nvSpPr>
        <p:spPr>
          <a:xfrm>
            <a:off x="3799878" y="526962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xmlns="" id="{6671FA5D-C32C-4EA2-B6D8-059333452737}"/>
              </a:ext>
            </a:extLst>
          </p:cNvPr>
          <p:cNvSpPr/>
          <p:nvPr/>
        </p:nvSpPr>
        <p:spPr>
          <a:xfrm>
            <a:off x="3790251" y="615314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5A03E9C3-5BD9-4C56-98A1-1FCD8EF514BE}"/>
              </a:ext>
            </a:extLst>
          </p:cNvPr>
          <p:cNvSpPr/>
          <p:nvPr/>
        </p:nvSpPr>
        <p:spPr>
          <a:xfrm>
            <a:off x="3261802" y="570625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xmlns="" id="{E03119B8-FEC6-48F3-8C9E-A422E34B7B20}"/>
              </a:ext>
            </a:extLst>
          </p:cNvPr>
          <p:cNvSpPr/>
          <p:nvPr/>
        </p:nvSpPr>
        <p:spPr>
          <a:xfrm>
            <a:off x="3276600" y="441960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xmlns="" id="{32801F47-5C07-4EF4-BBDC-1471F9572935}"/>
              </a:ext>
            </a:extLst>
          </p:cNvPr>
          <p:cNvSpPr/>
          <p:nvPr/>
        </p:nvSpPr>
        <p:spPr>
          <a:xfrm>
            <a:off x="3282136" y="484157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xmlns="" id="{AC9D1671-30D9-4D99-A1D7-3D4FB9FB9362}"/>
              </a:ext>
            </a:extLst>
          </p:cNvPr>
          <p:cNvSpPr/>
          <p:nvPr/>
        </p:nvSpPr>
        <p:spPr>
          <a:xfrm>
            <a:off x="3266478" y="526962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xmlns="" id="{6671FA5D-C32C-4EA2-B6D8-059333452737}"/>
              </a:ext>
            </a:extLst>
          </p:cNvPr>
          <p:cNvSpPr/>
          <p:nvPr/>
        </p:nvSpPr>
        <p:spPr>
          <a:xfrm>
            <a:off x="3256851" y="615314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7" name="Rectangle 90">
            <a:extLst>
              <a:ext uri="{FF2B5EF4-FFF2-40B4-BE49-F238E27FC236}">
                <a16:creationId xmlns:a16="http://schemas.microsoft.com/office/drawing/2014/main" xmlns="" id="{013A2719-BF6D-41B7-9AB5-FE47C8C6DE5C}"/>
              </a:ext>
            </a:extLst>
          </p:cNvPr>
          <p:cNvSpPr/>
          <p:nvPr/>
        </p:nvSpPr>
        <p:spPr>
          <a:xfrm flipH="1">
            <a:off x="3810000" y="4343400"/>
            <a:ext cx="990601" cy="2133600"/>
          </a:xfrm>
          <a:custGeom>
            <a:avLst/>
            <a:gdLst>
              <a:gd name="connsiteX0" fmla="*/ 0 w 1484489"/>
              <a:gd name="connsiteY0" fmla="*/ 0 h 2180418"/>
              <a:gd name="connsiteX1" fmla="*/ 1484489 w 1484489"/>
              <a:gd name="connsiteY1" fmla="*/ 0 h 2180418"/>
              <a:gd name="connsiteX2" fmla="*/ 1484489 w 1484489"/>
              <a:gd name="connsiteY2" fmla="*/ 2180418 h 2180418"/>
              <a:gd name="connsiteX3" fmla="*/ 0 w 1484489"/>
              <a:gd name="connsiteY3" fmla="*/ 2180418 h 2180418"/>
              <a:gd name="connsiteX4" fmla="*/ 0 w 1484489"/>
              <a:gd name="connsiteY4" fmla="*/ 0 h 2180418"/>
              <a:gd name="connsiteX0" fmla="*/ 0 w 1484489"/>
              <a:gd name="connsiteY0" fmla="*/ 0 h 2180418"/>
              <a:gd name="connsiteX1" fmla="*/ 1484489 w 1484489"/>
              <a:gd name="connsiteY1" fmla="*/ 0 h 2180418"/>
              <a:gd name="connsiteX2" fmla="*/ 705000 w 1484489"/>
              <a:gd name="connsiteY2" fmla="*/ 2180418 h 2180418"/>
              <a:gd name="connsiteX3" fmla="*/ 0 w 1484489"/>
              <a:gd name="connsiteY3" fmla="*/ 2180418 h 2180418"/>
              <a:gd name="connsiteX4" fmla="*/ 0 w 1484489"/>
              <a:gd name="connsiteY4" fmla="*/ 0 h 2180418"/>
              <a:gd name="connsiteX0" fmla="*/ 0 w 1484489"/>
              <a:gd name="connsiteY0" fmla="*/ 0 h 2180418"/>
              <a:gd name="connsiteX1" fmla="*/ 1484489 w 1484489"/>
              <a:gd name="connsiteY1" fmla="*/ 0 h 2180418"/>
              <a:gd name="connsiteX2" fmla="*/ 705000 w 1484489"/>
              <a:gd name="connsiteY2" fmla="*/ 2180418 h 2180418"/>
              <a:gd name="connsiteX3" fmla="*/ 0 w 1484489"/>
              <a:gd name="connsiteY3" fmla="*/ 2180418 h 2180418"/>
              <a:gd name="connsiteX4" fmla="*/ 0 w 1484489"/>
              <a:gd name="connsiteY4" fmla="*/ 0 h 2180418"/>
              <a:gd name="connsiteX0" fmla="*/ 0 w 1506980"/>
              <a:gd name="connsiteY0" fmla="*/ 0 h 2180418"/>
              <a:gd name="connsiteX1" fmla="*/ 1484489 w 1506980"/>
              <a:gd name="connsiteY1" fmla="*/ 0 h 2180418"/>
              <a:gd name="connsiteX2" fmla="*/ 777260 w 1506980"/>
              <a:gd name="connsiteY2" fmla="*/ 744384 h 2180418"/>
              <a:gd name="connsiteX3" fmla="*/ 705000 w 1506980"/>
              <a:gd name="connsiteY3" fmla="*/ 2180418 h 2180418"/>
              <a:gd name="connsiteX4" fmla="*/ 0 w 1506980"/>
              <a:gd name="connsiteY4" fmla="*/ 2180418 h 2180418"/>
              <a:gd name="connsiteX5" fmla="*/ 0 w 1506980"/>
              <a:gd name="connsiteY5" fmla="*/ 0 h 2180418"/>
              <a:gd name="connsiteX0" fmla="*/ 0 w 1538449"/>
              <a:gd name="connsiteY0" fmla="*/ 0 h 2180418"/>
              <a:gd name="connsiteX1" fmla="*/ 1484489 w 1538449"/>
              <a:gd name="connsiteY1" fmla="*/ 0 h 2180418"/>
              <a:gd name="connsiteX2" fmla="*/ 777260 w 1538449"/>
              <a:gd name="connsiteY2" fmla="*/ 744384 h 2180418"/>
              <a:gd name="connsiteX3" fmla="*/ 705000 w 1538449"/>
              <a:gd name="connsiteY3" fmla="*/ 2180418 h 2180418"/>
              <a:gd name="connsiteX4" fmla="*/ 0 w 1538449"/>
              <a:gd name="connsiteY4" fmla="*/ 2180418 h 2180418"/>
              <a:gd name="connsiteX5" fmla="*/ 0 w 1538449"/>
              <a:gd name="connsiteY5" fmla="*/ 0 h 2180418"/>
              <a:gd name="connsiteX0" fmla="*/ 0 w 1584143"/>
              <a:gd name="connsiteY0" fmla="*/ 0 h 2180418"/>
              <a:gd name="connsiteX1" fmla="*/ 1484489 w 1584143"/>
              <a:gd name="connsiteY1" fmla="*/ 0 h 2180418"/>
              <a:gd name="connsiteX2" fmla="*/ 777260 w 1584143"/>
              <a:gd name="connsiteY2" fmla="*/ 744384 h 2180418"/>
              <a:gd name="connsiteX3" fmla="*/ 705000 w 1584143"/>
              <a:gd name="connsiteY3" fmla="*/ 2180418 h 2180418"/>
              <a:gd name="connsiteX4" fmla="*/ 0 w 1584143"/>
              <a:gd name="connsiteY4" fmla="*/ 2180418 h 2180418"/>
              <a:gd name="connsiteX5" fmla="*/ 0 w 1584143"/>
              <a:gd name="connsiteY5" fmla="*/ 0 h 2180418"/>
              <a:gd name="connsiteX0" fmla="*/ 0 w 1610109"/>
              <a:gd name="connsiteY0" fmla="*/ 0 h 2180418"/>
              <a:gd name="connsiteX1" fmla="*/ 1484489 w 1610109"/>
              <a:gd name="connsiteY1" fmla="*/ 0 h 2180418"/>
              <a:gd name="connsiteX2" fmla="*/ 1421836 w 1610109"/>
              <a:gd name="connsiteY2" fmla="*/ 849315 h 2180418"/>
              <a:gd name="connsiteX3" fmla="*/ 777260 w 1610109"/>
              <a:gd name="connsiteY3" fmla="*/ 744384 h 2180418"/>
              <a:gd name="connsiteX4" fmla="*/ 705000 w 1610109"/>
              <a:gd name="connsiteY4" fmla="*/ 2180418 h 2180418"/>
              <a:gd name="connsiteX5" fmla="*/ 0 w 1610109"/>
              <a:gd name="connsiteY5" fmla="*/ 2180418 h 2180418"/>
              <a:gd name="connsiteX6" fmla="*/ 0 w 1610109"/>
              <a:gd name="connsiteY6" fmla="*/ 0 h 2180418"/>
              <a:gd name="connsiteX0" fmla="*/ 0 w 1610109"/>
              <a:gd name="connsiteY0" fmla="*/ 0 h 2180418"/>
              <a:gd name="connsiteX1" fmla="*/ 1484489 w 1610109"/>
              <a:gd name="connsiteY1" fmla="*/ 0 h 2180418"/>
              <a:gd name="connsiteX2" fmla="*/ 1421836 w 1610109"/>
              <a:gd name="connsiteY2" fmla="*/ 849315 h 2180418"/>
              <a:gd name="connsiteX3" fmla="*/ 687319 w 1610109"/>
              <a:gd name="connsiteY3" fmla="*/ 909276 h 2180418"/>
              <a:gd name="connsiteX4" fmla="*/ 705000 w 1610109"/>
              <a:gd name="connsiteY4" fmla="*/ 2180418 h 2180418"/>
              <a:gd name="connsiteX5" fmla="*/ 0 w 1610109"/>
              <a:gd name="connsiteY5" fmla="*/ 2180418 h 2180418"/>
              <a:gd name="connsiteX6" fmla="*/ 0 w 1610109"/>
              <a:gd name="connsiteY6" fmla="*/ 0 h 2180418"/>
              <a:gd name="connsiteX0" fmla="*/ 0 w 1610109"/>
              <a:gd name="connsiteY0" fmla="*/ 0 h 2180418"/>
              <a:gd name="connsiteX1" fmla="*/ 1484489 w 1610109"/>
              <a:gd name="connsiteY1" fmla="*/ 0 h 2180418"/>
              <a:gd name="connsiteX2" fmla="*/ 1421836 w 1610109"/>
              <a:gd name="connsiteY2" fmla="*/ 849315 h 2180418"/>
              <a:gd name="connsiteX3" fmla="*/ 687319 w 1610109"/>
              <a:gd name="connsiteY3" fmla="*/ 909276 h 2180418"/>
              <a:gd name="connsiteX4" fmla="*/ 762269 w 1610109"/>
              <a:gd name="connsiteY4" fmla="*/ 1089157 h 2180418"/>
              <a:gd name="connsiteX5" fmla="*/ 705000 w 1610109"/>
              <a:gd name="connsiteY5" fmla="*/ 2180418 h 2180418"/>
              <a:gd name="connsiteX6" fmla="*/ 0 w 1610109"/>
              <a:gd name="connsiteY6" fmla="*/ 2180418 h 2180418"/>
              <a:gd name="connsiteX7" fmla="*/ 0 w 1610109"/>
              <a:gd name="connsiteY7" fmla="*/ 0 h 2180418"/>
              <a:gd name="connsiteX0" fmla="*/ 0 w 1635370"/>
              <a:gd name="connsiteY0" fmla="*/ 0 h 2180418"/>
              <a:gd name="connsiteX1" fmla="*/ 1484489 w 1635370"/>
              <a:gd name="connsiteY1" fmla="*/ 0 h 2180418"/>
              <a:gd name="connsiteX2" fmla="*/ 1496786 w 1635370"/>
              <a:gd name="connsiteY2" fmla="*/ 789354 h 2180418"/>
              <a:gd name="connsiteX3" fmla="*/ 687319 w 1635370"/>
              <a:gd name="connsiteY3" fmla="*/ 909276 h 2180418"/>
              <a:gd name="connsiteX4" fmla="*/ 762269 w 1635370"/>
              <a:gd name="connsiteY4" fmla="*/ 1089157 h 2180418"/>
              <a:gd name="connsiteX5" fmla="*/ 705000 w 1635370"/>
              <a:gd name="connsiteY5" fmla="*/ 2180418 h 2180418"/>
              <a:gd name="connsiteX6" fmla="*/ 0 w 1635370"/>
              <a:gd name="connsiteY6" fmla="*/ 2180418 h 2180418"/>
              <a:gd name="connsiteX7" fmla="*/ 0 w 1635370"/>
              <a:gd name="connsiteY7" fmla="*/ 0 h 2180418"/>
              <a:gd name="connsiteX0" fmla="*/ 0 w 1594815"/>
              <a:gd name="connsiteY0" fmla="*/ 0 h 2180418"/>
              <a:gd name="connsiteX1" fmla="*/ 1484489 w 1594815"/>
              <a:gd name="connsiteY1" fmla="*/ 0 h 2180418"/>
              <a:gd name="connsiteX2" fmla="*/ 1451816 w 1594815"/>
              <a:gd name="connsiteY2" fmla="*/ 399610 h 2180418"/>
              <a:gd name="connsiteX3" fmla="*/ 1496786 w 1594815"/>
              <a:gd name="connsiteY3" fmla="*/ 789354 h 2180418"/>
              <a:gd name="connsiteX4" fmla="*/ 687319 w 1594815"/>
              <a:gd name="connsiteY4" fmla="*/ 909276 h 2180418"/>
              <a:gd name="connsiteX5" fmla="*/ 762269 w 1594815"/>
              <a:gd name="connsiteY5" fmla="*/ 1089157 h 2180418"/>
              <a:gd name="connsiteX6" fmla="*/ 705000 w 1594815"/>
              <a:gd name="connsiteY6" fmla="*/ 2180418 h 2180418"/>
              <a:gd name="connsiteX7" fmla="*/ 0 w 1594815"/>
              <a:gd name="connsiteY7" fmla="*/ 2180418 h 2180418"/>
              <a:gd name="connsiteX8" fmla="*/ 0 w 1594815"/>
              <a:gd name="connsiteY8" fmla="*/ 0 h 2180418"/>
              <a:gd name="connsiteX0" fmla="*/ 0 w 1554894"/>
              <a:gd name="connsiteY0" fmla="*/ 0 h 2180418"/>
              <a:gd name="connsiteX1" fmla="*/ 1259637 w 1554894"/>
              <a:gd name="connsiteY1" fmla="*/ 0 h 2180418"/>
              <a:gd name="connsiteX2" fmla="*/ 1451816 w 1554894"/>
              <a:gd name="connsiteY2" fmla="*/ 399610 h 2180418"/>
              <a:gd name="connsiteX3" fmla="*/ 1496786 w 1554894"/>
              <a:gd name="connsiteY3" fmla="*/ 789354 h 2180418"/>
              <a:gd name="connsiteX4" fmla="*/ 687319 w 1554894"/>
              <a:gd name="connsiteY4" fmla="*/ 909276 h 2180418"/>
              <a:gd name="connsiteX5" fmla="*/ 762269 w 1554894"/>
              <a:gd name="connsiteY5" fmla="*/ 1089157 h 2180418"/>
              <a:gd name="connsiteX6" fmla="*/ 705000 w 1554894"/>
              <a:gd name="connsiteY6" fmla="*/ 2180418 h 2180418"/>
              <a:gd name="connsiteX7" fmla="*/ 0 w 1554894"/>
              <a:gd name="connsiteY7" fmla="*/ 2180418 h 2180418"/>
              <a:gd name="connsiteX8" fmla="*/ 0 w 1554894"/>
              <a:gd name="connsiteY8" fmla="*/ 0 h 2180418"/>
              <a:gd name="connsiteX0" fmla="*/ 0 w 1465327"/>
              <a:gd name="connsiteY0" fmla="*/ 0 h 2180418"/>
              <a:gd name="connsiteX1" fmla="*/ 1259637 w 1465327"/>
              <a:gd name="connsiteY1" fmla="*/ 0 h 2180418"/>
              <a:gd name="connsiteX2" fmla="*/ 1451816 w 1465327"/>
              <a:gd name="connsiteY2" fmla="*/ 399610 h 2180418"/>
              <a:gd name="connsiteX3" fmla="*/ 1361875 w 1465327"/>
              <a:gd name="connsiteY3" fmla="*/ 834325 h 2180418"/>
              <a:gd name="connsiteX4" fmla="*/ 687319 w 1465327"/>
              <a:gd name="connsiteY4" fmla="*/ 909276 h 2180418"/>
              <a:gd name="connsiteX5" fmla="*/ 762269 w 1465327"/>
              <a:gd name="connsiteY5" fmla="*/ 1089157 h 2180418"/>
              <a:gd name="connsiteX6" fmla="*/ 705000 w 1465327"/>
              <a:gd name="connsiteY6" fmla="*/ 2180418 h 2180418"/>
              <a:gd name="connsiteX7" fmla="*/ 0 w 1465327"/>
              <a:gd name="connsiteY7" fmla="*/ 2180418 h 2180418"/>
              <a:gd name="connsiteX8" fmla="*/ 0 w 1465327"/>
              <a:gd name="connsiteY8" fmla="*/ 0 h 2180418"/>
              <a:gd name="connsiteX0" fmla="*/ 0 w 1465327"/>
              <a:gd name="connsiteY0" fmla="*/ 0 h 2180418"/>
              <a:gd name="connsiteX1" fmla="*/ 1259637 w 1465327"/>
              <a:gd name="connsiteY1" fmla="*/ 0 h 2180418"/>
              <a:gd name="connsiteX2" fmla="*/ 1451816 w 1465327"/>
              <a:gd name="connsiteY2" fmla="*/ 399610 h 2180418"/>
              <a:gd name="connsiteX3" fmla="*/ 1361875 w 1465327"/>
              <a:gd name="connsiteY3" fmla="*/ 834325 h 2180418"/>
              <a:gd name="connsiteX4" fmla="*/ 687319 w 1465327"/>
              <a:gd name="connsiteY4" fmla="*/ 909276 h 2180418"/>
              <a:gd name="connsiteX5" fmla="*/ 762269 w 1465327"/>
              <a:gd name="connsiteY5" fmla="*/ 1089157 h 2180418"/>
              <a:gd name="connsiteX6" fmla="*/ 705000 w 1465327"/>
              <a:gd name="connsiteY6" fmla="*/ 2180418 h 2180418"/>
              <a:gd name="connsiteX7" fmla="*/ 72723 w 1465327"/>
              <a:gd name="connsiteY7" fmla="*/ 2138469 h 2180418"/>
              <a:gd name="connsiteX8" fmla="*/ 0 w 1465327"/>
              <a:gd name="connsiteY8" fmla="*/ 2180418 h 2180418"/>
              <a:gd name="connsiteX9" fmla="*/ 0 w 1465327"/>
              <a:gd name="connsiteY9" fmla="*/ 0 h 2180418"/>
              <a:gd name="connsiteX0" fmla="*/ 0 w 1465327"/>
              <a:gd name="connsiteY0" fmla="*/ 0 h 2180418"/>
              <a:gd name="connsiteX1" fmla="*/ 1259637 w 1465327"/>
              <a:gd name="connsiteY1" fmla="*/ 0 h 2180418"/>
              <a:gd name="connsiteX2" fmla="*/ 1451816 w 1465327"/>
              <a:gd name="connsiteY2" fmla="*/ 399610 h 2180418"/>
              <a:gd name="connsiteX3" fmla="*/ 1361875 w 1465327"/>
              <a:gd name="connsiteY3" fmla="*/ 834325 h 2180418"/>
              <a:gd name="connsiteX4" fmla="*/ 687319 w 1465327"/>
              <a:gd name="connsiteY4" fmla="*/ 909276 h 2180418"/>
              <a:gd name="connsiteX5" fmla="*/ 762269 w 1465327"/>
              <a:gd name="connsiteY5" fmla="*/ 1089157 h 2180418"/>
              <a:gd name="connsiteX6" fmla="*/ 705000 w 1465327"/>
              <a:gd name="connsiteY6" fmla="*/ 2180418 h 2180418"/>
              <a:gd name="connsiteX7" fmla="*/ 72723 w 1465327"/>
              <a:gd name="connsiteY7" fmla="*/ 2138469 h 2180418"/>
              <a:gd name="connsiteX8" fmla="*/ 0 w 1465327"/>
              <a:gd name="connsiteY8" fmla="*/ 2180418 h 2180418"/>
              <a:gd name="connsiteX9" fmla="*/ 0 w 1465327"/>
              <a:gd name="connsiteY9" fmla="*/ 0 h 2180418"/>
              <a:gd name="connsiteX0" fmla="*/ 14990 w 1480317"/>
              <a:gd name="connsiteY0" fmla="*/ 0 h 2180418"/>
              <a:gd name="connsiteX1" fmla="*/ 1274627 w 1480317"/>
              <a:gd name="connsiteY1" fmla="*/ 0 h 2180418"/>
              <a:gd name="connsiteX2" fmla="*/ 1466806 w 1480317"/>
              <a:gd name="connsiteY2" fmla="*/ 399610 h 2180418"/>
              <a:gd name="connsiteX3" fmla="*/ 1376865 w 1480317"/>
              <a:gd name="connsiteY3" fmla="*/ 834325 h 2180418"/>
              <a:gd name="connsiteX4" fmla="*/ 702309 w 1480317"/>
              <a:gd name="connsiteY4" fmla="*/ 909276 h 2180418"/>
              <a:gd name="connsiteX5" fmla="*/ 777259 w 1480317"/>
              <a:gd name="connsiteY5" fmla="*/ 1089157 h 2180418"/>
              <a:gd name="connsiteX6" fmla="*/ 719990 w 1480317"/>
              <a:gd name="connsiteY6" fmla="*/ 2180418 h 2180418"/>
              <a:gd name="connsiteX7" fmla="*/ 87713 w 1480317"/>
              <a:gd name="connsiteY7" fmla="*/ 2138469 h 2180418"/>
              <a:gd name="connsiteX8" fmla="*/ 0 w 1480317"/>
              <a:gd name="connsiteY8" fmla="*/ 2030516 h 2180418"/>
              <a:gd name="connsiteX9" fmla="*/ 14990 w 1480317"/>
              <a:gd name="connsiteY9" fmla="*/ 0 h 2180418"/>
              <a:gd name="connsiteX0" fmla="*/ 14990 w 1480317"/>
              <a:gd name="connsiteY0" fmla="*/ 0 h 2165428"/>
              <a:gd name="connsiteX1" fmla="*/ 1274627 w 1480317"/>
              <a:gd name="connsiteY1" fmla="*/ 0 h 2165428"/>
              <a:gd name="connsiteX2" fmla="*/ 1466806 w 1480317"/>
              <a:gd name="connsiteY2" fmla="*/ 399610 h 2165428"/>
              <a:gd name="connsiteX3" fmla="*/ 1376865 w 1480317"/>
              <a:gd name="connsiteY3" fmla="*/ 834325 h 2165428"/>
              <a:gd name="connsiteX4" fmla="*/ 702309 w 1480317"/>
              <a:gd name="connsiteY4" fmla="*/ 909276 h 2165428"/>
              <a:gd name="connsiteX5" fmla="*/ 777259 w 1480317"/>
              <a:gd name="connsiteY5" fmla="*/ 1089157 h 2165428"/>
              <a:gd name="connsiteX6" fmla="*/ 675019 w 1480317"/>
              <a:gd name="connsiteY6" fmla="*/ 2165428 h 2165428"/>
              <a:gd name="connsiteX7" fmla="*/ 87713 w 1480317"/>
              <a:gd name="connsiteY7" fmla="*/ 2138469 h 2165428"/>
              <a:gd name="connsiteX8" fmla="*/ 0 w 1480317"/>
              <a:gd name="connsiteY8" fmla="*/ 2030516 h 2165428"/>
              <a:gd name="connsiteX9" fmla="*/ 14990 w 1480317"/>
              <a:gd name="connsiteY9" fmla="*/ 0 h 2165428"/>
              <a:gd name="connsiteX0" fmla="*/ 14990 w 1480317"/>
              <a:gd name="connsiteY0" fmla="*/ 0 h 2165428"/>
              <a:gd name="connsiteX1" fmla="*/ 1274627 w 1480317"/>
              <a:gd name="connsiteY1" fmla="*/ 0 h 2165428"/>
              <a:gd name="connsiteX2" fmla="*/ 1466806 w 1480317"/>
              <a:gd name="connsiteY2" fmla="*/ 399610 h 2165428"/>
              <a:gd name="connsiteX3" fmla="*/ 1376865 w 1480317"/>
              <a:gd name="connsiteY3" fmla="*/ 834325 h 2165428"/>
              <a:gd name="connsiteX4" fmla="*/ 702309 w 1480317"/>
              <a:gd name="connsiteY4" fmla="*/ 909276 h 2165428"/>
              <a:gd name="connsiteX5" fmla="*/ 747278 w 1480317"/>
              <a:gd name="connsiteY5" fmla="*/ 1104147 h 2165428"/>
              <a:gd name="connsiteX6" fmla="*/ 675019 w 1480317"/>
              <a:gd name="connsiteY6" fmla="*/ 2165428 h 2165428"/>
              <a:gd name="connsiteX7" fmla="*/ 87713 w 1480317"/>
              <a:gd name="connsiteY7" fmla="*/ 2138469 h 2165428"/>
              <a:gd name="connsiteX8" fmla="*/ 0 w 1480317"/>
              <a:gd name="connsiteY8" fmla="*/ 2030516 h 2165428"/>
              <a:gd name="connsiteX9" fmla="*/ 14990 w 1480317"/>
              <a:gd name="connsiteY9" fmla="*/ 0 h 216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0317" h="2165428">
                <a:moveTo>
                  <a:pt x="14990" y="0"/>
                </a:moveTo>
                <a:lnTo>
                  <a:pt x="1274627" y="0"/>
                </a:lnTo>
                <a:cubicBezTo>
                  <a:pt x="1541580" y="66602"/>
                  <a:pt x="1464756" y="268051"/>
                  <a:pt x="1466806" y="399610"/>
                </a:cubicBezTo>
                <a:cubicBezTo>
                  <a:pt x="1468856" y="531169"/>
                  <a:pt x="1529265" y="749381"/>
                  <a:pt x="1376865" y="834325"/>
                </a:cubicBezTo>
                <a:cubicBezTo>
                  <a:pt x="1224465" y="919269"/>
                  <a:pt x="832224" y="816837"/>
                  <a:pt x="702309" y="909276"/>
                </a:cubicBezTo>
                <a:cubicBezTo>
                  <a:pt x="572394" y="1001715"/>
                  <a:pt x="744331" y="892290"/>
                  <a:pt x="747278" y="1104147"/>
                </a:cubicBezTo>
                <a:cubicBezTo>
                  <a:pt x="750225" y="1316004"/>
                  <a:pt x="782448" y="1985546"/>
                  <a:pt x="675019" y="2165428"/>
                </a:cubicBezTo>
                <a:cubicBezTo>
                  <a:pt x="479250" y="2161438"/>
                  <a:pt x="763167" y="2067508"/>
                  <a:pt x="87713" y="2138469"/>
                </a:cubicBezTo>
                <a:lnTo>
                  <a:pt x="0" y="2030516"/>
                </a:lnTo>
                <a:lnTo>
                  <a:pt x="14990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758EDACF-39FB-4B69-A858-ED3B59FA5740}"/>
              </a:ext>
            </a:extLst>
          </p:cNvPr>
          <p:cNvCxnSpPr>
            <a:cxnSpLocks/>
            <a:stCxn id="117" idx="6"/>
            <a:endCxn id="117" idx="0"/>
          </p:cNvCxnSpPr>
          <p:nvPr/>
        </p:nvCxnSpPr>
        <p:spPr>
          <a:xfrm rot="10800000" flipH="1">
            <a:off x="4348890" y="4343400"/>
            <a:ext cx="441679" cy="213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453E018D-C448-41D3-B540-FEEB733EC579}"/>
              </a:ext>
            </a:extLst>
          </p:cNvPr>
          <p:cNvCxnSpPr>
            <a:cxnSpLocks/>
            <a:endCxn id="117" idx="7"/>
          </p:cNvCxnSpPr>
          <p:nvPr/>
        </p:nvCxnSpPr>
        <p:spPr>
          <a:xfrm rot="16200000" flipH="1">
            <a:off x="3336735" y="5045267"/>
            <a:ext cx="2107036" cy="703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94CEE3F-AF64-44C0-BBCF-83187E47E217}"/>
              </a:ext>
            </a:extLst>
          </p:cNvPr>
          <p:cNvSpPr txBox="1"/>
          <p:nvPr/>
        </p:nvSpPr>
        <p:spPr>
          <a:xfrm>
            <a:off x="6019800" y="1828800"/>
            <a:ext cx="47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67417E1-FCB8-4A28-8526-249712153540}"/>
              </a:ext>
            </a:extLst>
          </p:cNvPr>
          <p:cNvSpPr txBox="1"/>
          <p:nvPr/>
        </p:nvSpPr>
        <p:spPr>
          <a:xfrm>
            <a:off x="3810000" y="152400"/>
            <a:ext cx="181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75- 47=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0C2FCAE4-708C-48A4-BAFD-F24877C6E7BB}"/>
              </a:ext>
            </a:extLst>
          </p:cNvPr>
          <p:cNvSpPr/>
          <p:nvPr/>
        </p:nvSpPr>
        <p:spPr>
          <a:xfrm>
            <a:off x="5334000" y="0"/>
            <a:ext cx="1431235" cy="9011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461164"/>
      </p:ext>
    </p:extLst>
  </p:cSld>
  <p:clrMapOvr>
    <a:masterClrMapping/>
  </p:clrMapOvr>
  <p:transition spd="slow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repeatCount="2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9" presetClass="emph" presetSubtype="0" repeatCount="indefinite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2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4" presetClass="emph" presetSubtype="0" repeatCount="indefinite" grpId="1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4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5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65" grpId="0" animBg="1"/>
      <p:bldP spid="66" grpId="0" animBg="1"/>
      <p:bldP spid="67" grpId="0" animBg="1"/>
      <p:bldP spid="68" grpId="0" animBg="1"/>
      <p:bldP spid="70" grpId="0" animBg="1"/>
      <p:bldP spid="82" grpId="0"/>
      <p:bldP spid="83" grpId="0"/>
      <p:bldP spid="85" grpId="0" animBg="1"/>
      <p:bldP spid="85" grpId="1" animBg="1"/>
      <p:bldP spid="87" grpId="0" animBg="1"/>
      <p:bldP spid="88" grpId="0" animBg="1"/>
      <p:bldP spid="90" grpId="0" animBg="1"/>
      <p:bldP spid="94" grpId="0" animBg="1"/>
      <p:bldP spid="95" grpId="0" animBg="1"/>
      <p:bldP spid="96" grpId="0" animBg="1"/>
      <p:bldP spid="97" grpId="0" animBg="1"/>
      <p:bldP spid="102" grpId="0"/>
      <p:bldP spid="104" grpId="0" animBg="1"/>
      <p:bldP spid="105" grpId="0" animBg="1"/>
      <p:bldP spid="106" grpId="0" animBg="1"/>
      <p:bldP spid="107" grpId="0" animBg="1"/>
      <p:bldP spid="109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9" grpId="0" animBg="1"/>
      <p:bldP spid="130" grpId="0"/>
      <p:bldP spid="138" grpId="0"/>
      <p:bldP spid="139" grpId="0"/>
      <p:bldP spid="140" grpId="0"/>
      <p:bldP spid="141" grpId="0"/>
      <p:bldP spid="145" grpId="0"/>
      <p:bldP spid="146" grpId="0" animBg="1"/>
      <p:bldP spid="147" grpId="0" animBg="1"/>
      <p:bldP spid="148" grpId="0" animBg="1"/>
      <p:bldP spid="149" grpId="0" animBg="1"/>
      <p:bldP spid="150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84" grpId="0" animBg="1"/>
      <p:bldP spid="84" grpId="1" animBg="1"/>
      <p:bldP spid="162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17" grpId="0" animBg="1"/>
      <p:bldP spid="117" grpId="1" animBg="1"/>
      <p:bldP spid="80" grpId="0"/>
      <p:bldP spid="81" grpId="0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xmlns="" id="{5DC21760-AEED-44FF-878A-BFB7EAC9414C}"/>
              </a:ext>
            </a:extLst>
          </p:cNvPr>
          <p:cNvSpPr/>
          <p:nvPr/>
        </p:nvSpPr>
        <p:spPr>
          <a:xfrm>
            <a:off x="5231167" y="323558"/>
            <a:ext cx="2508026" cy="2468741"/>
          </a:xfrm>
          <a:custGeom>
            <a:avLst/>
            <a:gdLst>
              <a:gd name="connsiteX0" fmla="*/ 0 w 4166971"/>
              <a:gd name="connsiteY0" fmla="*/ 0 h 2293033"/>
              <a:gd name="connsiteX1" fmla="*/ 4166971 w 4166971"/>
              <a:gd name="connsiteY1" fmla="*/ 0 h 2293033"/>
              <a:gd name="connsiteX2" fmla="*/ 4166971 w 4166971"/>
              <a:gd name="connsiteY2" fmla="*/ 2293033 h 2293033"/>
              <a:gd name="connsiteX3" fmla="*/ 0 w 4166971"/>
              <a:gd name="connsiteY3" fmla="*/ 2293033 h 2293033"/>
              <a:gd name="connsiteX4" fmla="*/ 0 w 4166971"/>
              <a:gd name="connsiteY4" fmla="*/ 0 h 2293033"/>
              <a:gd name="connsiteX0" fmla="*/ 0 w 4166971"/>
              <a:gd name="connsiteY0" fmla="*/ 0 h 2293033"/>
              <a:gd name="connsiteX1" fmla="*/ 4166971 w 4166971"/>
              <a:gd name="connsiteY1" fmla="*/ 0 h 2293033"/>
              <a:gd name="connsiteX2" fmla="*/ 4166971 w 4166971"/>
              <a:gd name="connsiteY2" fmla="*/ 2278965 h 2293033"/>
              <a:gd name="connsiteX3" fmla="*/ 0 w 4166971"/>
              <a:gd name="connsiteY3" fmla="*/ 2293033 h 2293033"/>
              <a:gd name="connsiteX4" fmla="*/ 0 w 4166971"/>
              <a:gd name="connsiteY4" fmla="*/ 0 h 2293033"/>
              <a:gd name="connsiteX0" fmla="*/ 0 w 4166971"/>
              <a:gd name="connsiteY0" fmla="*/ 0 h 2968306"/>
              <a:gd name="connsiteX1" fmla="*/ 4166971 w 4166971"/>
              <a:gd name="connsiteY1" fmla="*/ 0 h 2968306"/>
              <a:gd name="connsiteX2" fmla="*/ 4166971 w 4166971"/>
              <a:gd name="connsiteY2" fmla="*/ 2278965 h 2968306"/>
              <a:gd name="connsiteX3" fmla="*/ 1902073 w 4166971"/>
              <a:gd name="connsiteY3" fmla="*/ 2968283 h 2968306"/>
              <a:gd name="connsiteX4" fmla="*/ 0 w 4166971"/>
              <a:gd name="connsiteY4" fmla="*/ 2293033 h 2968306"/>
              <a:gd name="connsiteX5" fmla="*/ 0 w 4166971"/>
              <a:gd name="connsiteY5" fmla="*/ 0 h 296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6971" h="2968306">
                <a:moveTo>
                  <a:pt x="0" y="0"/>
                </a:moveTo>
                <a:lnTo>
                  <a:pt x="4166971" y="0"/>
                </a:lnTo>
                <a:lnTo>
                  <a:pt x="4166971" y="2278965"/>
                </a:lnTo>
                <a:cubicBezTo>
                  <a:pt x="3426073" y="2274276"/>
                  <a:pt x="2642971" y="2972972"/>
                  <a:pt x="1902073" y="2968283"/>
                </a:cubicBezTo>
                <a:lnTo>
                  <a:pt x="0" y="229303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A7C2F0-87E4-43F3-AD44-F015F6BA4D1C}"/>
              </a:ext>
            </a:extLst>
          </p:cNvPr>
          <p:cNvSpPr txBox="1"/>
          <p:nvPr/>
        </p:nvSpPr>
        <p:spPr>
          <a:xfrm>
            <a:off x="5520752" y="954666"/>
            <a:ext cx="2248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5  </a:t>
            </a:r>
          </a:p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4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7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3884B50-B2BE-4F79-B644-F6DD64763799}"/>
              </a:ext>
            </a:extLst>
          </p:cNvPr>
          <p:cNvCxnSpPr>
            <a:cxnSpLocks/>
          </p:cNvCxnSpPr>
          <p:nvPr/>
        </p:nvCxnSpPr>
        <p:spPr>
          <a:xfrm flipV="1">
            <a:off x="5563606" y="1744771"/>
            <a:ext cx="246856" cy="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5914879-C7CF-4F42-A1CC-A361206D668A}"/>
              </a:ext>
            </a:extLst>
          </p:cNvPr>
          <p:cNvCxnSpPr>
            <a:cxnSpLocks/>
          </p:cNvCxnSpPr>
          <p:nvPr/>
        </p:nvCxnSpPr>
        <p:spPr>
          <a:xfrm flipV="1">
            <a:off x="5363136" y="1964392"/>
            <a:ext cx="211352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ECC1A55-823B-4552-BC4E-03CB9FADDF9D}"/>
              </a:ext>
            </a:extLst>
          </p:cNvPr>
          <p:cNvCxnSpPr/>
          <p:nvPr/>
        </p:nvCxnSpPr>
        <p:spPr>
          <a:xfrm>
            <a:off x="6082276" y="969808"/>
            <a:ext cx="0" cy="131610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16EDB86-4EB9-4D01-8FA1-DA5525B3504D}"/>
              </a:ext>
            </a:extLst>
          </p:cNvPr>
          <p:cNvCxnSpPr/>
          <p:nvPr/>
        </p:nvCxnSpPr>
        <p:spPr>
          <a:xfrm>
            <a:off x="6462105" y="969808"/>
            <a:ext cx="0" cy="131610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xmlns="" id="{07C8B833-A4F8-4590-8EB5-781979A14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0790172"/>
              </p:ext>
            </p:extLst>
          </p:nvPr>
        </p:nvGraphicFramePr>
        <p:xfrm>
          <a:off x="685800" y="0"/>
          <a:ext cx="4279317" cy="292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3507571780"/>
                    </a:ext>
                  </a:extLst>
                </a:gridCol>
                <a:gridCol w="1993317">
                  <a:extLst>
                    <a:ext uri="{9D8B030D-6E8A-4147-A177-3AD203B41FA5}">
                      <a16:colId xmlns:a16="http://schemas.microsoft.com/office/drawing/2014/main" xmlns="" val="1841845339"/>
                    </a:ext>
                  </a:extLst>
                </a:gridCol>
              </a:tblGrid>
              <a:tr h="72195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দশক</a:t>
                      </a:r>
                      <a:endParaRPr lang="en-US" sz="40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2583" marR="92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en-US" sz="40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92583" marR="92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8093952"/>
                  </a:ext>
                </a:extLst>
              </a:tr>
              <a:tr h="220645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2583" marR="92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2583" marR="92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298161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CB417F6-7E37-422F-8FA3-C8BEC5CC3827}"/>
              </a:ext>
            </a:extLst>
          </p:cNvPr>
          <p:cNvSpPr/>
          <p:nvPr/>
        </p:nvSpPr>
        <p:spPr>
          <a:xfrm>
            <a:off x="838200" y="2514600"/>
            <a:ext cx="6804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7AEDACA-B70A-49E9-9AB5-3ED6CB4A3630}"/>
              </a:ext>
            </a:extLst>
          </p:cNvPr>
          <p:cNvSpPr/>
          <p:nvPr/>
        </p:nvSpPr>
        <p:spPr>
          <a:xfrm>
            <a:off x="1587113" y="2514600"/>
            <a:ext cx="680431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A08C328-76CC-436C-A376-1F46CFF795EC}"/>
              </a:ext>
            </a:extLst>
          </p:cNvPr>
          <p:cNvSpPr/>
          <p:nvPr/>
        </p:nvSpPr>
        <p:spPr>
          <a:xfrm>
            <a:off x="1612419" y="1685813"/>
            <a:ext cx="6804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837E242F-13F7-4044-A8D3-B9F186A20BE8}"/>
              </a:ext>
            </a:extLst>
          </p:cNvPr>
          <p:cNvSpPr/>
          <p:nvPr/>
        </p:nvSpPr>
        <p:spPr>
          <a:xfrm>
            <a:off x="1620074" y="1278312"/>
            <a:ext cx="6804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9D4BD76-D99C-4869-A7F1-EC077DBF0D68}"/>
              </a:ext>
            </a:extLst>
          </p:cNvPr>
          <p:cNvSpPr/>
          <p:nvPr/>
        </p:nvSpPr>
        <p:spPr>
          <a:xfrm>
            <a:off x="1620074" y="872019"/>
            <a:ext cx="6804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CDDC76D-330F-4FB6-BA34-5819F6D3219D}"/>
              </a:ext>
            </a:extLst>
          </p:cNvPr>
          <p:cNvSpPr/>
          <p:nvPr/>
        </p:nvSpPr>
        <p:spPr>
          <a:xfrm>
            <a:off x="1603914" y="2098487"/>
            <a:ext cx="6804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D32128AD-4F69-408D-A549-D26DFBC8E6A7}"/>
              </a:ext>
            </a:extLst>
          </p:cNvPr>
          <p:cNvCxnSpPr>
            <a:cxnSpLocks/>
          </p:cNvCxnSpPr>
          <p:nvPr/>
        </p:nvCxnSpPr>
        <p:spPr>
          <a:xfrm>
            <a:off x="6122311" y="1051930"/>
            <a:ext cx="344619" cy="31416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ACFF7CA-833C-484F-A774-A60090C2FB0F}"/>
              </a:ext>
            </a:extLst>
          </p:cNvPr>
          <p:cNvSpPr txBox="1"/>
          <p:nvPr/>
        </p:nvSpPr>
        <p:spPr>
          <a:xfrm>
            <a:off x="6452567" y="505772"/>
            <a:ext cx="56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5" name="Table 3">
            <a:extLst>
              <a:ext uri="{FF2B5EF4-FFF2-40B4-BE49-F238E27FC236}">
                <a16:creationId xmlns:a16="http://schemas.microsoft.com/office/drawing/2014/main" xmlns="" id="{B71F2807-DDDB-4948-91FB-0CF0257F2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1227970"/>
              </p:ext>
            </p:extLst>
          </p:nvPr>
        </p:nvGraphicFramePr>
        <p:xfrm>
          <a:off x="685800" y="3124201"/>
          <a:ext cx="4343400" cy="335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350757178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1841845339"/>
                    </a:ext>
                  </a:extLst>
                </a:gridCol>
              </a:tblGrid>
              <a:tr h="243839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2583" marR="92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2583" marR="92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29816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54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2583" marR="92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54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2583" marR="92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5B3243B6-0D68-42F8-BF96-7CD6B4E42936}"/>
              </a:ext>
            </a:extLst>
          </p:cNvPr>
          <p:cNvSpPr/>
          <p:nvPr/>
        </p:nvSpPr>
        <p:spPr>
          <a:xfrm>
            <a:off x="914400" y="5036110"/>
            <a:ext cx="6804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C09510DD-B663-44A9-9370-B84F45035A50}"/>
              </a:ext>
            </a:extLst>
          </p:cNvPr>
          <p:cNvSpPr/>
          <p:nvPr/>
        </p:nvSpPr>
        <p:spPr>
          <a:xfrm>
            <a:off x="1681769" y="5044440"/>
            <a:ext cx="680431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306A3C80-6F23-4814-8366-F422A467AA27}"/>
              </a:ext>
            </a:extLst>
          </p:cNvPr>
          <p:cNvCxnSpPr>
            <a:cxnSpLocks/>
          </p:cNvCxnSpPr>
          <p:nvPr/>
        </p:nvCxnSpPr>
        <p:spPr>
          <a:xfrm flipV="1">
            <a:off x="1" y="2939014"/>
            <a:ext cx="11929547" cy="114166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35">
            <a:extLst>
              <a:ext uri="{FF2B5EF4-FFF2-40B4-BE49-F238E27FC236}">
                <a16:creationId xmlns:a16="http://schemas.microsoft.com/office/drawing/2014/main" xmlns="" id="{1D27ABA0-E912-45E6-95F9-69FDCE0ED285}"/>
              </a:ext>
            </a:extLst>
          </p:cNvPr>
          <p:cNvSpPr/>
          <p:nvPr/>
        </p:nvSpPr>
        <p:spPr>
          <a:xfrm>
            <a:off x="5410200" y="3276600"/>
            <a:ext cx="2508026" cy="2468741"/>
          </a:xfrm>
          <a:custGeom>
            <a:avLst/>
            <a:gdLst>
              <a:gd name="connsiteX0" fmla="*/ 0 w 4166971"/>
              <a:gd name="connsiteY0" fmla="*/ 0 h 2293033"/>
              <a:gd name="connsiteX1" fmla="*/ 4166971 w 4166971"/>
              <a:gd name="connsiteY1" fmla="*/ 0 h 2293033"/>
              <a:gd name="connsiteX2" fmla="*/ 4166971 w 4166971"/>
              <a:gd name="connsiteY2" fmla="*/ 2293033 h 2293033"/>
              <a:gd name="connsiteX3" fmla="*/ 0 w 4166971"/>
              <a:gd name="connsiteY3" fmla="*/ 2293033 h 2293033"/>
              <a:gd name="connsiteX4" fmla="*/ 0 w 4166971"/>
              <a:gd name="connsiteY4" fmla="*/ 0 h 2293033"/>
              <a:gd name="connsiteX0" fmla="*/ 0 w 4166971"/>
              <a:gd name="connsiteY0" fmla="*/ 0 h 2293033"/>
              <a:gd name="connsiteX1" fmla="*/ 4166971 w 4166971"/>
              <a:gd name="connsiteY1" fmla="*/ 0 h 2293033"/>
              <a:gd name="connsiteX2" fmla="*/ 4166971 w 4166971"/>
              <a:gd name="connsiteY2" fmla="*/ 2278965 h 2293033"/>
              <a:gd name="connsiteX3" fmla="*/ 0 w 4166971"/>
              <a:gd name="connsiteY3" fmla="*/ 2293033 h 2293033"/>
              <a:gd name="connsiteX4" fmla="*/ 0 w 4166971"/>
              <a:gd name="connsiteY4" fmla="*/ 0 h 2293033"/>
              <a:gd name="connsiteX0" fmla="*/ 0 w 4166971"/>
              <a:gd name="connsiteY0" fmla="*/ 0 h 2968306"/>
              <a:gd name="connsiteX1" fmla="*/ 4166971 w 4166971"/>
              <a:gd name="connsiteY1" fmla="*/ 0 h 2968306"/>
              <a:gd name="connsiteX2" fmla="*/ 4166971 w 4166971"/>
              <a:gd name="connsiteY2" fmla="*/ 2278965 h 2968306"/>
              <a:gd name="connsiteX3" fmla="*/ 1902073 w 4166971"/>
              <a:gd name="connsiteY3" fmla="*/ 2968283 h 2968306"/>
              <a:gd name="connsiteX4" fmla="*/ 0 w 4166971"/>
              <a:gd name="connsiteY4" fmla="*/ 2293033 h 2968306"/>
              <a:gd name="connsiteX5" fmla="*/ 0 w 4166971"/>
              <a:gd name="connsiteY5" fmla="*/ 0 h 296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6971" h="2968306">
                <a:moveTo>
                  <a:pt x="0" y="0"/>
                </a:moveTo>
                <a:lnTo>
                  <a:pt x="4166971" y="0"/>
                </a:lnTo>
                <a:lnTo>
                  <a:pt x="4166971" y="2278965"/>
                </a:lnTo>
                <a:cubicBezTo>
                  <a:pt x="3426073" y="2274276"/>
                  <a:pt x="2642971" y="2972972"/>
                  <a:pt x="1902073" y="2968283"/>
                </a:cubicBezTo>
                <a:lnTo>
                  <a:pt x="0" y="229303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429FFFAA-F8B3-4987-B905-8ABDF2201ECF}"/>
              </a:ext>
            </a:extLst>
          </p:cNvPr>
          <p:cNvSpPr txBox="1"/>
          <p:nvPr/>
        </p:nvSpPr>
        <p:spPr>
          <a:xfrm>
            <a:off x="6096000" y="3818544"/>
            <a:ext cx="1751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7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5 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4  7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2AEF1288-D41D-4651-854B-89B8688289E2}"/>
              </a:ext>
            </a:extLst>
          </p:cNvPr>
          <p:cNvCxnSpPr>
            <a:cxnSpLocks/>
          </p:cNvCxnSpPr>
          <p:nvPr/>
        </p:nvCxnSpPr>
        <p:spPr>
          <a:xfrm flipV="1">
            <a:off x="5772944" y="4608649"/>
            <a:ext cx="246856" cy="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D54095DA-524A-44AB-9A3B-B235EB7C96E6}"/>
              </a:ext>
            </a:extLst>
          </p:cNvPr>
          <p:cNvCxnSpPr>
            <a:cxnSpLocks/>
          </p:cNvCxnSpPr>
          <p:nvPr/>
        </p:nvCxnSpPr>
        <p:spPr>
          <a:xfrm flipV="1">
            <a:off x="5441005" y="4828270"/>
            <a:ext cx="211352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1BB900FF-9974-4A35-920E-CACC826EC68E}"/>
              </a:ext>
            </a:extLst>
          </p:cNvPr>
          <p:cNvCxnSpPr/>
          <p:nvPr/>
        </p:nvCxnSpPr>
        <p:spPr>
          <a:xfrm>
            <a:off x="6160145" y="3833686"/>
            <a:ext cx="0" cy="131610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xmlns="" id="{B053D749-3EF9-41BB-A060-DB017542C40B}"/>
              </a:ext>
            </a:extLst>
          </p:cNvPr>
          <p:cNvCxnSpPr/>
          <p:nvPr/>
        </p:nvCxnSpPr>
        <p:spPr>
          <a:xfrm>
            <a:off x="6539974" y="3833686"/>
            <a:ext cx="0" cy="131610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A4892AD8-4967-411C-8D46-CB2C7898F7A2}"/>
              </a:ext>
            </a:extLst>
          </p:cNvPr>
          <p:cNvSpPr txBox="1"/>
          <p:nvPr/>
        </p:nvSpPr>
        <p:spPr>
          <a:xfrm>
            <a:off x="7974679" y="381000"/>
            <a:ext cx="423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4A0C27F3-78E2-4DEE-A290-DD2DFB78AC83}"/>
              </a:ext>
            </a:extLst>
          </p:cNvPr>
          <p:cNvSpPr txBox="1"/>
          <p:nvPr/>
        </p:nvSpPr>
        <p:spPr>
          <a:xfrm>
            <a:off x="8031995" y="944722"/>
            <a:ext cx="2787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26F2E2C2-FBAB-48EB-A898-72D59D9C7C81}"/>
              </a:ext>
            </a:extLst>
          </p:cNvPr>
          <p:cNvSpPr txBox="1"/>
          <p:nvPr/>
        </p:nvSpPr>
        <p:spPr>
          <a:xfrm>
            <a:off x="10006639" y="915950"/>
            <a:ext cx="540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474467A2-3DE3-4ED8-85A4-1C53873B17DD}"/>
              </a:ext>
            </a:extLst>
          </p:cNvPr>
          <p:cNvSpPr txBox="1"/>
          <p:nvPr/>
        </p:nvSpPr>
        <p:spPr>
          <a:xfrm>
            <a:off x="6513901" y="4643600"/>
            <a:ext cx="540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A03E9C3-5BD9-4C56-98A1-1FCD8EF514BE}"/>
              </a:ext>
            </a:extLst>
          </p:cNvPr>
          <p:cNvSpPr/>
          <p:nvPr/>
        </p:nvSpPr>
        <p:spPr>
          <a:xfrm>
            <a:off x="3738751" y="204865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AC9D1671-30D9-4D99-A1D7-3D4FB9FB9362}"/>
              </a:ext>
            </a:extLst>
          </p:cNvPr>
          <p:cNvSpPr/>
          <p:nvPr/>
        </p:nvSpPr>
        <p:spPr>
          <a:xfrm>
            <a:off x="3743427" y="161202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6671FA5D-C32C-4EA2-B6D8-059333452737}"/>
              </a:ext>
            </a:extLst>
          </p:cNvPr>
          <p:cNvSpPr/>
          <p:nvPr/>
        </p:nvSpPr>
        <p:spPr>
          <a:xfrm>
            <a:off x="3733800" y="249554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5A03E9C3-5BD9-4C56-98A1-1FCD8EF514BE}"/>
              </a:ext>
            </a:extLst>
          </p:cNvPr>
          <p:cNvSpPr/>
          <p:nvPr/>
        </p:nvSpPr>
        <p:spPr>
          <a:xfrm>
            <a:off x="3205351" y="204865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E03119B8-FEC6-48F3-8C9E-A422E34B7B20}"/>
              </a:ext>
            </a:extLst>
          </p:cNvPr>
          <p:cNvSpPr/>
          <p:nvPr/>
        </p:nvSpPr>
        <p:spPr>
          <a:xfrm>
            <a:off x="3220149" y="76200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32801F47-5C07-4EF4-BBDC-1471F9572935}"/>
              </a:ext>
            </a:extLst>
          </p:cNvPr>
          <p:cNvSpPr/>
          <p:nvPr/>
        </p:nvSpPr>
        <p:spPr>
          <a:xfrm>
            <a:off x="3225685" y="118397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AC9D1671-30D9-4D99-A1D7-3D4FB9FB9362}"/>
              </a:ext>
            </a:extLst>
          </p:cNvPr>
          <p:cNvSpPr/>
          <p:nvPr/>
        </p:nvSpPr>
        <p:spPr>
          <a:xfrm>
            <a:off x="3210027" y="161202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6671FA5D-C32C-4EA2-B6D8-059333452737}"/>
              </a:ext>
            </a:extLst>
          </p:cNvPr>
          <p:cNvSpPr/>
          <p:nvPr/>
        </p:nvSpPr>
        <p:spPr>
          <a:xfrm>
            <a:off x="3200400" y="249554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D733B824-63D1-4F9E-A871-EE70962AE738}"/>
              </a:ext>
            </a:extLst>
          </p:cNvPr>
          <p:cNvSpPr/>
          <p:nvPr/>
        </p:nvSpPr>
        <p:spPr>
          <a:xfrm>
            <a:off x="1548900" y="762000"/>
            <a:ext cx="806537" cy="1736261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5A03E9C3-5BD9-4C56-98A1-1FCD8EF514BE}"/>
              </a:ext>
            </a:extLst>
          </p:cNvPr>
          <p:cNvSpPr/>
          <p:nvPr/>
        </p:nvSpPr>
        <p:spPr>
          <a:xfrm>
            <a:off x="3795202" y="456325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AC9D1671-30D9-4D99-A1D7-3D4FB9FB9362}"/>
              </a:ext>
            </a:extLst>
          </p:cNvPr>
          <p:cNvSpPr/>
          <p:nvPr/>
        </p:nvSpPr>
        <p:spPr>
          <a:xfrm>
            <a:off x="3799878" y="412662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6671FA5D-C32C-4EA2-B6D8-059333452737}"/>
              </a:ext>
            </a:extLst>
          </p:cNvPr>
          <p:cNvSpPr/>
          <p:nvPr/>
        </p:nvSpPr>
        <p:spPr>
          <a:xfrm>
            <a:off x="3790251" y="501014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5A03E9C3-5BD9-4C56-98A1-1FCD8EF514BE}"/>
              </a:ext>
            </a:extLst>
          </p:cNvPr>
          <p:cNvSpPr/>
          <p:nvPr/>
        </p:nvSpPr>
        <p:spPr>
          <a:xfrm>
            <a:off x="3261802" y="456325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E03119B8-FEC6-48F3-8C9E-A422E34B7B20}"/>
              </a:ext>
            </a:extLst>
          </p:cNvPr>
          <p:cNvSpPr/>
          <p:nvPr/>
        </p:nvSpPr>
        <p:spPr>
          <a:xfrm>
            <a:off x="3276600" y="327660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32801F47-5C07-4EF4-BBDC-1471F9572935}"/>
              </a:ext>
            </a:extLst>
          </p:cNvPr>
          <p:cNvSpPr/>
          <p:nvPr/>
        </p:nvSpPr>
        <p:spPr>
          <a:xfrm>
            <a:off x="3282136" y="369857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AC9D1671-30D9-4D99-A1D7-3D4FB9FB9362}"/>
              </a:ext>
            </a:extLst>
          </p:cNvPr>
          <p:cNvSpPr/>
          <p:nvPr/>
        </p:nvSpPr>
        <p:spPr>
          <a:xfrm>
            <a:off x="3266478" y="4126620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6671FA5D-C32C-4EA2-B6D8-059333452737}"/>
              </a:ext>
            </a:extLst>
          </p:cNvPr>
          <p:cNvSpPr/>
          <p:nvPr/>
        </p:nvSpPr>
        <p:spPr>
          <a:xfrm>
            <a:off x="3256851" y="5010147"/>
            <a:ext cx="45720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94CEE3F-AF64-44C0-BBCF-83187E47E217}"/>
              </a:ext>
            </a:extLst>
          </p:cNvPr>
          <p:cNvSpPr txBox="1"/>
          <p:nvPr/>
        </p:nvSpPr>
        <p:spPr>
          <a:xfrm>
            <a:off x="5943600" y="533400"/>
            <a:ext cx="47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474467A2-3DE3-4ED8-85A4-1C53873B17DD}"/>
              </a:ext>
            </a:extLst>
          </p:cNvPr>
          <p:cNvSpPr txBox="1"/>
          <p:nvPr/>
        </p:nvSpPr>
        <p:spPr>
          <a:xfrm>
            <a:off x="6477000" y="1821359"/>
            <a:ext cx="540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474467A2-3DE3-4ED8-85A4-1C53873B17DD}"/>
              </a:ext>
            </a:extLst>
          </p:cNvPr>
          <p:cNvSpPr txBox="1"/>
          <p:nvPr/>
        </p:nvSpPr>
        <p:spPr>
          <a:xfrm>
            <a:off x="6096000" y="4648200"/>
            <a:ext cx="540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C06D2597-A3C1-4D30-BA6D-64056EDB9D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27934" y="1310467"/>
            <a:ext cx="1581860" cy="637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4D692698-D654-4901-BD44-CA76C4DDC26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43000" y="1295400"/>
            <a:ext cx="1600201" cy="6858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474467A2-3DE3-4ED8-85A4-1C53873B17DD}"/>
              </a:ext>
            </a:extLst>
          </p:cNvPr>
          <p:cNvSpPr txBox="1"/>
          <p:nvPr/>
        </p:nvSpPr>
        <p:spPr>
          <a:xfrm>
            <a:off x="6019800" y="1828800"/>
            <a:ext cx="540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EB6EC9E9-752D-404C-85D9-10D721C68BAD}"/>
              </a:ext>
            </a:extLst>
          </p:cNvPr>
          <p:cNvSpPr txBox="1"/>
          <p:nvPr/>
        </p:nvSpPr>
        <p:spPr>
          <a:xfrm>
            <a:off x="5105400" y="5562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রাজুর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28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মারবেল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48297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4" presetClass="emph" presetSubtype="0" repeatCount="indefinite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0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74" grpId="0"/>
      <p:bldP spid="92" grpId="0" animBg="1"/>
      <p:bldP spid="100" grpId="0" animBg="1"/>
      <p:bldP spid="109" grpId="0" animBg="1"/>
      <p:bldP spid="110" grpId="0"/>
      <p:bldP spid="120" grpId="0"/>
      <p:bldP spid="121" grpId="0"/>
      <p:bldP spid="122" grpId="0"/>
      <p:bldP spid="133" grpId="0"/>
      <p:bldP spid="85" grpId="0" animBg="1"/>
      <p:bldP spid="90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108" grpId="0" animBg="1"/>
      <p:bldP spid="49" grpId="0" animBg="1"/>
      <p:bldP spid="49" grpId="1" animBg="1"/>
      <p:bldP spid="119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2" grpId="0"/>
      <p:bldP spid="135" grpId="0"/>
      <p:bldP spid="136" grpId="0"/>
      <p:bldP spid="145" grpId="0"/>
      <p:bldP spid="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1">
            <a:extLst>
              <a:ext uri="{FF2B5EF4-FFF2-40B4-BE49-F238E27FC236}">
                <a16:creationId xmlns="" xmlns:a16="http://schemas.microsoft.com/office/drawing/2014/main" id="{C2FD1A8E-AEDC-4E3C-88EA-7A815C70334E}"/>
              </a:ext>
            </a:extLst>
          </p:cNvPr>
          <p:cNvSpPr/>
          <p:nvPr/>
        </p:nvSpPr>
        <p:spPr>
          <a:xfrm>
            <a:off x="584617" y="494676"/>
            <a:ext cx="2443396" cy="1633927"/>
          </a:xfrm>
          <a:prstGeom prst="rightArrow">
            <a:avLst/>
          </a:prstGeom>
          <a:solidFill>
            <a:schemeClr val="accent5"/>
          </a:solidFill>
          <a:ln w="762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553919-CE30-4ADF-9C86-ABE099E02C8B}"/>
              </a:ext>
            </a:extLst>
          </p:cNvPr>
          <p:cNvSpPr txBox="1"/>
          <p:nvPr/>
        </p:nvSpPr>
        <p:spPr>
          <a:xfrm>
            <a:off x="2698231" y="2584034"/>
            <a:ext cx="244339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দল নং ১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B828EE-92AD-4688-B76B-21921E21FC52}"/>
              </a:ext>
            </a:extLst>
          </p:cNvPr>
          <p:cNvSpPr txBox="1"/>
          <p:nvPr/>
        </p:nvSpPr>
        <p:spPr>
          <a:xfrm>
            <a:off x="2698231" y="3643546"/>
            <a:ext cx="244339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দল নং 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594A96-73A2-40A9-AB75-D2F933225D6E}"/>
              </a:ext>
            </a:extLst>
          </p:cNvPr>
          <p:cNvSpPr txBox="1"/>
          <p:nvPr/>
        </p:nvSpPr>
        <p:spPr>
          <a:xfrm>
            <a:off x="2698231" y="4651235"/>
            <a:ext cx="244339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দল নং ৩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7417E1-FCB8-4A28-8526-249712153540}"/>
              </a:ext>
            </a:extLst>
          </p:cNvPr>
          <p:cNvSpPr txBox="1"/>
          <p:nvPr/>
        </p:nvSpPr>
        <p:spPr>
          <a:xfrm>
            <a:off x="5334000" y="2590800"/>
            <a:ext cx="181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45- 19=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C2FCAE4-708C-48A4-BAFD-F24877C6E7BB}"/>
              </a:ext>
            </a:extLst>
          </p:cNvPr>
          <p:cNvSpPr/>
          <p:nvPr/>
        </p:nvSpPr>
        <p:spPr>
          <a:xfrm>
            <a:off x="7010400" y="2438400"/>
            <a:ext cx="1447800" cy="10668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67417E1-FCB8-4A28-8526-249712153540}"/>
              </a:ext>
            </a:extLst>
          </p:cNvPr>
          <p:cNvSpPr txBox="1"/>
          <p:nvPr/>
        </p:nvSpPr>
        <p:spPr>
          <a:xfrm>
            <a:off x="5334000" y="3810000"/>
            <a:ext cx="181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84- 65=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C2FCAE4-708C-48A4-BAFD-F24877C6E7BB}"/>
              </a:ext>
            </a:extLst>
          </p:cNvPr>
          <p:cNvSpPr/>
          <p:nvPr/>
        </p:nvSpPr>
        <p:spPr>
          <a:xfrm>
            <a:off x="7010400" y="3657600"/>
            <a:ext cx="1431235" cy="9011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100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7417E1-FCB8-4A28-8526-249712153540}"/>
              </a:ext>
            </a:extLst>
          </p:cNvPr>
          <p:cNvSpPr txBox="1"/>
          <p:nvPr/>
        </p:nvSpPr>
        <p:spPr>
          <a:xfrm>
            <a:off x="5334000" y="4800600"/>
            <a:ext cx="181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60- 42=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C2FCAE4-708C-48A4-BAFD-F24877C6E7BB}"/>
              </a:ext>
            </a:extLst>
          </p:cNvPr>
          <p:cNvSpPr/>
          <p:nvPr/>
        </p:nvSpPr>
        <p:spPr>
          <a:xfrm>
            <a:off x="7010400" y="4648200"/>
            <a:ext cx="1431235" cy="9011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200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914400"/>
            <a:ext cx="8915400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রাজকোষ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কোটাল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a:spPr>
      <a:bodyPr wrap="square" rtlCol="0">
        <a:spAutoFit/>
      </a:bodyPr>
      <a:lstStyle>
        <a:defPPr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516</Words>
  <Application>Microsoft Office PowerPoint</Application>
  <PresentationFormat>Custom</PresentationFormat>
  <Paragraphs>181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Jahid Osman</dc:creator>
  <cp:lastModifiedBy>usre</cp:lastModifiedBy>
  <cp:revision>110</cp:revision>
  <dcterms:created xsi:type="dcterms:W3CDTF">2006-08-16T00:00:00Z</dcterms:created>
  <dcterms:modified xsi:type="dcterms:W3CDTF">2021-07-10T06:18:02Z</dcterms:modified>
</cp:coreProperties>
</file>