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80" r:id="rId2"/>
    <p:sldMasterId id="2147483886" r:id="rId3"/>
  </p:sldMasterIdLst>
  <p:sldIdLst>
    <p:sldId id="271" r:id="rId4"/>
    <p:sldId id="256" r:id="rId5"/>
    <p:sldId id="257" r:id="rId6"/>
    <p:sldId id="261" r:id="rId7"/>
    <p:sldId id="269" r:id="rId8"/>
    <p:sldId id="259" r:id="rId9"/>
    <p:sldId id="260" r:id="rId10"/>
    <p:sldId id="272" r:id="rId11"/>
    <p:sldId id="270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7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8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3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7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4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1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3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91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0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67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08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3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94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2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19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75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0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2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19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4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73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89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89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01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7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06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22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3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7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25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5070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6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656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29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0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0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5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0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8297D-EE05-4A85-BBE0-002B35CB1D80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B518CD-78A0-4BBA-BDCA-83ACCC23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5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0D887-32E7-4469-AE47-724F60C5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58" y="3376682"/>
            <a:ext cx="1501822" cy="201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449AED-D853-42B6-AF52-525829316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" y="3324367"/>
            <a:ext cx="1560963" cy="1957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4AB141-CD64-444A-9B16-033A14F50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328" y="0"/>
            <a:ext cx="887672" cy="9053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4ED0F-B6CD-432E-9AFC-A34B18E5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9" y="160929"/>
            <a:ext cx="2920621" cy="31310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63BB5B-3868-4F81-B3F5-8398C04EFB81}"/>
              </a:ext>
            </a:extLst>
          </p:cNvPr>
          <p:cNvSpPr txBox="1"/>
          <p:nvPr/>
        </p:nvSpPr>
        <p:spPr>
          <a:xfrm>
            <a:off x="796119" y="5568287"/>
            <a:ext cx="2206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শাহবাজ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রিয়াদ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টিচার্স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48DE50-3E24-412B-B5E4-182E95485F22}"/>
              </a:ext>
            </a:extLst>
          </p:cNvPr>
          <p:cNvSpPr txBox="1"/>
          <p:nvPr/>
        </p:nvSpPr>
        <p:spPr>
          <a:xfrm>
            <a:off x="9894058" y="5704764"/>
            <a:ext cx="20067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মলয়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টিচার্স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EEF01F9-1F4F-485E-A3E2-79C5B7195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57" y="3421922"/>
            <a:ext cx="1501822" cy="20164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84E14B-0340-4216-9EDB-07510E6ED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9" y="3369607"/>
            <a:ext cx="1560963" cy="19573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FD68C0-31C8-4E55-9068-34D90654C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327" y="45240"/>
            <a:ext cx="887672" cy="9053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50BC44-BF02-45E8-88A5-EA8D6F008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8" y="206169"/>
            <a:ext cx="2920621" cy="31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F4C7B6-1A5A-4918-B8B9-D445F07C2552}"/>
              </a:ext>
            </a:extLst>
          </p:cNvPr>
          <p:cNvSpPr txBox="1"/>
          <p:nvPr/>
        </p:nvSpPr>
        <p:spPr>
          <a:xfrm>
            <a:off x="3291840" y="2053883"/>
            <a:ext cx="859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46DFD-B793-440D-A50F-1366B7BA60BC}"/>
              </a:ext>
            </a:extLst>
          </p:cNvPr>
          <p:cNvSpPr txBox="1"/>
          <p:nvPr/>
        </p:nvSpPr>
        <p:spPr>
          <a:xfrm>
            <a:off x="112542" y="267286"/>
            <a:ext cx="94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9B675-97AA-4619-A908-C322CF35D68A}"/>
              </a:ext>
            </a:extLst>
          </p:cNvPr>
          <p:cNvSpPr txBox="1"/>
          <p:nvPr/>
        </p:nvSpPr>
        <p:spPr>
          <a:xfrm>
            <a:off x="1842448" y="1023582"/>
            <a:ext cx="8134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611EE-BEBC-4C7C-899F-80AA86ED3F19}"/>
              </a:ext>
            </a:extLst>
          </p:cNvPr>
          <p:cNvSpPr txBox="1"/>
          <p:nvPr/>
        </p:nvSpPr>
        <p:spPr>
          <a:xfrm>
            <a:off x="9048466" y="267286"/>
            <a:ext cx="303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২৭/০৬/২১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B308F31-BDD1-497A-81C4-D4F378800356}"/>
              </a:ext>
            </a:extLst>
          </p:cNvPr>
          <p:cNvSpPr/>
          <p:nvPr/>
        </p:nvSpPr>
        <p:spPr>
          <a:xfrm>
            <a:off x="709683" y="2991851"/>
            <a:ext cx="3070747" cy="256236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76762F-537A-4C6D-9AD5-8541D9D1D5CD}"/>
              </a:ext>
            </a:extLst>
          </p:cNvPr>
          <p:cNvSpPr txBox="1"/>
          <p:nvPr/>
        </p:nvSpPr>
        <p:spPr>
          <a:xfrm>
            <a:off x="206326" y="0"/>
            <a:ext cx="130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F782D-0836-4A8E-892D-782900AB1DBD}"/>
              </a:ext>
            </a:extLst>
          </p:cNvPr>
          <p:cNvSpPr txBox="1"/>
          <p:nvPr/>
        </p:nvSpPr>
        <p:spPr>
          <a:xfrm>
            <a:off x="998217" y="747375"/>
            <a:ext cx="294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9AF4D-1997-4241-B0CE-895127709B39}"/>
              </a:ext>
            </a:extLst>
          </p:cNvPr>
          <p:cNvSpPr txBox="1"/>
          <p:nvPr/>
        </p:nvSpPr>
        <p:spPr>
          <a:xfrm>
            <a:off x="5085615" y="632921"/>
            <a:ext cx="2445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602549-9EAC-4194-9231-277A8AD5AED6}"/>
              </a:ext>
            </a:extLst>
          </p:cNvPr>
          <p:cNvSpPr txBox="1"/>
          <p:nvPr/>
        </p:nvSpPr>
        <p:spPr>
          <a:xfrm>
            <a:off x="9247163" y="773372"/>
            <a:ext cx="270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86D72C-A434-4DF5-AFAE-38C711CF1E33}"/>
              </a:ext>
            </a:extLst>
          </p:cNvPr>
          <p:cNvSpPr txBox="1"/>
          <p:nvPr/>
        </p:nvSpPr>
        <p:spPr>
          <a:xfrm>
            <a:off x="559699" y="5922968"/>
            <a:ext cx="2846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00065E-71DB-4167-81E0-6B4DEC26EAE5}"/>
              </a:ext>
            </a:extLst>
          </p:cNvPr>
          <p:cNvSpPr txBox="1"/>
          <p:nvPr/>
        </p:nvSpPr>
        <p:spPr>
          <a:xfrm>
            <a:off x="4476536" y="5989263"/>
            <a:ext cx="284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নকশিকাঁথা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27AB95-2437-43D5-BBC7-F5E54C1953AC}"/>
              </a:ext>
            </a:extLst>
          </p:cNvPr>
          <p:cNvSpPr txBox="1"/>
          <p:nvPr/>
        </p:nvSpPr>
        <p:spPr>
          <a:xfrm>
            <a:off x="9369085" y="5927709"/>
            <a:ext cx="245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5C1D8-1EC9-4285-9D10-9C2700ADE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8" y="1266289"/>
            <a:ext cx="2982284" cy="2121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E34839-9114-4EDE-A084-E884876B3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53" y="1304105"/>
            <a:ext cx="3592541" cy="20836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429AE5-E988-49D5-88D6-9851DE275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31" y="1305414"/>
            <a:ext cx="3610709" cy="21235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9F908A-542F-4664-9873-2ACF21F42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8" y="3906697"/>
            <a:ext cx="2982284" cy="18147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BB0DD0-2027-474D-BE2A-A5729B6DC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54" y="3965823"/>
            <a:ext cx="3610708" cy="18506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909B3A-3B7E-463F-AAB1-0CE196A74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0" y="3965823"/>
            <a:ext cx="3610709" cy="18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123159-909D-4E04-9E2B-FE18DFFD0FC6}"/>
              </a:ext>
            </a:extLst>
          </p:cNvPr>
          <p:cNvSpPr txBox="1"/>
          <p:nvPr/>
        </p:nvSpPr>
        <p:spPr>
          <a:xfrm>
            <a:off x="2957513" y="442913"/>
            <a:ext cx="644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A0650-351F-46D1-A7AC-5DE7E50098A7}"/>
              </a:ext>
            </a:extLst>
          </p:cNvPr>
          <p:cNvSpPr txBox="1"/>
          <p:nvPr/>
        </p:nvSpPr>
        <p:spPr>
          <a:xfrm>
            <a:off x="1057275" y="2269271"/>
            <a:ext cx="1060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হাস-মুরগি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C68B2-7204-4A01-81FC-4807BC6AD5A1}"/>
              </a:ext>
            </a:extLst>
          </p:cNvPr>
          <p:cNvSpPr txBox="1"/>
          <p:nvPr/>
        </p:nvSpPr>
        <p:spPr>
          <a:xfrm>
            <a:off x="8299938" y="1248370"/>
            <a:ext cx="300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F1D5E-066B-4371-9938-ACE2BDB1D124}"/>
              </a:ext>
            </a:extLst>
          </p:cNvPr>
          <p:cNvSpPr txBox="1"/>
          <p:nvPr/>
        </p:nvSpPr>
        <p:spPr>
          <a:xfrm>
            <a:off x="171450" y="200025"/>
            <a:ext cx="885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৯৫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3F569-B9F0-4D7A-B784-ABBA1AA2C08B}"/>
              </a:ext>
            </a:extLst>
          </p:cNvPr>
          <p:cNvSpPr txBox="1"/>
          <p:nvPr/>
        </p:nvSpPr>
        <p:spPr>
          <a:xfrm>
            <a:off x="2760837" y="4837808"/>
            <a:ext cx="818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(০১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৪০)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০৪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6375C-32D2-4E77-8C71-B8C70F56D15F}"/>
              </a:ext>
            </a:extLst>
          </p:cNvPr>
          <p:cNvSpPr txBox="1"/>
          <p:nvPr/>
        </p:nvSpPr>
        <p:spPr>
          <a:xfrm>
            <a:off x="8299938" y="200025"/>
            <a:ext cx="335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২৭/০৬/২১</a:t>
            </a:r>
          </a:p>
        </p:txBody>
      </p:sp>
    </p:spTree>
    <p:extLst>
      <p:ext uri="{BB962C8B-B14F-4D97-AF65-F5344CB8AC3E}">
        <p14:creationId xmlns:p14="http://schemas.microsoft.com/office/powerpoint/2010/main" val="31586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C3DE0A-9664-4B96-B922-4311FAB6196A}"/>
              </a:ext>
            </a:extLst>
          </p:cNvPr>
          <p:cNvSpPr txBox="1"/>
          <p:nvPr/>
        </p:nvSpPr>
        <p:spPr>
          <a:xfrm>
            <a:off x="157163" y="200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৯৫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4F076-DCC5-4322-B59E-47A8F49D538F}"/>
              </a:ext>
            </a:extLst>
          </p:cNvPr>
          <p:cNvSpPr txBox="1"/>
          <p:nvPr/>
        </p:nvSpPr>
        <p:spPr>
          <a:xfrm>
            <a:off x="4615742" y="200025"/>
            <a:ext cx="4972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3397C-D143-4E55-B755-EDBF17862E91}"/>
              </a:ext>
            </a:extLst>
          </p:cNvPr>
          <p:cNvSpPr txBox="1"/>
          <p:nvPr/>
        </p:nvSpPr>
        <p:spPr>
          <a:xfrm>
            <a:off x="1431131" y="1347393"/>
            <a:ext cx="9958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ক.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টেইলারিং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খ.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গ.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ঘ.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গেঞ্জি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3D839-0DB9-43D5-91E3-630CF8B487F2}"/>
              </a:ext>
            </a:extLst>
          </p:cNvPr>
          <p:cNvSpPr txBox="1"/>
          <p:nvPr/>
        </p:nvSpPr>
        <p:spPr>
          <a:xfrm>
            <a:off x="1431131" y="2494761"/>
            <a:ext cx="11134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/>
              <a:t>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ক.  ৫০      খ.  ৭০        গ.  ৮০            ঘ. ৭৫ 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6D5FD-F9D3-442E-B05B-DF870194752B}"/>
              </a:ext>
            </a:extLst>
          </p:cNvPr>
          <p:cNvSpPr txBox="1"/>
          <p:nvPr/>
        </p:nvSpPr>
        <p:spPr>
          <a:xfrm>
            <a:off x="1431130" y="3688295"/>
            <a:ext cx="8156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যুবক-যুবতী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 ১/৩     খ. ২/৩       গ. ১/৫         ঘ. ২/৫ 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B29D8-2C3E-4FA2-97E8-FB87C9380725}"/>
              </a:ext>
            </a:extLst>
          </p:cNvPr>
          <p:cNvSpPr txBox="1"/>
          <p:nvPr/>
        </p:nvSpPr>
        <p:spPr>
          <a:xfrm>
            <a:off x="9734843" y="200025"/>
            <a:ext cx="245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২৭/০৬/২১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7E840E-6DED-46A0-8AFC-82F274779C77}"/>
              </a:ext>
            </a:extLst>
          </p:cNvPr>
          <p:cNvSpPr txBox="1"/>
          <p:nvPr/>
        </p:nvSpPr>
        <p:spPr>
          <a:xfrm>
            <a:off x="3362178" y="520987"/>
            <a:ext cx="7081984" cy="1200329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srgbClr val="FF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7E6DB-E744-4C17-B89B-DBC190EA2490}"/>
              </a:ext>
            </a:extLst>
          </p:cNvPr>
          <p:cNvSpPr txBox="1"/>
          <p:nvPr/>
        </p:nvSpPr>
        <p:spPr>
          <a:xfrm>
            <a:off x="2185987" y="2514600"/>
            <a:ext cx="8258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81351-CC6B-4A6C-8F97-D8496F6E0509}"/>
              </a:ext>
            </a:extLst>
          </p:cNvPr>
          <p:cNvSpPr txBox="1"/>
          <p:nvPr/>
        </p:nvSpPr>
        <p:spPr>
          <a:xfrm>
            <a:off x="257175" y="228600"/>
            <a:ext cx="150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৯৫</a:t>
            </a:r>
          </a:p>
        </p:txBody>
      </p:sp>
    </p:spTree>
    <p:extLst>
      <p:ext uri="{BB962C8B-B14F-4D97-AF65-F5344CB8AC3E}">
        <p14:creationId xmlns:p14="http://schemas.microsoft.com/office/powerpoint/2010/main" val="4120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AE912B-3C35-4E06-BF77-8537F415496D}"/>
              </a:ext>
            </a:extLst>
          </p:cNvPr>
          <p:cNvSpPr txBox="1"/>
          <p:nvPr/>
        </p:nvSpPr>
        <p:spPr>
          <a:xfrm>
            <a:off x="4526858" y="2705725"/>
            <a:ext cx="3674607" cy="1446550"/>
          </a:xfrm>
          <a:prstGeom prst="rect">
            <a:avLst/>
          </a:prstGeom>
          <a:gradFill>
            <a:gsLst>
              <a:gs pos="86000">
                <a:srgbClr val="FFFF00"/>
              </a:gs>
              <a:gs pos="100000">
                <a:schemeClr val="accent1">
                  <a:lumMod val="89000"/>
                </a:schemeClr>
              </a:gs>
              <a:gs pos="100000">
                <a:schemeClr val="accent1">
                  <a:lumMod val="89000"/>
                </a:schemeClr>
              </a:gs>
              <a:gs pos="100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8800" dirty="0" err="1"/>
              <a:t>ধন্যবাদ</a:t>
            </a:r>
            <a:endParaRPr lang="en-US" sz="8800" dirty="0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29871445-AFE2-4697-A8E9-D476DB90D746}"/>
              </a:ext>
            </a:extLst>
          </p:cNvPr>
          <p:cNvSpPr/>
          <p:nvPr/>
        </p:nvSpPr>
        <p:spPr>
          <a:xfrm>
            <a:off x="752622" y="1589649"/>
            <a:ext cx="2954215" cy="4107766"/>
          </a:xfrm>
          <a:prstGeom prst="star7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7 Points 10">
            <a:extLst>
              <a:ext uri="{FF2B5EF4-FFF2-40B4-BE49-F238E27FC236}">
                <a16:creationId xmlns:a16="http://schemas.microsoft.com/office/drawing/2014/main" id="{7B841CFA-4046-4C0D-AA5B-84E63E97B64C}"/>
              </a:ext>
            </a:extLst>
          </p:cNvPr>
          <p:cNvSpPr/>
          <p:nvPr/>
        </p:nvSpPr>
        <p:spPr>
          <a:xfrm>
            <a:off x="8834511" y="1589649"/>
            <a:ext cx="2954215" cy="4107766"/>
          </a:xfrm>
          <a:prstGeom prst="star7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C600A-CD30-4BF8-9A33-DDA74B03A7AA}"/>
              </a:ext>
            </a:extLst>
          </p:cNvPr>
          <p:cNvSpPr txBox="1"/>
          <p:nvPr/>
        </p:nvSpPr>
        <p:spPr>
          <a:xfrm>
            <a:off x="196948" y="168812"/>
            <a:ext cx="389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95 - Talat Mahmud</a:t>
            </a:r>
          </a:p>
        </p:txBody>
      </p:sp>
    </p:spTree>
    <p:extLst>
      <p:ext uri="{BB962C8B-B14F-4D97-AF65-F5344CB8AC3E}">
        <p14:creationId xmlns:p14="http://schemas.microsoft.com/office/powerpoint/2010/main" val="11410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F6D0BB-0FD1-4D9C-8520-8E226D042C80}"/>
              </a:ext>
            </a:extLst>
          </p:cNvPr>
          <p:cNvSpPr/>
          <p:nvPr/>
        </p:nvSpPr>
        <p:spPr>
          <a:xfrm>
            <a:off x="3513192" y="661718"/>
            <a:ext cx="53783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7860C-AC51-4696-BDA1-28CB8773D200}"/>
              </a:ext>
            </a:extLst>
          </p:cNvPr>
          <p:cNvSpPr txBox="1"/>
          <p:nvPr/>
        </p:nvSpPr>
        <p:spPr>
          <a:xfrm>
            <a:off x="108366" y="369331"/>
            <a:ext cx="106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৯৫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DE443-9D2E-43D1-9EB5-FC8E78BA5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3" y="1523999"/>
            <a:ext cx="8029575" cy="4391025"/>
          </a:xfrm>
          <a:prstGeom prst="rect">
            <a:avLst/>
          </a:prstGeom>
        </p:spPr>
      </p:pic>
      <p:sp>
        <p:nvSpPr>
          <p:cNvPr id="11" name="Sun 10">
            <a:extLst>
              <a:ext uri="{FF2B5EF4-FFF2-40B4-BE49-F238E27FC236}">
                <a16:creationId xmlns:a16="http://schemas.microsoft.com/office/drawing/2014/main" id="{FFA5A613-F1D6-4FB9-80E9-CAC2679168C0}"/>
              </a:ext>
            </a:extLst>
          </p:cNvPr>
          <p:cNvSpPr/>
          <p:nvPr/>
        </p:nvSpPr>
        <p:spPr>
          <a:xfrm>
            <a:off x="9677400" y="1971674"/>
            <a:ext cx="1871662" cy="43910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C6BA7017-D92B-4469-8939-91ED31E57231}"/>
              </a:ext>
            </a:extLst>
          </p:cNvPr>
          <p:cNvSpPr/>
          <p:nvPr/>
        </p:nvSpPr>
        <p:spPr>
          <a:xfrm>
            <a:off x="642938" y="1971673"/>
            <a:ext cx="1871662" cy="43910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81728-3D77-4233-8B66-48E70E72E8E1}"/>
              </a:ext>
            </a:extLst>
          </p:cNvPr>
          <p:cNvSpPr txBox="1"/>
          <p:nvPr/>
        </p:nvSpPr>
        <p:spPr>
          <a:xfrm>
            <a:off x="9677400" y="218364"/>
            <a:ext cx="230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২৭/০৬/২১</a:t>
            </a:r>
          </a:p>
        </p:txBody>
      </p:sp>
    </p:spTree>
    <p:extLst>
      <p:ext uri="{BB962C8B-B14F-4D97-AF65-F5344CB8AC3E}">
        <p14:creationId xmlns:p14="http://schemas.microsoft.com/office/powerpoint/2010/main" val="1495680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352D1-663A-4983-9B6C-9894C35DFCA2}"/>
              </a:ext>
            </a:extLst>
          </p:cNvPr>
          <p:cNvSpPr txBox="1"/>
          <p:nvPr/>
        </p:nvSpPr>
        <p:spPr>
          <a:xfrm>
            <a:off x="582046" y="2823870"/>
            <a:ext cx="6316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নামঃ</a:t>
            </a:r>
            <a:r>
              <a:rPr lang="en-US" sz="2800" dirty="0"/>
              <a:t> </a:t>
            </a:r>
            <a:r>
              <a:rPr lang="en-US" sz="2800" dirty="0" err="1"/>
              <a:t>তালাত</a:t>
            </a:r>
            <a:r>
              <a:rPr lang="en-US" sz="2800" dirty="0"/>
              <a:t> </a:t>
            </a:r>
            <a:r>
              <a:rPr lang="en-US" sz="2800" dirty="0" err="1"/>
              <a:t>মাহমুদ</a:t>
            </a:r>
            <a:endParaRPr lang="en-US" sz="2800" dirty="0"/>
          </a:p>
          <a:p>
            <a:r>
              <a:rPr lang="en-US" sz="2800" dirty="0" err="1"/>
              <a:t>সহকারী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r>
              <a:rPr lang="en-US" sz="2800" dirty="0"/>
              <a:t> (</a:t>
            </a:r>
            <a:r>
              <a:rPr lang="en-US" sz="2800" dirty="0" err="1"/>
              <a:t>ব্যবসায়</a:t>
            </a:r>
            <a:r>
              <a:rPr lang="en-US" sz="2800" dirty="0"/>
              <a:t> </a:t>
            </a:r>
            <a:r>
              <a:rPr lang="en-US" sz="2800" dirty="0" err="1"/>
              <a:t>শিক্ষা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বঙ্গবন্ধু</a:t>
            </a:r>
            <a:r>
              <a:rPr lang="en-US" sz="2800" dirty="0"/>
              <a:t> </a:t>
            </a:r>
            <a:r>
              <a:rPr lang="en-US" sz="2800" dirty="0" err="1"/>
              <a:t>আর্দশ</a:t>
            </a:r>
            <a:r>
              <a:rPr lang="en-US" sz="2800" dirty="0"/>
              <a:t> </a:t>
            </a:r>
            <a:r>
              <a:rPr lang="en-US" sz="2800" dirty="0" err="1"/>
              <a:t>উচ্চ</a:t>
            </a:r>
            <a:r>
              <a:rPr lang="en-US" sz="2800" dirty="0"/>
              <a:t> </a:t>
            </a:r>
            <a:r>
              <a:rPr lang="en-US" sz="2800" dirty="0" err="1"/>
              <a:t>বিদ্যালয়</a:t>
            </a:r>
            <a:r>
              <a:rPr lang="en-US" sz="2800" dirty="0"/>
              <a:t> </a:t>
            </a:r>
            <a:r>
              <a:rPr lang="en-US" sz="2800" dirty="0" err="1"/>
              <a:t>এন্ড</a:t>
            </a:r>
            <a:r>
              <a:rPr lang="en-US" sz="2800" dirty="0"/>
              <a:t> </a:t>
            </a:r>
            <a:r>
              <a:rPr lang="en-US" sz="2800" dirty="0" err="1"/>
              <a:t>কলেজ</a:t>
            </a:r>
            <a:endParaRPr lang="en-US" sz="2800" dirty="0"/>
          </a:p>
          <a:p>
            <a:r>
              <a:rPr lang="en-US" sz="2800" dirty="0" err="1"/>
              <a:t>ভেদেরগঞ্জ</a:t>
            </a:r>
            <a:r>
              <a:rPr lang="en-US" sz="2800" dirty="0"/>
              <a:t>, </a:t>
            </a:r>
            <a:r>
              <a:rPr lang="en-US" sz="2800" dirty="0" err="1"/>
              <a:t>শরিয়তপুর</a:t>
            </a:r>
            <a:r>
              <a:rPr lang="en-US" sz="2800" dirty="0"/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০১৯৩০৬০৫০০১</a:t>
            </a:r>
          </a:p>
          <a:p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talatmahmud@gmail.com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119D7-04D3-433F-AF40-07DF5D467A01}"/>
              </a:ext>
            </a:extLst>
          </p:cNvPr>
          <p:cNvSpPr txBox="1"/>
          <p:nvPr/>
        </p:nvSpPr>
        <p:spPr>
          <a:xfrm>
            <a:off x="576773" y="253218"/>
            <a:ext cx="147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৯৫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A8445-61C3-4852-B212-7EDD3A985E39}"/>
              </a:ext>
            </a:extLst>
          </p:cNvPr>
          <p:cNvSpPr txBox="1"/>
          <p:nvPr/>
        </p:nvSpPr>
        <p:spPr>
          <a:xfrm>
            <a:off x="4605297" y="999934"/>
            <a:ext cx="4586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শিক্ষক</a:t>
            </a:r>
            <a:r>
              <a:rPr lang="en-US" sz="4800" dirty="0"/>
              <a:t> </a:t>
            </a:r>
            <a:r>
              <a:rPr lang="en-US" sz="4800" dirty="0" err="1"/>
              <a:t>পরিচিতি</a:t>
            </a:r>
            <a:endParaRPr lang="en-US" sz="4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7D65B4-3B4E-4DA1-BDDC-D8591BD00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2" y="2257426"/>
            <a:ext cx="3214688" cy="4471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BA409-760E-4934-AD0A-E4854C7C1997}"/>
              </a:ext>
            </a:extLst>
          </p:cNvPr>
          <p:cNvSpPr txBox="1"/>
          <p:nvPr/>
        </p:nvSpPr>
        <p:spPr>
          <a:xfrm>
            <a:off x="9636369" y="253218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২৭/০৬/২১</a:t>
            </a:r>
          </a:p>
        </p:txBody>
      </p:sp>
    </p:spTree>
    <p:extLst>
      <p:ext uri="{BB962C8B-B14F-4D97-AF65-F5344CB8AC3E}">
        <p14:creationId xmlns:p14="http://schemas.microsoft.com/office/powerpoint/2010/main" val="10639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7776F-8F38-4519-A062-E74C8EF2A2FB}"/>
              </a:ext>
            </a:extLst>
          </p:cNvPr>
          <p:cNvSpPr txBox="1"/>
          <p:nvPr/>
        </p:nvSpPr>
        <p:spPr>
          <a:xfrm>
            <a:off x="4087800" y="910118"/>
            <a:ext cx="515119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উদ্দ্যোগ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২৭/০৬/২১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52154-A687-4EF5-8E2F-BF3D78E5C7AB}"/>
              </a:ext>
            </a:extLst>
          </p:cNvPr>
          <p:cNvSpPr txBox="1"/>
          <p:nvPr/>
        </p:nvSpPr>
        <p:spPr>
          <a:xfrm>
            <a:off x="140677" y="325343"/>
            <a:ext cx="111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৯৫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E0E282E4-8033-4A0E-BE75-918B8F445F5A}"/>
              </a:ext>
            </a:extLst>
          </p:cNvPr>
          <p:cNvSpPr/>
          <p:nvPr/>
        </p:nvSpPr>
        <p:spPr>
          <a:xfrm>
            <a:off x="548640" y="1308295"/>
            <a:ext cx="2841674" cy="412183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12 Points 6">
            <a:extLst>
              <a:ext uri="{FF2B5EF4-FFF2-40B4-BE49-F238E27FC236}">
                <a16:creationId xmlns:a16="http://schemas.microsoft.com/office/drawing/2014/main" id="{641B0EFE-3CBC-4EB1-9C7B-84FA3CF7868A}"/>
              </a:ext>
            </a:extLst>
          </p:cNvPr>
          <p:cNvSpPr/>
          <p:nvPr/>
        </p:nvSpPr>
        <p:spPr>
          <a:xfrm>
            <a:off x="8801686" y="1368083"/>
            <a:ext cx="2841674" cy="412183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A4AD2-FF4B-4243-83A9-F3E5A19BF55D}"/>
              </a:ext>
            </a:extLst>
          </p:cNvPr>
          <p:cNvSpPr txBox="1"/>
          <p:nvPr/>
        </p:nvSpPr>
        <p:spPr>
          <a:xfrm>
            <a:off x="8581292" y="250184"/>
            <a:ext cx="336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২৭/০৬/২১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1C29CD8-450F-4A48-98FC-8940ECC37E4B}"/>
              </a:ext>
            </a:extLst>
          </p:cNvPr>
          <p:cNvSpPr txBox="1"/>
          <p:nvPr/>
        </p:nvSpPr>
        <p:spPr>
          <a:xfrm>
            <a:off x="7819467" y="5054964"/>
            <a:ext cx="282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গাভীর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দোহন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B0813F-1973-452C-B869-EE643FC947FB}"/>
              </a:ext>
            </a:extLst>
          </p:cNvPr>
          <p:cNvSpPr txBox="1"/>
          <p:nvPr/>
        </p:nvSpPr>
        <p:spPr>
          <a:xfrm>
            <a:off x="1913206" y="5045559"/>
            <a:ext cx="3166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669AB-0A77-4E74-BE43-820E1B0FC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54" y="1625339"/>
            <a:ext cx="4849015" cy="3157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16E5C9-208F-482D-80F1-8A2955976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3" y="1625339"/>
            <a:ext cx="4849015" cy="3157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79F0A5-0045-4FA4-B0E5-A26123F109D9}"/>
              </a:ext>
            </a:extLst>
          </p:cNvPr>
          <p:cNvSpPr txBox="1"/>
          <p:nvPr/>
        </p:nvSpPr>
        <p:spPr>
          <a:xfrm>
            <a:off x="267286" y="154745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12759-7D1D-4C31-8B57-25BC6C3D0754}"/>
              </a:ext>
            </a:extLst>
          </p:cNvPr>
          <p:cNvSpPr txBox="1"/>
          <p:nvPr/>
        </p:nvSpPr>
        <p:spPr>
          <a:xfrm>
            <a:off x="9959926" y="267286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২৭/০৬/২১</a:t>
            </a:r>
          </a:p>
        </p:txBody>
      </p:sp>
    </p:spTree>
    <p:extLst>
      <p:ext uri="{BB962C8B-B14F-4D97-AF65-F5344CB8AC3E}">
        <p14:creationId xmlns:p14="http://schemas.microsoft.com/office/powerpoint/2010/main" val="31835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03C787C-BAC1-4F91-BFD3-601E25A861E0}"/>
              </a:ext>
            </a:extLst>
          </p:cNvPr>
          <p:cNvSpPr/>
          <p:nvPr/>
        </p:nvSpPr>
        <p:spPr>
          <a:xfrm>
            <a:off x="2447925" y="1214651"/>
            <a:ext cx="6586894" cy="27159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5144-BFA8-4DF5-9F9B-CB2DB90C3136}"/>
              </a:ext>
            </a:extLst>
          </p:cNvPr>
          <p:cNvSpPr txBox="1"/>
          <p:nvPr/>
        </p:nvSpPr>
        <p:spPr>
          <a:xfrm>
            <a:off x="3371851" y="2008822"/>
            <a:ext cx="6372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82E1E9C8-A869-4C0E-9BD9-993D2093E78A}"/>
              </a:ext>
            </a:extLst>
          </p:cNvPr>
          <p:cNvSpPr/>
          <p:nvPr/>
        </p:nvSpPr>
        <p:spPr>
          <a:xfrm>
            <a:off x="655093" y="559558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0467AA3F-C059-40C2-9C7D-E9B9194250D5}"/>
              </a:ext>
            </a:extLst>
          </p:cNvPr>
          <p:cNvSpPr/>
          <p:nvPr/>
        </p:nvSpPr>
        <p:spPr>
          <a:xfrm>
            <a:off x="1132765" y="559558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65BAF51-4E36-4392-A143-644B4651E46F}"/>
              </a:ext>
            </a:extLst>
          </p:cNvPr>
          <p:cNvSpPr/>
          <p:nvPr/>
        </p:nvSpPr>
        <p:spPr>
          <a:xfrm>
            <a:off x="1569492" y="559558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8BE51539-8AE7-4FC2-9CC0-BF8D7296F82D}"/>
              </a:ext>
            </a:extLst>
          </p:cNvPr>
          <p:cNvSpPr/>
          <p:nvPr/>
        </p:nvSpPr>
        <p:spPr>
          <a:xfrm>
            <a:off x="2006219" y="559558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0237361C-0DA4-4833-9F32-6314133E6B91}"/>
              </a:ext>
            </a:extLst>
          </p:cNvPr>
          <p:cNvSpPr/>
          <p:nvPr/>
        </p:nvSpPr>
        <p:spPr>
          <a:xfrm>
            <a:off x="2388353" y="559558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A60DA45-5A09-40D1-9249-D9FB60836C5A}"/>
              </a:ext>
            </a:extLst>
          </p:cNvPr>
          <p:cNvSpPr/>
          <p:nvPr/>
        </p:nvSpPr>
        <p:spPr>
          <a:xfrm>
            <a:off x="2893321" y="559558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45CC8CD-048C-4419-9A84-A1B8ECDA376C}"/>
              </a:ext>
            </a:extLst>
          </p:cNvPr>
          <p:cNvSpPr/>
          <p:nvPr/>
        </p:nvSpPr>
        <p:spPr>
          <a:xfrm>
            <a:off x="3398289" y="579178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C89D3EC-66CB-46AB-ABBB-A285E757F05E}"/>
              </a:ext>
            </a:extLst>
          </p:cNvPr>
          <p:cNvSpPr/>
          <p:nvPr/>
        </p:nvSpPr>
        <p:spPr>
          <a:xfrm>
            <a:off x="3862304" y="559558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348B19E-679E-45F3-A8A9-CAB12AB06895}"/>
              </a:ext>
            </a:extLst>
          </p:cNvPr>
          <p:cNvSpPr/>
          <p:nvPr/>
        </p:nvSpPr>
        <p:spPr>
          <a:xfrm>
            <a:off x="4312687" y="596664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4582ABB8-B0DD-45CA-8CA5-EAC95A58E7C9}"/>
              </a:ext>
            </a:extLst>
          </p:cNvPr>
          <p:cNvSpPr/>
          <p:nvPr/>
        </p:nvSpPr>
        <p:spPr>
          <a:xfrm>
            <a:off x="4790359" y="596664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828E6712-8915-43A6-A377-CB6BC0601C84}"/>
              </a:ext>
            </a:extLst>
          </p:cNvPr>
          <p:cNvSpPr/>
          <p:nvPr/>
        </p:nvSpPr>
        <p:spPr>
          <a:xfrm>
            <a:off x="5227086" y="596664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7C976B1E-5688-4BCE-BEFF-C09CF1CFACE9}"/>
              </a:ext>
            </a:extLst>
          </p:cNvPr>
          <p:cNvSpPr/>
          <p:nvPr/>
        </p:nvSpPr>
        <p:spPr>
          <a:xfrm>
            <a:off x="5663813" y="596664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1AAAEF87-4466-48E8-A0DF-D141B3456AEC}"/>
              </a:ext>
            </a:extLst>
          </p:cNvPr>
          <p:cNvSpPr/>
          <p:nvPr/>
        </p:nvSpPr>
        <p:spPr>
          <a:xfrm>
            <a:off x="6045947" y="596664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DD131D28-DCD9-49F5-AA4F-EDF87A236CF6}"/>
              </a:ext>
            </a:extLst>
          </p:cNvPr>
          <p:cNvSpPr/>
          <p:nvPr/>
        </p:nvSpPr>
        <p:spPr>
          <a:xfrm>
            <a:off x="6550915" y="596664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445FEE41-AE8C-4FB8-8161-2BC61C79AF21}"/>
              </a:ext>
            </a:extLst>
          </p:cNvPr>
          <p:cNvSpPr/>
          <p:nvPr/>
        </p:nvSpPr>
        <p:spPr>
          <a:xfrm>
            <a:off x="7055883" y="616284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C91A2CF4-31BB-4DF9-B194-B5AE814484E6}"/>
              </a:ext>
            </a:extLst>
          </p:cNvPr>
          <p:cNvSpPr/>
          <p:nvPr/>
        </p:nvSpPr>
        <p:spPr>
          <a:xfrm>
            <a:off x="7519898" y="596664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BAB714C3-316E-4FE4-B27A-5A03C830ACC1}"/>
              </a:ext>
            </a:extLst>
          </p:cNvPr>
          <p:cNvSpPr/>
          <p:nvPr/>
        </p:nvSpPr>
        <p:spPr>
          <a:xfrm>
            <a:off x="8024871" y="633770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0A5146D8-CB9D-4B2F-9F38-2F5D061F5237}"/>
              </a:ext>
            </a:extLst>
          </p:cNvPr>
          <p:cNvSpPr/>
          <p:nvPr/>
        </p:nvSpPr>
        <p:spPr>
          <a:xfrm>
            <a:off x="8502543" y="633770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0FD3CF64-D559-4921-A707-0838753F1F01}"/>
              </a:ext>
            </a:extLst>
          </p:cNvPr>
          <p:cNvSpPr/>
          <p:nvPr/>
        </p:nvSpPr>
        <p:spPr>
          <a:xfrm>
            <a:off x="8939270" y="633770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4973C817-4B3F-454F-A95A-780618C81E57}"/>
              </a:ext>
            </a:extLst>
          </p:cNvPr>
          <p:cNvSpPr/>
          <p:nvPr/>
        </p:nvSpPr>
        <p:spPr>
          <a:xfrm>
            <a:off x="9375997" y="633770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D60F1ABE-CAE1-4472-A862-D69D4C61D3E3}"/>
              </a:ext>
            </a:extLst>
          </p:cNvPr>
          <p:cNvSpPr/>
          <p:nvPr/>
        </p:nvSpPr>
        <p:spPr>
          <a:xfrm>
            <a:off x="9758131" y="633770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072409D1-4EF5-43BF-804F-755233FFC57F}"/>
              </a:ext>
            </a:extLst>
          </p:cNvPr>
          <p:cNvSpPr/>
          <p:nvPr/>
        </p:nvSpPr>
        <p:spPr>
          <a:xfrm>
            <a:off x="10263099" y="633770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CE58D3BC-2532-4C48-A8C5-4556DE0E6F53}"/>
              </a:ext>
            </a:extLst>
          </p:cNvPr>
          <p:cNvSpPr/>
          <p:nvPr/>
        </p:nvSpPr>
        <p:spPr>
          <a:xfrm>
            <a:off x="10768067" y="653390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FB2C363-F2A1-4FEF-BA4A-7B0B22040B30}"/>
              </a:ext>
            </a:extLst>
          </p:cNvPr>
          <p:cNvSpPr/>
          <p:nvPr/>
        </p:nvSpPr>
        <p:spPr>
          <a:xfrm>
            <a:off x="11232082" y="633770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95073E0F-5267-4B44-B421-B57DA333627D}"/>
              </a:ext>
            </a:extLst>
          </p:cNvPr>
          <p:cNvSpPr/>
          <p:nvPr/>
        </p:nvSpPr>
        <p:spPr>
          <a:xfrm>
            <a:off x="655093" y="4243215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FA153437-F629-450C-A388-3246AA5E1F5E}"/>
              </a:ext>
            </a:extLst>
          </p:cNvPr>
          <p:cNvSpPr/>
          <p:nvPr/>
        </p:nvSpPr>
        <p:spPr>
          <a:xfrm>
            <a:off x="1132765" y="4243215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88EF420C-20C9-4424-B90F-7BF9683D33B2}"/>
              </a:ext>
            </a:extLst>
          </p:cNvPr>
          <p:cNvSpPr/>
          <p:nvPr/>
        </p:nvSpPr>
        <p:spPr>
          <a:xfrm>
            <a:off x="1569492" y="4243215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0370504B-17C9-49D5-9AD6-524F212C64FC}"/>
              </a:ext>
            </a:extLst>
          </p:cNvPr>
          <p:cNvSpPr/>
          <p:nvPr/>
        </p:nvSpPr>
        <p:spPr>
          <a:xfrm>
            <a:off x="2006219" y="4243215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60CCD50F-5EAF-4770-928F-13AF6974FBB7}"/>
              </a:ext>
            </a:extLst>
          </p:cNvPr>
          <p:cNvSpPr/>
          <p:nvPr/>
        </p:nvSpPr>
        <p:spPr>
          <a:xfrm>
            <a:off x="2388353" y="4243215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F03A336-DF3C-4FAE-A81B-D7F6B3C44B5C}"/>
              </a:ext>
            </a:extLst>
          </p:cNvPr>
          <p:cNvSpPr/>
          <p:nvPr/>
        </p:nvSpPr>
        <p:spPr>
          <a:xfrm>
            <a:off x="2893321" y="4243215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817E8995-8924-4628-B194-B0123A0DA3A3}"/>
              </a:ext>
            </a:extLst>
          </p:cNvPr>
          <p:cNvSpPr/>
          <p:nvPr/>
        </p:nvSpPr>
        <p:spPr>
          <a:xfrm>
            <a:off x="3398289" y="4262835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E6850BD1-AAC9-4D4E-A2A6-76E0826F5198}"/>
              </a:ext>
            </a:extLst>
          </p:cNvPr>
          <p:cNvSpPr/>
          <p:nvPr/>
        </p:nvSpPr>
        <p:spPr>
          <a:xfrm>
            <a:off x="3862304" y="4243215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2BE69BF-1EC8-4B2A-9DDB-FEF7CA59DEED}"/>
              </a:ext>
            </a:extLst>
          </p:cNvPr>
          <p:cNvSpPr/>
          <p:nvPr/>
        </p:nvSpPr>
        <p:spPr>
          <a:xfrm>
            <a:off x="4312687" y="4280321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0D8AFC40-D131-41F1-AA79-65E35471442F}"/>
              </a:ext>
            </a:extLst>
          </p:cNvPr>
          <p:cNvSpPr/>
          <p:nvPr/>
        </p:nvSpPr>
        <p:spPr>
          <a:xfrm>
            <a:off x="4790359" y="4280321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2B2CC32B-6879-441A-BA37-A55C4E2BF95C}"/>
              </a:ext>
            </a:extLst>
          </p:cNvPr>
          <p:cNvSpPr/>
          <p:nvPr/>
        </p:nvSpPr>
        <p:spPr>
          <a:xfrm>
            <a:off x="5227086" y="4280321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B7C3E54D-C3D4-4AF7-977B-1DE23B3C921D}"/>
              </a:ext>
            </a:extLst>
          </p:cNvPr>
          <p:cNvSpPr/>
          <p:nvPr/>
        </p:nvSpPr>
        <p:spPr>
          <a:xfrm>
            <a:off x="5663813" y="4280321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19BE354C-702E-4A0E-91EA-01C7C354A47D}"/>
              </a:ext>
            </a:extLst>
          </p:cNvPr>
          <p:cNvSpPr/>
          <p:nvPr/>
        </p:nvSpPr>
        <p:spPr>
          <a:xfrm>
            <a:off x="6045947" y="4280321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2A1BFE9D-50B5-4498-A1D5-8CFCD23AC469}"/>
              </a:ext>
            </a:extLst>
          </p:cNvPr>
          <p:cNvSpPr/>
          <p:nvPr/>
        </p:nvSpPr>
        <p:spPr>
          <a:xfrm>
            <a:off x="6550915" y="4280321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0056F030-9EF3-47E8-81DF-7CB100A90C2B}"/>
              </a:ext>
            </a:extLst>
          </p:cNvPr>
          <p:cNvSpPr/>
          <p:nvPr/>
        </p:nvSpPr>
        <p:spPr>
          <a:xfrm>
            <a:off x="7055883" y="4299941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EAE178C6-D2C8-49AF-936A-4708BFFC606C}"/>
              </a:ext>
            </a:extLst>
          </p:cNvPr>
          <p:cNvSpPr/>
          <p:nvPr/>
        </p:nvSpPr>
        <p:spPr>
          <a:xfrm>
            <a:off x="7519898" y="4280321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30EA66F9-247C-4E93-B45C-F3773F1CB0F7}"/>
              </a:ext>
            </a:extLst>
          </p:cNvPr>
          <p:cNvSpPr/>
          <p:nvPr/>
        </p:nvSpPr>
        <p:spPr>
          <a:xfrm>
            <a:off x="8024871" y="4317427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9F49901-FE86-40EA-937B-834FEC0E946C}"/>
              </a:ext>
            </a:extLst>
          </p:cNvPr>
          <p:cNvSpPr/>
          <p:nvPr/>
        </p:nvSpPr>
        <p:spPr>
          <a:xfrm>
            <a:off x="8502543" y="4317427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D9E68440-9011-4943-9A47-9CDBA4D3813B}"/>
              </a:ext>
            </a:extLst>
          </p:cNvPr>
          <p:cNvSpPr/>
          <p:nvPr/>
        </p:nvSpPr>
        <p:spPr>
          <a:xfrm>
            <a:off x="8939270" y="4317427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94F1ECE4-C78B-400B-884C-C7794000DA8B}"/>
              </a:ext>
            </a:extLst>
          </p:cNvPr>
          <p:cNvSpPr/>
          <p:nvPr/>
        </p:nvSpPr>
        <p:spPr>
          <a:xfrm>
            <a:off x="9375997" y="4317427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DD532548-F098-45CD-A0AF-021A13C23341}"/>
              </a:ext>
            </a:extLst>
          </p:cNvPr>
          <p:cNvSpPr/>
          <p:nvPr/>
        </p:nvSpPr>
        <p:spPr>
          <a:xfrm>
            <a:off x="9758131" y="4317427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id="{48AC695B-8FB2-458C-9ACA-AAAF5E7C71A4}"/>
              </a:ext>
            </a:extLst>
          </p:cNvPr>
          <p:cNvSpPr/>
          <p:nvPr/>
        </p:nvSpPr>
        <p:spPr>
          <a:xfrm>
            <a:off x="10263099" y="4317427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tar: 5 Points 50">
            <a:extLst>
              <a:ext uri="{FF2B5EF4-FFF2-40B4-BE49-F238E27FC236}">
                <a16:creationId xmlns:a16="http://schemas.microsoft.com/office/drawing/2014/main" id="{9DAEDEB4-B190-4F90-96EF-0EB349E29393}"/>
              </a:ext>
            </a:extLst>
          </p:cNvPr>
          <p:cNvSpPr/>
          <p:nvPr/>
        </p:nvSpPr>
        <p:spPr>
          <a:xfrm>
            <a:off x="10768067" y="4337047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2AAB21B6-2007-47A7-A5BF-4DD3C6DF1625}"/>
              </a:ext>
            </a:extLst>
          </p:cNvPr>
          <p:cNvSpPr/>
          <p:nvPr/>
        </p:nvSpPr>
        <p:spPr>
          <a:xfrm>
            <a:off x="11232082" y="4317427"/>
            <a:ext cx="354841" cy="38213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85E1E-FF80-4BC1-8619-54D1D45EAE03}"/>
              </a:ext>
            </a:extLst>
          </p:cNvPr>
          <p:cNvSpPr txBox="1"/>
          <p:nvPr/>
        </p:nvSpPr>
        <p:spPr>
          <a:xfrm>
            <a:off x="3987279" y="169485"/>
            <a:ext cx="8301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6226D-A0B3-4E0C-A4A8-B3B2A1D397A6}"/>
              </a:ext>
            </a:extLst>
          </p:cNvPr>
          <p:cNvSpPr txBox="1"/>
          <p:nvPr/>
        </p:nvSpPr>
        <p:spPr>
          <a:xfrm>
            <a:off x="2085975" y="1344305"/>
            <a:ext cx="72127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6BB97-39D7-4FFC-98AE-9A02F0697D37}"/>
              </a:ext>
            </a:extLst>
          </p:cNvPr>
          <p:cNvSpPr txBox="1"/>
          <p:nvPr/>
        </p:nvSpPr>
        <p:spPr>
          <a:xfrm>
            <a:off x="3987279" y="2242027"/>
            <a:ext cx="80761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685590-C35C-463D-A10A-AD800BB2C624}"/>
              </a:ext>
            </a:extLst>
          </p:cNvPr>
          <p:cNvSpPr/>
          <p:nvPr/>
        </p:nvSpPr>
        <p:spPr>
          <a:xfrm>
            <a:off x="514350" y="2314575"/>
            <a:ext cx="3143250" cy="39576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9D2E7-D750-49C0-AA13-F53C85EAC4AA}"/>
              </a:ext>
            </a:extLst>
          </p:cNvPr>
          <p:cNvSpPr txBox="1"/>
          <p:nvPr/>
        </p:nvSpPr>
        <p:spPr>
          <a:xfrm>
            <a:off x="128588" y="128588"/>
            <a:ext cx="107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৯৫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A7E9EC-5BC9-4FD8-8EAE-6FE1E6E0F0BD}"/>
              </a:ext>
            </a:extLst>
          </p:cNvPr>
          <p:cNvSpPr txBox="1"/>
          <p:nvPr/>
        </p:nvSpPr>
        <p:spPr>
          <a:xfrm>
            <a:off x="9706707" y="236309"/>
            <a:ext cx="215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২৭/০৬/২১</a:t>
            </a:r>
          </a:p>
        </p:txBody>
      </p:sp>
    </p:spTree>
    <p:extLst>
      <p:ext uri="{BB962C8B-B14F-4D97-AF65-F5344CB8AC3E}">
        <p14:creationId xmlns:p14="http://schemas.microsoft.com/office/powerpoint/2010/main" val="19639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4999E7-C241-4041-9236-6A71F9868C9C}"/>
              </a:ext>
            </a:extLst>
          </p:cNvPr>
          <p:cNvSpPr txBox="1"/>
          <p:nvPr/>
        </p:nvSpPr>
        <p:spPr>
          <a:xfrm>
            <a:off x="450166" y="3123028"/>
            <a:ext cx="11549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সল্প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দক্ষতাকে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ন্যূনতম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প্রচেষ্ঠায়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আত্নকর্মসংস্থান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none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u="none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C983A-243E-4951-A38F-2E52155AFBCD}"/>
              </a:ext>
            </a:extLst>
          </p:cNvPr>
          <p:cNvSpPr txBox="1"/>
          <p:nvPr/>
        </p:nvSpPr>
        <p:spPr>
          <a:xfrm>
            <a:off x="2391508" y="995761"/>
            <a:ext cx="828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B3D5B-C723-4172-989B-394C0ADDC293}"/>
              </a:ext>
            </a:extLst>
          </p:cNvPr>
          <p:cNvSpPr txBox="1"/>
          <p:nvPr/>
        </p:nvSpPr>
        <p:spPr>
          <a:xfrm>
            <a:off x="77372" y="154744"/>
            <a:ext cx="745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89CB0-D879-47BC-8385-A6962BC8C508}"/>
              </a:ext>
            </a:extLst>
          </p:cNvPr>
          <p:cNvSpPr txBox="1"/>
          <p:nvPr/>
        </p:nvSpPr>
        <p:spPr>
          <a:xfrm>
            <a:off x="9650437" y="154744"/>
            <a:ext cx="246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২৭/০৬/২১</a:t>
            </a:r>
          </a:p>
        </p:txBody>
      </p:sp>
    </p:spTree>
    <p:extLst>
      <p:ext uri="{BB962C8B-B14F-4D97-AF65-F5344CB8AC3E}">
        <p14:creationId xmlns:p14="http://schemas.microsoft.com/office/powerpoint/2010/main" val="40075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CF9719-0AAE-4145-876C-A81C7AFA29A1}"/>
              </a:ext>
            </a:extLst>
          </p:cNvPr>
          <p:cNvSpPr txBox="1"/>
          <p:nvPr/>
        </p:nvSpPr>
        <p:spPr>
          <a:xfrm>
            <a:off x="218364" y="232012"/>
            <a:ext cx="102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EE086-9240-437C-B808-1CF037B86502}"/>
              </a:ext>
            </a:extLst>
          </p:cNvPr>
          <p:cNvSpPr txBox="1"/>
          <p:nvPr/>
        </p:nvSpPr>
        <p:spPr>
          <a:xfrm>
            <a:off x="9567081" y="368490"/>
            <a:ext cx="262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২৭/০৬/২১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8548C-C5A7-4588-BA88-B7A46372DE51}"/>
              </a:ext>
            </a:extLst>
          </p:cNvPr>
          <p:cNvSpPr txBox="1"/>
          <p:nvPr/>
        </p:nvSpPr>
        <p:spPr>
          <a:xfrm>
            <a:off x="559558" y="1487606"/>
            <a:ext cx="11382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প্রয়োজনীয়তাঃ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প্রথমদিকে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বাংলাদেশে্র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88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1483</TotalTime>
  <Words>415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NikoshBAN</vt:lpstr>
      <vt:lpstr>Wingdings</vt:lpstr>
      <vt:lpstr>Wingdings 3</vt:lpstr>
      <vt:lpstr>1_Ion Boardroom</vt:lpstr>
      <vt:lpstr>2_Ion Boardroom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95</cp:revision>
  <dcterms:created xsi:type="dcterms:W3CDTF">2021-06-22T11:24:45Z</dcterms:created>
  <dcterms:modified xsi:type="dcterms:W3CDTF">2021-06-26T18:36:28Z</dcterms:modified>
</cp:coreProperties>
</file>