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6"/>
  </p:notesMasterIdLst>
  <p:sldIdLst>
    <p:sldId id="259" r:id="rId2"/>
    <p:sldId id="295" r:id="rId3"/>
    <p:sldId id="278" r:id="rId4"/>
    <p:sldId id="258" r:id="rId5"/>
    <p:sldId id="275" r:id="rId6"/>
    <p:sldId id="260" r:id="rId7"/>
    <p:sldId id="277" r:id="rId8"/>
    <p:sldId id="261" r:id="rId9"/>
    <p:sldId id="262" r:id="rId10"/>
    <p:sldId id="263" r:id="rId11"/>
    <p:sldId id="279" r:id="rId12"/>
    <p:sldId id="282" r:id="rId13"/>
    <p:sldId id="264" r:id="rId14"/>
    <p:sldId id="283" r:id="rId15"/>
    <p:sldId id="284" r:id="rId16"/>
    <p:sldId id="285" r:id="rId17"/>
    <p:sldId id="287" r:id="rId18"/>
    <p:sldId id="271" r:id="rId19"/>
    <p:sldId id="286" r:id="rId20"/>
    <p:sldId id="288" r:id="rId21"/>
    <p:sldId id="289" r:id="rId22"/>
    <p:sldId id="291" r:id="rId23"/>
    <p:sldId id="293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D3C84-6A62-4DFD-8A7B-3EDA3A6129BD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FF464-8EA3-433F-A6E9-C6D2149D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7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7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2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5448-4BEA-4552-8F8E-B517C31BDC6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49A9626-6819-4E21-912C-9579F101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5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5448-4BEA-4552-8F8E-B517C31BDC6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9A9626-6819-4E21-912C-9579F101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5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5448-4BEA-4552-8F8E-B517C31BDC6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9A9626-6819-4E21-912C-9579F10189D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532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5448-4BEA-4552-8F8E-B517C31BDC6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9A9626-6819-4E21-912C-9579F101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90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5448-4BEA-4552-8F8E-B517C31BDC6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9A9626-6819-4E21-912C-9579F10189D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0756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5448-4BEA-4552-8F8E-B517C31BDC6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9A9626-6819-4E21-912C-9579F101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3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5448-4BEA-4552-8F8E-B517C31BDC6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626-6819-4E21-912C-9579F101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92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5448-4BEA-4552-8F8E-B517C31BDC6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626-6819-4E21-912C-9579F101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51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217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395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90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5448-4BEA-4552-8F8E-B517C31BDC6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626-6819-4E21-912C-9579F101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7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736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979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601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412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90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5448-4BEA-4552-8F8E-B517C31BDC6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9A9626-6819-4E21-912C-9579F101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6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5448-4BEA-4552-8F8E-B517C31BDC6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9A9626-6819-4E21-912C-9579F101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5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5448-4BEA-4552-8F8E-B517C31BDC6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9A9626-6819-4E21-912C-9579F101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5448-4BEA-4552-8F8E-B517C31BDC6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626-6819-4E21-912C-9579F101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1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5448-4BEA-4552-8F8E-B517C31BDC6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626-6819-4E21-912C-9579F101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7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5448-4BEA-4552-8F8E-B517C31BDC6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626-6819-4E21-912C-9579F101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1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55448-4BEA-4552-8F8E-B517C31BDC6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9A9626-6819-4E21-912C-9579F101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4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55448-4BEA-4552-8F8E-B517C31BDC60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49A9626-6819-4E21-912C-9579F101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0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6" r:id="rId2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5" y="437785"/>
            <a:ext cx="11183815" cy="586923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28649" y="1266092"/>
            <a:ext cx="1125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1261" y="1266092"/>
            <a:ext cx="1125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5262" y="1266092"/>
            <a:ext cx="1125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9263" y="1242646"/>
            <a:ext cx="1125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104483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1294" y="4449679"/>
            <a:ext cx="10585938" cy="23028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শিল্পসহ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24454" y="426424"/>
            <a:ext cx="11059617" cy="3800129"/>
            <a:chOff x="616570" y="402978"/>
            <a:chExt cx="11059617" cy="3800129"/>
          </a:xfrm>
        </p:grpSpPr>
        <p:pic>
          <p:nvPicPr>
            <p:cNvPr id="5" name="Picture 4" descr="DDDDDD.jpg"/>
            <p:cNvPicPr>
              <a:picLocks noChangeAspect="1"/>
            </p:cNvPicPr>
            <p:nvPr/>
          </p:nvPicPr>
          <p:blipFill>
            <a:blip r:embed="rId2" cstate="screen">
              <a:lum contrast="30000"/>
            </a:blip>
            <a:stretch>
              <a:fillRect/>
            </a:stretch>
          </p:blipFill>
          <p:spPr>
            <a:xfrm>
              <a:off x="616570" y="402978"/>
              <a:ext cx="3205152" cy="18288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grpSp>
          <p:nvGrpSpPr>
            <p:cNvPr id="11" name="Group 10"/>
            <p:cNvGrpSpPr/>
            <p:nvPr/>
          </p:nvGrpSpPr>
          <p:grpSpPr>
            <a:xfrm>
              <a:off x="4450992" y="402978"/>
              <a:ext cx="7225195" cy="1834661"/>
              <a:chOff x="6134708" y="1080232"/>
              <a:chExt cx="7225195" cy="183466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4708" y="1080232"/>
                <a:ext cx="3366672" cy="1828800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83757" y="1080232"/>
                <a:ext cx="3276146" cy="1834661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182" y="2583857"/>
              <a:ext cx="3531022" cy="161925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797" y="2602907"/>
              <a:ext cx="3366672" cy="16002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692928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68770" y="891649"/>
            <a:ext cx="7498362" cy="1723293"/>
            <a:chOff x="2494862" y="325314"/>
            <a:chExt cx="7586497" cy="1723293"/>
          </a:xfrm>
        </p:grpSpPr>
        <p:sp>
          <p:nvSpPr>
            <p:cNvPr id="7" name="Rounded Rectangle 6"/>
            <p:cNvSpPr/>
            <p:nvPr/>
          </p:nvSpPr>
          <p:spPr>
            <a:xfrm>
              <a:off x="5233253" y="474783"/>
              <a:ext cx="4848106" cy="142435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2">
                <a:avLst/>
              </a:prstTxWarp>
            </a:bodyPr>
            <a:lstStyle/>
            <a:p>
              <a:pPr algn="ctr"/>
              <a:r>
                <a:rPr lang="en-US" sz="54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5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3"/>
            <a:stretch/>
          </p:blipFill>
          <p:spPr>
            <a:xfrm>
              <a:off x="2494862" y="325314"/>
              <a:ext cx="2275816" cy="172329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2" name="Rectangle 11"/>
          <p:cNvSpPr/>
          <p:nvPr/>
        </p:nvSpPr>
        <p:spPr>
          <a:xfrm>
            <a:off x="1148861" y="3528647"/>
            <a:ext cx="10632831" cy="20398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87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9136" y="3652511"/>
            <a:ext cx="10585938" cy="23028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দুইখন্ড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পানচি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পাড়হাট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ধুতি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পরতেন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গেঞ্জি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শার্ট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3739" y="1055076"/>
            <a:ext cx="11172460" cy="2128288"/>
            <a:chOff x="603739" y="1055076"/>
            <a:chExt cx="11172460" cy="2128288"/>
          </a:xfrm>
        </p:grpSpPr>
        <p:grpSp>
          <p:nvGrpSpPr>
            <p:cNvPr id="6" name="Group 5"/>
            <p:cNvGrpSpPr/>
            <p:nvPr/>
          </p:nvGrpSpPr>
          <p:grpSpPr>
            <a:xfrm>
              <a:off x="603739" y="1055076"/>
              <a:ext cx="7362093" cy="2128288"/>
              <a:chOff x="603739" y="1055076"/>
              <a:chExt cx="7362093" cy="212828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739" y="1055076"/>
                <a:ext cx="3501903" cy="2052638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8378" y="1130726"/>
                <a:ext cx="3367454" cy="2052638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93" t="3353" r="2456" b="21077"/>
            <a:stretch/>
          </p:blipFill>
          <p:spPr>
            <a:xfrm>
              <a:off x="8458568" y="1177618"/>
              <a:ext cx="3317631" cy="1901337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083556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73961" y="504788"/>
            <a:ext cx="6858000" cy="1723293"/>
            <a:chOff x="2680175" y="325314"/>
            <a:chExt cx="6938609" cy="1723293"/>
          </a:xfrm>
        </p:grpSpPr>
        <p:sp>
          <p:nvSpPr>
            <p:cNvPr id="3" name="Rounded Rectangle 2"/>
            <p:cNvSpPr/>
            <p:nvPr/>
          </p:nvSpPr>
          <p:spPr>
            <a:xfrm>
              <a:off x="5328139" y="474784"/>
              <a:ext cx="4290645" cy="142435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2">
                <a:avLst/>
              </a:prstTxWarp>
            </a:bodyPr>
            <a:lstStyle/>
            <a:p>
              <a:pPr algn="ctr"/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0175" y="325314"/>
              <a:ext cx="2229589" cy="172329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Rectangle 4"/>
          <p:cNvSpPr/>
          <p:nvPr/>
        </p:nvSpPr>
        <p:spPr>
          <a:xfrm>
            <a:off x="1465384" y="2754924"/>
            <a:ext cx="9777046" cy="12074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জেনেছ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5384" y="4638712"/>
            <a:ext cx="9777046" cy="1207476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দুইজন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93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1566" y="5623866"/>
            <a:ext cx="10585938" cy="1029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8674" y="145481"/>
            <a:ext cx="38763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সাঁ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ওতালদের</a:t>
            </a:r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endParaRPr lang="en-US" sz="4800" b="1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14233" y="1161144"/>
            <a:ext cx="9621013" cy="4204815"/>
            <a:chOff x="1235927" y="1357020"/>
            <a:chExt cx="9621013" cy="4204815"/>
          </a:xfrm>
        </p:grpSpPr>
        <p:pic>
          <p:nvPicPr>
            <p:cNvPr id="5" name="Picture 4" descr="464246221.jpg"/>
            <p:cNvPicPr>
              <a:picLocks noChangeAspect="1"/>
            </p:cNvPicPr>
            <p:nvPr/>
          </p:nvPicPr>
          <p:blipFill>
            <a:blip r:embed="rId2" cstate="screen">
              <a:lum contrast="20000"/>
            </a:blip>
            <a:stretch>
              <a:fillRect/>
            </a:stretch>
          </p:blipFill>
          <p:spPr>
            <a:xfrm>
              <a:off x="1235927" y="3627526"/>
              <a:ext cx="4443046" cy="193430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grpSp>
          <p:nvGrpSpPr>
            <p:cNvPr id="9" name="Group 8"/>
            <p:cNvGrpSpPr/>
            <p:nvPr/>
          </p:nvGrpSpPr>
          <p:grpSpPr>
            <a:xfrm>
              <a:off x="1324829" y="1357020"/>
              <a:ext cx="9532111" cy="4151240"/>
              <a:chOff x="1291496" y="1357021"/>
              <a:chExt cx="9532111" cy="4151240"/>
            </a:xfrm>
          </p:grpSpPr>
          <p:pic>
            <p:nvPicPr>
              <p:cNvPr id="10" name="Picture 9" descr="4g.jpg"/>
              <p:cNvPicPr>
                <a:picLocks noChangeAspect="1"/>
              </p:cNvPicPr>
              <p:nvPr/>
            </p:nvPicPr>
            <p:blipFill>
              <a:blip r:embed="rId3" cstate="screen">
                <a:lum contrast="20000"/>
              </a:blip>
              <a:stretch>
                <a:fillRect/>
              </a:stretch>
            </p:blipFill>
            <p:spPr>
              <a:xfrm>
                <a:off x="6415591" y="1455548"/>
                <a:ext cx="4258827" cy="1828800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</p:pic>
          <p:pic>
            <p:nvPicPr>
              <p:cNvPr id="11" name="Picture 10" descr="7.jpg.jpg"/>
              <p:cNvPicPr>
                <a:picLocks noChangeAspect="1"/>
              </p:cNvPicPr>
              <p:nvPr/>
            </p:nvPicPr>
            <p:blipFill>
              <a:blip r:embed="rId4" cstate="screen">
                <a:lum contrast="20000"/>
              </a:blip>
              <a:stretch>
                <a:fillRect/>
              </a:stretch>
            </p:blipFill>
            <p:spPr>
              <a:xfrm>
                <a:off x="6500862" y="3573952"/>
                <a:ext cx="4322745" cy="1934309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</p:pic>
          <p:pic>
            <p:nvPicPr>
              <p:cNvPr id="12" name="Picture 11" descr="basanto-1.jpg"/>
              <p:cNvPicPr>
                <a:picLocks noChangeAspect="1"/>
              </p:cNvPicPr>
              <p:nvPr/>
            </p:nvPicPr>
            <p:blipFill>
              <a:blip r:embed="rId5" cstate="screen">
                <a:lum contrast="20000"/>
              </a:blip>
              <a:stretch>
                <a:fillRect/>
              </a:stretch>
            </p:blipFill>
            <p:spPr>
              <a:xfrm>
                <a:off x="1291496" y="1357021"/>
                <a:ext cx="4265242" cy="1927327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</p:pic>
        </p:grpSp>
      </p:grpSp>
    </p:spTree>
    <p:extLst>
      <p:ext uri="{BB962C8B-B14F-4D97-AF65-F5344CB8AC3E}">
        <p14:creationId xmlns:p14="http://schemas.microsoft.com/office/powerpoint/2010/main" val="2690207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37541" y="1566129"/>
            <a:ext cx="9441474" cy="2466610"/>
            <a:chOff x="1437541" y="1566129"/>
            <a:chExt cx="9441474" cy="24666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541" y="1566129"/>
              <a:ext cx="4189534" cy="246660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1216" y="1566130"/>
              <a:ext cx="4077799" cy="246660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" name="Rectangle 3"/>
          <p:cNvSpPr/>
          <p:nvPr/>
        </p:nvSpPr>
        <p:spPr>
          <a:xfrm>
            <a:off x="293077" y="4724675"/>
            <a:ext cx="11746523" cy="1029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পৌষ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8674" y="145481"/>
            <a:ext cx="38763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সাঁ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ওতালদের</a:t>
            </a:r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31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73016" y="1544465"/>
            <a:ext cx="10803564" cy="2254935"/>
            <a:chOff x="973016" y="1544465"/>
            <a:chExt cx="10803564" cy="2254935"/>
          </a:xfrm>
        </p:grpSpPr>
        <p:pic>
          <p:nvPicPr>
            <p:cNvPr id="5" name="Picture 4" descr="basanto-1.jpg"/>
            <p:cNvPicPr>
              <a:picLocks noChangeAspect="1"/>
            </p:cNvPicPr>
            <p:nvPr/>
          </p:nvPicPr>
          <p:blipFill>
            <a:blip r:embed="rId2" cstate="screen">
              <a:lum contrast="20000"/>
            </a:blip>
            <a:stretch>
              <a:fillRect/>
            </a:stretch>
          </p:blipFill>
          <p:spPr>
            <a:xfrm>
              <a:off x="8550776" y="1631900"/>
              <a:ext cx="3225804" cy="21675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grpSp>
          <p:nvGrpSpPr>
            <p:cNvPr id="3" name="Group 2"/>
            <p:cNvGrpSpPr/>
            <p:nvPr/>
          </p:nvGrpSpPr>
          <p:grpSpPr>
            <a:xfrm>
              <a:off x="973016" y="1544465"/>
              <a:ext cx="7180234" cy="2254935"/>
              <a:chOff x="973016" y="1544465"/>
              <a:chExt cx="7180234" cy="225493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3016" y="1544465"/>
                <a:ext cx="3446742" cy="2254935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6" name="Picture 5" descr="7.jpg.jpg"/>
              <p:cNvPicPr>
                <a:picLocks noChangeAspect="1"/>
              </p:cNvPicPr>
              <p:nvPr/>
            </p:nvPicPr>
            <p:blipFill>
              <a:blip r:embed="rId4" cstate="screen">
                <a:lum contrast="20000"/>
              </a:blip>
              <a:stretch>
                <a:fillRect/>
              </a:stretch>
            </p:blipFill>
            <p:spPr>
              <a:xfrm>
                <a:off x="4817284" y="1631900"/>
                <a:ext cx="3335966" cy="2167500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</p:pic>
        </p:grpSp>
      </p:grpSp>
      <p:sp>
        <p:nvSpPr>
          <p:cNvPr id="7" name="Rectangle 6"/>
          <p:cNvSpPr/>
          <p:nvPr/>
        </p:nvSpPr>
        <p:spPr>
          <a:xfrm>
            <a:off x="396380" y="4326091"/>
            <a:ext cx="11622946" cy="18754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মাঘ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মাঘ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 ‘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মাঘ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বানানোর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কুড়ানোর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56950" y="192185"/>
            <a:ext cx="38763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সাঁ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ওতালদের</a:t>
            </a:r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70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77109" y="1403472"/>
            <a:ext cx="9483967" cy="2790091"/>
            <a:chOff x="1477109" y="1403472"/>
            <a:chExt cx="9483967" cy="27900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7109" y="1403472"/>
              <a:ext cx="4196862" cy="279009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877" y="1403472"/>
              <a:ext cx="4267199" cy="279009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7" name="Rectangle 6"/>
          <p:cNvSpPr/>
          <p:nvPr/>
        </p:nvSpPr>
        <p:spPr>
          <a:xfrm>
            <a:off x="331418" y="4560553"/>
            <a:ext cx="11622946" cy="13009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ফাল্গুন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8674" y="145481"/>
            <a:ext cx="38763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সাঁ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ওতালদের</a:t>
            </a:r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81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30923" y="1441938"/>
            <a:ext cx="9823939" cy="2349977"/>
            <a:chOff x="1230923" y="1441938"/>
            <a:chExt cx="9823939" cy="2349977"/>
          </a:xfrm>
        </p:grpSpPr>
        <p:pic>
          <p:nvPicPr>
            <p:cNvPr id="4" name="Picture 3" descr="4g.jpg"/>
            <p:cNvPicPr>
              <a:picLocks noChangeAspect="1"/>
            </p:cNvPicPr>
            <p:nvPr/>
          </p:nvPicPr>
          <p:blipFill>
            <a:blip r:embed="rId2" cstate="screen">
              <a:lum contrast="20000"/>
            </a:blip>
            <a:stretch>
              <a:fillRect/>
            </a:stretch>
          </p:blipFill>
          <p:spPr>
            <a:xfrm>
              <a:off x="1230923" y="1441938"/>
              <a:ext cx="4443045" cy="2349977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6" name="Picture 5" descr="464246221.jpg"/>
            <p:cNvPicPr>
              <a:picLocks noChangeAspect="1"/>
            </p:cNvPicPr>
            <p:nvPr/>
          </p:nvPicPr>
          <p:blipFill>
            <a:blip r:embed="rId3" cstate="screen">
              <a:lum contrast="20000"/>
            </a:blip>
            <a:stretch>
              <a:fillRect/>
            </a:stretch>
          </p:blipFill>
          <p:spPr>
            <a:xfrm>
              <a:off x="6702946" y="1547446"/>
              <a:ext cx="4351916" cy="218809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12" name="Rectangle 11"/>
          <p:cNvSpPr/>
          <p:nvPr/>
        </p:nvSpPr>
        <p:spPr>
          <a:xfrm>
            <a:off x="296248" y="4119201"/>
            <a:ext cx="11622946" cy="19064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আষাঢ়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কংসিম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দেবতাদের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উৎসর্গ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8674" y="145481"/>
            <a:ext cx="38763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সাঁ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ওতালদের</a:t>
            </a:r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26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5322" y="5158154"/>
            <a:ext cx="11122028" cy="14184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ভাদ্র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হাড়িয়ার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বারোয়ারি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72672" y="1577231"/>
            <a:ext cx="9236006" cy="2778369"/>
            <a:chOff x="1572672" y="1577231"/>
            <a:chExt cx="9236006" cy="27783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672" y="1601158"/>
              <a:ext cx="4124743" cy="2730517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1" y="1577231"/>
              <a:ext cx="4255477" cy="277836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6" name="Rectangle 5"/>
          <p:cNvSpPr/>
          <p:nvPr/>
        </p:nvSpPr>
        <p:spPr>
          <a:xfrm>
            <a:off x="4168674" y="145481"/>
            <a:ext cx="38763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সাঁ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ওতালদের</a:t>
            </a:r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22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6893" y="621323"/>
            <a:ext cx="4513385" cy="973015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2984" y="2497015"/>
            <a:ext cx="6084277" cy="32941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সবিতা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কোটচাঁদপু্র,ঝিনাইদহ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16" y="2696309"/>
            <a:ext cx="2743200" cy="24735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0344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27157" y="204497"/>
            <a:ext cx="38571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সাঁ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ওতালদের</a:t>
            </a:r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endParaRPr lang="en-US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4127157" y="1607301"/>
            <a:ext cx="3664533" cy="2903013"/>
          </a:xfrm>
          <a:prstGeom prst="star32">
            <a:avLst>
              <a:gd name="adj" fmla="val 34606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Sun 4"/>
          <p:cNvSpPr/>
          <p:nvPr/>
        </p:nvSpPr>
        <p:spPr>
          <a:xfrm>
            <a:off x="1113692" y="1172508"/>
            <a:ext cx="3240356" cy="1981200"/>
          </a:xfrm>
          <a:prstGeom prst="sun">
            <a:avLst>
              <a:gd name="adj" fmla="val 125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হাড়িয়ার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সিম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dirty="0"/>
          </a:p>
        </p:txBody>
      </p:sp>
      <p:sp>
        <p:nvSpPr>
          <p:cNvPr id="6" name="Sun 5"/>
          <p:cNvSpPr/>
          <p:nvPr/>
        </p:nvSpPr>
        <p:spPr>
          <a:xfrm>
            <a:off x="7694180" y="1290079"/>
            <a:ext cx="3457870" cy="1981200"/>
          </a:xfrm>
          <a:prstGeom prst="sun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সোহরায়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7" name="Sun 6"/>
          <p:cNvSpPr/>
          <p:nvPr/>
        </p:nvSpPr>
        <p:spPr>
          <a:xfrm>
            <a:off x="4127157" y="4620237"/>
            <a:ext cx="3809365" cy="1981200"/>
          </a:xfrm>
          <a:prstGeom prst="sun">
            <a:avLst>
              <a:gd name="adj" fmla="val 1250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8" name="Sun 7"/>
          <p:cNvSpPr/>
          <p:nvPr/>
        </p:nvSpPr>
        <p:spPr>
          <a:xfrm>
            <a:off x="1040377" y="3491306"/>
            <a:ext cx="3313671" cy="1981200"/>
          </a:xfrm>
          <a:prstGeom prst="sun">
            <a:avLst>
              <a:gd name="adj" fmla="val 12500"/>
            </a:avLst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কংসিম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9" name="Sun 8"/>
          <p:cNvSpPr/>
          <p:nvPr/>
        </p:nvSpPr>
        <p:spPr>
          <a:xfrm>
            <a:off x="7791690" y="3629637"/>
            <a:ext cx="3767264" cy="1981200"/>
          </a:xfrm>
          <a:prstGeom prst="sun">
            <a:avLst>
              <a:gd name="adj" fmla="val 12500"/>
            </a:avLst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মাঘ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সিম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50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5576" y="290299"/>
            <a:ext cx="370769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2887" y="2374666"/>
            <a:ext cx="1067306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864394"/>
              </p:ext>
            </p:extLst>
          </p:nvPr>
        </p:nvGraphicFramePr>
        <p:xfrm>
          <a:off x="1264514" y="4196862"/>
          <a:ext cx="9929814" cy="18983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09938"/>
                <a:gridCol w="3309938"/>
                <a:gridCol w="3309938"/>
              </a:tblGrid>
              <a:tr h="6181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সবুজ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লাল</a:t>
                      </a:r>
                      <a:r>
                        <a:rPr lang="en-US" sz="3600" baseline="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3600" baseline="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C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হলুদ</a:t>
                      </a:r>
                      <a:r>
                        <a:rPr lang="en-US" sz="3600" dirty="0" smtClean="0">
                          <a:solidFill>
                            <a:srgbClr val="C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C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3600" dirty="0">
                        <a:solidFill>
                          <a:srgbClr val="C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181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ভাষা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পেশা</a:t>
                      </a:r>
                      <a:endParaRPr lang="en-US" sz="3600" dirty="0"/>
                    </a:p>
                  </a:txBody>
                  <a:tcPr/>
                </a:tc>
              </a:tr>
              <a:tr h="61819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401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434861" y="222738"/>
            <a:ext cx="5416062" cy="2250831"/>
          </a:xfrm>
          <a:prstGeom prst="cloudCallout">
            <a:avLst>
              <a:gd name="adj1" fmla="val 3409"/>
              <a:gd name="adj2" fmla="val 78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878" y="3528647"/>
            <a:ext cx="11122028" cy="21922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স্থানগুলো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8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7722" y="3833446"/>
            <a:ext cx="11122028" cy="14184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2500" y="1315916"/>
            <a:ext cx="9867900" cy="1600200"/>
            <a:chOff x="952500" y="1315916"/>
            <a:chExt cx="9867900" cy="1600200"/>
          </a:xfrm>
        </p:grpSpPr>
        <p:sp>
          <p:nvSpPr>
            <p:cNvPr id="2" name="Down Ribbon 1"/>
            <p:cNvSpPr/>
            <p:nvPr/>
          </p:nvSpPr>
          <p:spPr>
            <a:xfrm>
              <a:off x="3810000" y="1541585"/>
              <a:ext cx="7010400" cy="984739"/>
            </a:xfrm>
            <a:prstGeom prst="ribbon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" y="1315916"/>
              <a:ext cx="2857500" cy="16002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</p:spTree>
    <p:extLst>
      <p:ext uri="{BB962C8B-B14F-4D97-AF65-F5344CB8AC3E}">
        <p14:creationId xmlns:p14="http://schemas.microsoft.com/office/powerpoint/2010/main" val="1692180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6" y="504092"/>
            <a:ext cx="10574216" cy="590843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54210" y="1473148"/>
            <a:ext cx="1125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9228" y="2262554"/>
            <a:ext cx="1125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9042" y="3124834"/>
            <a:ext cx="1125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9198" y="3786554"/>
            <a:ext cx="1125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3986462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07324" y="222738"/>
            <a:ext cx="6576646" cy="1992923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893169" y="2725616"/>
            <a:ext cx="11723" cy="3059724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822939" y="2860432"/>
            <a:ext cx="4372708" cy="27900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047" y="2725616"/>
            <a:ext cx="2872014" cy="3059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758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92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0983" y="423578"/>
            <a:ext cx="11124927" cy="4159480"/>
            <a:chOff x="515814" y="395418"/>
            <a:chExt cx="11124927" cy="41594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14" y="2533403"/>
              <a:ext cx="3492196" cy="1989993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5" name="Group 4"/>
            <p:cNvGrpSpPr/>
            <p:nvPr/>
          </p:nvGrpSpPr>
          <p:grpSpPr>
            <a:xfrm>
              <a:off x="615461" y="395418"/>
              <a:ext cx="11025280" cy="4159480"/>
              <a:chOff x="615461" y="395418"/>
              <a:chExt cx="11025280" cy="4159480"/>
            </a:xfrm>
          </p:grpSpPr>
          <p:pic>
            <p:nvPicPr>
              <p:cNvPr id="18" name="Picture 17" descr="15.jpg.jpg"/>
              <p:cNvPicPr>
                <a:picLocks noChangeAspect="1"/>
              </p:cNvPicPr>
              <p:nvPr/>
            </p:nvPicPr>
            <p:blipFill>
              <a:blip r:embed="rId4" cstate="screen">
                <a:lum contrast="20000"/>
              </a:blip>
              <a:stretch>
                <a:fillRect/>
              </a:stretch>
            </p:blipFill>
            <p:spPr>
              <a:xfrm>
                <a:off x="615461" y="395418"/>
                <a:ext cx="3292903" cy="1828800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pic>
          <p:pic>
            <p:nvPicPr>
              <p:cNvPr id="20" name="Picture 19" descr="Baha.jpg"/>
              <p:cNvPicPr>
                <a:picLocks noChangeAspect="1"/>
              </p:cNvPicPr>
              <p:nvPr/>
            </p:nvPicPr>
            <p:blipFill>
              <a:blip r:embed="rId5" cstate="screen">
                <a:lum contrast="20000"/>
              </a:blip>
              <a:stretch>
                <a:fillRect/>
              </a:stretch>
            </p:blipFill>
            <p:spPr>
              <a:xfrm>
                <a:off x="8440341" y="2533403"/>
                <a:ext cx="3200400" cy="1828800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pic>
          <p:pic>
            <p:nvPicPr>
              <p:cNvPr id="21" name="Picture 20" descr="SantalDance.jpg"/>
              <p:cNvPicPr>
                <a:picLocks noChangeAspect="1"/>
              </p:cNvPicPr>
              <p:nvPr/>
            </p:nvPicPr>
            <p:blipFill>
              <a:blip r:embed="rId6" cstate="screen">
                <a:lum contrast="30000"/>
              </a:blip>
              <a:stretch>
                <a:fillRect/>
              </a:stretch>
            </p:blipFill>
            <p:spPr>
              <a:xfrm>
                <a:off x="8416895" y="487737"/>
                <a:ext cx="3223846" cy="1680797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1885" y="487737"/>
                <a:ext cx="3145356" cy="1805354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1885" y="2564905"/>
                <a:ext cx="3312090" cy="1989993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</p:grpSp>
      <p:sp>
        <p:nvSpPr>
          <p:cNvPr id="10" name="Rectangle 9"/>
          <p:cNvSpPr/>
          <p:nvPr/>
        </p:nvSpPr>
        <p:spPr>
          <a:xfrm>
            <a:off x="2552446" y="4850010"/>
            <a:ext cx="7641981" cy="807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9019" y="5842337"/>
            <a:ext cx="3334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48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524301" y="271775"/>
            <a:ext cx="5603630" cy="1101969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2772223" y="1812397"/>
            <a:ext cx="7107786" cy="1033245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8852" tIns="54426" rIns="108852" bIns="54426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নৃ-গোষ্ঠী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87" y="3518756"/>
            <a:ext cx="2960671" cy="2612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4518464" y="3959918"/>
            <a:ext cx="3583698" cy="1730088"/>
            <a:chOff x="4518464" y="3959918"/>
            <a:chExt cx="3583698" cy="1730088"/>
          </a:xfrm>
        </p:grpSpPr>
        <p:sp>
          <p:nvSpPr>
            <p:cNvPr id="5" name="Flowchart: Multidocument 4"/>
            <p:cNvSpPr/>
            <p:nvPr/>
          </p:nvSpPr>
          <p:spPr>
            <a:xfrm flipH="1">
              <a:off x="4518464" y="3959918"/>
              <a:ext cx="3583698" cy="1730088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43276" y="4317131"/>
              <a:ext cx="333407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সাঁওতাল</a:t>
              </a:r>
              <a:endPara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31" y="3518756"/>
            <a:ext cx="3066356" cy="2612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94064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923714" y="1248129"/>
            <a:ext cx="6658707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718759" y="2885537"/>
            <a:ext cx="351403" cy="439947"/>
          </a:xfrm>
          <a:custGeom>
            <a:avLst/>
            <a:gdLst>
              <a:gd name="connsiteX0" fmla="*/ 77638 w 351403"/>
              <a:gd name="connsiteY0" fmla="*/ 69011 h 439947"/>
              <a:gd name="connsiteX1" fmla="*/ 129397 w 351403"/>
              <a:gd name="connsiteY1" fmla="*/ 77638 h 439947"/>
              <a:gd name="connsiteX2" fmla="*/ 150963 w 351403"/>
              <a:gd name="connsiteY2" fmla="*/ 94890 h 439947"/>
              <a:gd name="connsiteX3" fmla="*/ 163902 w 351403"/>
              <a:gd name="connsiteY3" fmla="*/ 90577 h 439947"/>
              <a:gd name="connsiteX4" fmla="*/ 168216 w 351403"/>
              <a:gd name="connsiteY4" fmla="*/ 47445 h 439947"/>
              <a:gd name="connsiteX5" fmla="*/ 176842 w 351403"/>
              <a:gd name="connsiteY5" fmla="*/ 21566 h 439947"/>
              <a:gd name="connsiteX6" fmla="*/ 181155 w 351403"/>
              <a:gd name="connsiteY6" fmla="*/ 4313 h 439947"/>
              <a:gd name="connsiteX7" fmla="*/ 194095 w 351403"/>
              <a:gd name="connsiteY7" fmla="*/ 0 h 439947"/>
              <a:gd name="connsiteX8" fmla="*/ 219974 w 351403"/>
              <a:gd name="connsiteY8" fmla="*/ 12939 h 439947"/>
              <a:gd name="connsiteX9" fmla="*/ 232914 w 351403"/>
              <a:gd name="connsiteY9" fmla="*/ 4313 h 439947"/>
              <a:gd name="connsiteX10" fmla="*/ 250167 w 351403"/>
              <a:gd name="connsiteY10" fmla="*/ 12939 h 439947"/>
              <a:gd name="connsiteX11" fmla="*/ 271733 w 351403"/>
              <a:gd name="connsiteY11" fmla="*/ 43132 h 439947"/>
              <a:gd name="connsiteX12" fmla="*/ 288985 w 351403"/>
              <a:gd name="connsiteY12" fmla="*/ 34506 h 439947"/>
              <a:gd name="connsiteX13" fmla="*/ 314865 w 351403"/>
              <a:gd name="connsiteY13" fmla="*/ 43132 h 439947"/>
              <a:gd name="connsiteX14" fmla="*/ 327804 w 351403"/>
              <a:gd name="connsiteY14" fmla="*/ 56072 h 439947"/>
              <a:gd name="connsiteX15" fmla="*/ 332117 w 351403"/>
              <a:gd name="connsiteY15" fmla="*/ 69011 h 439947"/>
              <a:gd name="connsiteX16" fmla="*/ 345057 w 351403"/>
              <a:gd name="connsiteY16" fmla="*/ 77638 h 439947"/>
              <a:gd name="connsiteX17" fmla="*/ 349370 w 351403"/>
              <a:gd name="connsiteY17" fmla="*/ 90577 h 439947"/>
              <a:gd name="connsiteX18" fmla="*/ 336431 w 351403"/>
              <a:gd name="connsiteY18" fmla="*/ 94890 h 439947"/>
              <a:gd name="connsiteX19" fmla="*/ 327804 w 351403"/>
              <a:gd name="connsiteY19" fmla="*/ 103517 h 439947"/>
              <a:gd name="connsiteX20" fmla="*/ 310551 w 351403"/>
              <a:gd name="connsiteY20" fmla="*/ 120770 h 439947"/>
              <a:gd name="connsiteX21" fmla="*/ 301925 w 351403"/>
              <a:gd name="connsiteY21" fmla="*/ 133709 h 439947"/>
              <a:gd name="connsiteX22" fmla="*/ 288985 w 351403"/>
              <a:gd name="connsiteY22" fmla="*/ 142336 h 439947"/>
              <a:gd name="connsiteX23" fmla="*/ 284672 w 351403"/>
              <a:gd name="connsiteY23" fmla="*/ 185468 h 439947"/>
              <a:gd name="connsiteX24" fmla="*/ 301925 w 351403"/>
              <a:gd name="connsiteY24" fmla="*/ 202721 h 439947"/>
              <a:gd name="connsiteX25" fmla="*/ 310551 w 351403"/>
              <a:gd name="connsiteY25" fmla="*/ 232913 h 439947"/>
              <a:gd name="connsiteX26" fmla="*/ 297612 w 351403"/>
              <a:gd name="connsiteY26" fmla="*/ 276045 h 439947"/>
              <a:gd name="connsiteX27" fmla="*/ 284672 w 351403"/>
              <a:gd name="connsiteY27" fmla="*/ 284672 h 439947"/>
              <a:gd name="connsiteX28" fmla="*/ 280359 w 351403"/>
              <a:gd name="connsiteY28" fmla="*/ 297611 h 439947"/>
              <a:gd name="connsiteX29" fmla="*/ 271733 w 351403"/>
              <a:gd name="connsiteY29" fmla="*/ 327804 h 439947"/>
              <a:gd name="connsiteX30" fmla="*/ 250167 w 351403"/>
              <a:gd name="connsiteY30" fmla="*/ 349370 h 439947"/>
              <a:gd name="connsiteX31" fmla="*/ 232914 w 351403"/>
              <a:gd name="connsiteY31" fmla="*/ 357996 h 439947"/>
              <a:gd name="connsiteX32" fmla="*/ 207034 w 351403"/>
              <a:gd name="connsiteY32" fmla="*/ 366622 h 439947"/>
              <a:gd name="connsiteX33" fmla="*/ 181155 w 351403"/>
              <a:gd name="connsiteY33" fmla="*/ 383875 h 439947"/>
              <a:gd name="connsiteX34" fmla="*/ 172529 w 351403"/>
              <a:gd name="connsiteY34" fmla="*/ 392502 h 439947"/>
              <a:gd name="connsiteX35" fmla="*/ 155276 w 351403"/>
              <a:gd name="connsiteY35" fmla="*/ 396815 h 439947"/>
              <a:gd name="connsiteX36" fmla="*/ 142336 w 351403"/>
              <a:gd name="connsiteY36" fmla="*/ 405441 h 439947"/>
              <a:gd name="connsiteX37" fmla="*/ 129397 w 351403"/>
              <a:gd name="connsiteY37" fmla="*/ 409755 h 439947"/>
              <a:gd name="connsiteX38" fmla="*/ 90578 w 351403"/>
              <a:gd name="connsiteY38" fmla="*/ 418381 h 439947"/>
              <a:gd name="connsiteX39" fmla="*/ 43133 w 351403"/>
              <a:gd name="connsiteY39" fmla="*/ 439947 h 439947"/>
              <a:gd name="connsiteX40" fmla="*/ 4314 w 351403"/>
              <a:gd name="connsiteY40" fmla="*/ 431321 h 439947"/>
              <a:gd name="connsiteX41" fmla="*/ 0 w 351403"/>
              <a:gd name="connsiteY41" fmla="*/ 418381 h 439947"/>
              <a:gd name="connsiteX42" fmla="*/ 8627 w 351403"/>
              <a:gd name="connsiteY42" fmla="*/ 366622 h 439947"/>
              <a:gd name="connsiteX43" fmla="*/ 12940 w 351403"/>
              <a:gd name="connsiteY43" fmla="*/ 353683 h 439947"/>
              <a:gd name="connsiteX44" fmla="*/ 21567 w 351403"/>
              <a:gd name="connsiteY44" fmla="*/ 340743 h 439947"/>
              <a:gd name="connsiteX45" fmla="*/ 25880 w 351403"/>
              <a:gd name="connsiteY45" fmla="*/ 327804 h 439947"/>
              <a:gd name="connsiteX46" fmla="*/ 12940 w 351403"/>
              <a:gd name="connsiteY46" fmla="*/ 301924 h 439947"/>
              <a:gd name="connsiteX47" fmla="*/ 4314 w 351403"/>
              <a:gd name="connsiteY47" fmla="*/ 271732 h 439947"/>
              <a:gd name="connsiteX48" fmla="*/ 8627 w 351403"/>
              <a:gd name="connsiteY48" fmla="*/ 232913 h 439947"/>
              <a:gd name="connsiteX49" fmla="*/ 17253 w 351403"/>
              <a:gd name="connsiteY49" fmla="*/ 219973 h 439947"/>
              <a:gd name="connsiteX50" fmla="*/ 21567 w 351403"/>
              <a:gd name="connsiteY50" fmla="*/ 207034 h 439947"/>
              <a:gd name="connsiteX51" fmla="*/ 30193 w 351403"/>
              <a:gd name="connsiteY51" fmla="*/ 172528 h 439947"/>
              <a:gd name="connsiteX52" fmla="*/ 47446 w 351403"/>
              <a:gd name="connsiteY52" fmla="*/ 120770 h 439947"/>
              <a:gd name="connsiteX53" fmla="*/ 64699 w 351403"/>
              <a:gd name="connsiteY53" fmla="*/ 86264 h 439947"/>
              <a:gd name="connsiteX54" fmla="*/ 77638 w 351403"/>
              <a:gd name="connsiteY54" fmla="*/ 77638 h 439947"/>
              <a:gd name="connsiteX55" fmla="*/ 77638 w 351403"/>
              <a:gd name="connsiteY55" fmla="*/ 69011 h 43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51403" h="439947">
                <a:moveTo>
                  <a:pt x="77638" y="69011"/>
                </a:moveTo>
                <a:cubicBezTo>
                  <a:pt x="86264" y="69011"/>
                  <a:pt x="117659" y="72607"/>
                  <a:pt x="129397" y="77638"/>
                </a:cubicBezTo>
                <a:cubicBezTo>
                  <a:pt x="138917" y="81718"/>
                  <a:pt x="144007" y="87935"/>
                  <a:pt x="150963" y="94890"/>
                </a:cubicBezTo>
                <a:cubicBezTo>
                  <a:pt x="155276" y="93452"/>
                  <a:pt x="162348" y="94850"/>
                  <a:pt x="163902" y="90577"/>
                </a:cubicBezTo>
                <a:cubicBezTo>
                  <a:pt x="168840" y="76998"/>
                  <a:pt x="165553" y="61647"/>
                  <a:pt x="168216" y="47445"/>
                </a:cubicBezTo>
                <a:cubicBezTo>
                  <a:pt x="169892" y="38508"/>
                  <a:pt x="174637" y="30387"/>
                  <a:pt x="176842" y="21566"/>
                </a:cubicBezTo>
                <a:cubicBezTo>
                  <a:pt x="178280" y="15815"/>
                  <a:pt x="177452" y="8942"/>
                  <a:pt x="181155" y="4313"/>
                </a:cubicBezTo>
                <a:cubicBezTo>
                  <a:pt x="183995" y="763"/>
                  <a:pt x="189782" y="1438"/>
                  <a:pt x="194095" y="0"/>
                </a:cubicBezTo>
                <a:cubicBezTo>
                  <a:pt x="198602" y="3005"/>
                  <a:pt x="212830" y="14130"/>
                  <a:pt x="219974" y="12939"/>
                </a:cubicBezTo>
                <a:cubicBezTo>
                  <a:pt x="225087" y="12087"/>
                  <a:pt x="228601" y="7188"/>
                  <a:pt x="232914" y="4313"/>
                </a:cubicBezTo>
                <a:cubicBezTo>
                  <a:pt x="238665" y="7188"/>
                  <a:pt x="246309" y="7795"/>
                  <a:pt x="250167" y="12939"/>
                </a:cubicBezTo>
                <a:cubicBezTo>
                  <a:pt x="277005" y="48723"/>
                  <a:pt x="241779" y="33148"/>
                  <a:pt x="271733" y="43132"/>
                </a:cubicBezTo>
                <a:cubicBezTo>
                  <a:pt x="277484" y="40257"/>
                  <a:pt x="282556" y="34506"/>
                  <a:pt x="288985" y="34506"/>
                </a:cubicBezTo>
                <a:cubicBezTo>
                  <a:pt x="298078" y="34506"/>
                  <a:pt x="314865" y="43132"/>
                  <a:pt x="314865" y="43132"/>
                </a:cubicBezTo>
                <a:cubicBezTo>
                  <a:pt x="319178" y="47445"/>
                  <a:pt x="324421" y="50997"/>
                  <a:pt x="327804" y="56072"/>
                </a:cubicBezTo>
                <a:cubicBezTo>
                  <a:pt x="330326" y="59855"/>
                  <a:pt x="329277" y="65461"/>
                  <a:pt x="332117" y="69011"/>
                </a:cubicBezTo>
                <a:cubicBezTo>
                  <a:pt x="335355" y="73059"/>
                  <a:pt x="340744" y="74762"/>
                  <a:pt x="345057" y="77638"/>
                </a:cubicBezTo>
                <a:cubicBezTo>
                  <a:pt x="346495" y="81951"/>
                  <a:pt x="351403" y="86511"/>
                  <a:pt x="349370" y="90577"/>
                </a:cubicBezTo>
                <a:cubicBezTo>
                  <a:pt x="347337" y="94643"/>
                  <a:pt x="340329" y="92551"/>
                  <a:pt x="336431" y="94890"/>
                </a:cubicBezTo>
                <a:cubicBezTo>
                  <a:pt x="332944" y="96982"/>
                  <a:pt x="330680" y="100641"/>
                  <a:pt x="327804" y="103517"/>
                </a:cubicBezTo>
                <a:cubicBezTo>
                  <a:pt x="318394" y="131747"/>
                  <a:pt x="331463" y="104040"/>
                  <a:pt x="310551" y="120770"/>
                </a:cubicBezTo>
                <a:cubicBezTo>
                  <a:pt x="306503" y="124008"/>
                  <a:pt x="305590" y="130044"/>
                  <a:pt x="301925" y="133709"/>
                </a:cubicBezTo>
                <a:cubicBezTo>
                  <a:pt x="298259" y="137375"/>
                  <a:pt x="293298" y="139460"/>
                  <a:pt x="288985" y="142336"/>
                </a:cubicBezTo>
                <a:cubicBezTo>
                  <a:pt x="278058" y="158727"/>
                  <a:pt x="273079" y="159964"/>
                  <a:pt x="284672" y="185468"/>
                </a:cubicBezTo>
                <a:cubicBezTo>
                  <a:pt x="288037" y="192872"/>
                  <a:pt x="301925" y="202721"/>
                  <a:pt x="301925" y="202721"/>
                </a:cubicBezTo>
                <a:cubicBezTo>
                  <a:pt x="303959" y="208824"/>
                  <a:pt x="310551" y="227496"/>
                  <a:pt x="310551" y="232913"/>
                </a:cubicBezTo>
                <a:cubicBezTo>
                  <a:pt x="310551" y="249202"/>
                  <a:pt x="309305" y="264352"/>
                  <a:pt x="297612" y="276045"/>
                </a:cubicBezTo>
                <a:cubicBezTo>
                  <a:pt x="293946" y="279711"/>
                  <a:pt x="288985" y="281796"/>
                  <a:pt x="284672" y="284672"/>
                </a:cubicBezTo>
                <a:cubicBezTo>
                  <a:pt x="283234" y="288985"/>
                  <a:pt x="281608" y="293240"/>
                  <a:pt x="280359" y="297611"/>
                </a:cubicBezTo>
                <a:cubicBezTo>
                  <a:pt x="279899" y="299219"/>
                  <a:pt x="274119" y="324622"/>
                  <a:pt x="271733" y="327804"/>
                </a:cubicBezTo>
                <a:cubicBezTo>
                  <a:pt x="265633" y="335937"/>
                  <a:pt x="259260" y="344824"/>
                  <a:pt x="250167" y="349370"/>
                </a:cubicBezTo>
                <a:cubicBezTo>
                  <a:pt x="244416" y="352245"/>
                  <a:pt x="238884" y="355608"/>
                  <a:pt x="232914" y="357996"/>
                </a:cubicBezTo>
                <a:cubicBezTo>
                  <a:pt x="224471" y="361373"/>
                  <a:pt x="207034" y="366622"/>
                  <a:pt x="207034" y="366622"/>
                </a:cubicBezTo>
                <a:cubicBezTo>
                  <a:pt x="198968" y="390821"/>
                  <a:pt x="209493" y="371730"/>
                  <a:pt x="181155" y="383875"/>
                </a:cubicBezTo>
                <a:cubicBezTo>
                  <a:pt x="177417" y="385477"/>
                  <a:pt x="176166" y="390683"/>
                  <a:pt x="172529" y="392502"/>
                </a:cubicBezTo>
                <a:cubicBezTo>
                  <a:pt x="167227" y="395153"/>
                  <a:pt x="161027" y="395377"/>
                  <a:pt x="155276" y="396815"/>
                </a:cubicBezTo>
                <a:cubicBezTo>
                  <a:pt x="150963" y="399690"/>
                  <a:pt x="146973" y="403123"/>
                  <a:pt x="142336" y="405441"/>
                </a:cubicBezTo>
                <a:cubicBezTo>
                  <a:pt x="138270" y="407474"/>
                  <a:pt x="133768" y="408506"/>
                  <a:pt x="129397" y="409755"/>
                </a:cubicBezTo>
                <a:cubicBezTo>
                  <a:pt x="115191" y="413814"/>
                  <a:pt x="105393" y="415418"/>
                  <a:pt x="90578" y="418381"/>
                </a:cubicBezTo>
                <a:cubicBezTo>
                  <a:pt x="58599" y="439701"/>
                  <a:pt x="74865" y="433601"/>
                  <a:pt x="43133" y="439947"/>
                </a:cubicBezTo>
                <a:cubicBezTo>
                  <a:pt x="30193" y="437072"/>
                  <a:pt x="16170" y="437249"/>
                  <a:pt x="4314" y="431321"/>
                </a:cubicBezTo>
                <a:cubicBezTo>
                  <a:pt x="247" y="429288"/>
                  <a:pt x="0" y="422928"/>
                  <a:pt x="0" y="418381"/>
                </a:cubicBezTo>
                <a:cubicBezTo>
                  <a:pt x="0" y="402633"/>
                  <a:pt x="4085" y="382519"/>
                  <a:pt x="8627" y="366622"/>
                </a:cubicBezTo>
                <a:cubicBezTo>
                  <a:pt x="9876" y="362251"/>
                  <a:pt x="10907" y="357749"/>
                  <a:pt x="12940" y="353683"/>
                </a:cubicBezTo>
                <a:cubicBezTo>
                  <a:pt x="15258" y="349046"/>
                  <a:pt x="18691" y="345056"/>
                  <a:pt x="21567" y="340743"/>
                </a:cubicBezTo>
                <a:cubicBezTo>
                  <a:pt x="23005" y="336430"/>
                  <a:pt x="25880" y="332350"/>
                  <a:pt x="25880" y="327804"/>
                </a:cubicBezTo>
                <a:cubicBezTo>
                  <a:pt x="25880" y="311905"/>
                  <a:pt x="22123" y="311107"/>
                  <a:pt x="12940" y="301924"/>
                </a:cubicBezTo>
                <a:cubicBezTo>
                  <a:pt x="10906" y="295821"/>
                  <a:pt x="4314" y="277149"/>
                  <a:pt x="4314" y="271732"/>
                </a:cubicBezTo>
                <a:cubicBezTo>
                  <a:pt x="4314" y="258713"/>
                  <a:pt x="5470" y="245544"/>
                  <a:pt x="8627" y="232913"/>
                </a:cubicBezTo>
                <a:cubicBezTo>
                  <a:pt x="9884" y="227884"/>
                  <a:pt x="14935" y="224610"/>
                  <a:pt x="17253" y="219973"/>
                </a:cubicBezTo>
                <a:cubicBezTo>
                  <a:pt x="19286" y="215907"/>
                  <a:pt x="20371" y="211420"/>
                  <a:pt x="21567" y="207034"/>
                </a:cubicBezTo>
                <a:cubicBezTo>
                  <a:pt x="24687" y="195596"/>
                  <a:pt x="27868" y="184154"/>
                  <a:pt x="30193" y="172528"/>
                </a:cubicBezTo>
                <a:cubicBezTo>
                  <a:pt x="39616" y="125408"/>
                  <a:pt x="28451" y="139763"/>
                  <a:pt x="47446" y="120770"/>
                </a:cubicBezTo>
                <a:cubicBezTo>
                  <a:pt x="54299" y="100211"/>
                  <a:pt x="51010" y="97215"/>
                  <a:pt x="64699" y="86264"/>
                </a:cubicBezTo>
                <a:cubicBezTo>
                  <a:pt x="68747" y="83026"/>
                  <a:pt x="73325" y="80513"/>
                  <a:pt x="77638" y="77638"/>
                </a:cubicBezTo>
                <a:cubicBezTo>
                  <a:pt x="83315" y="60606"/>
                  <a:pt x="69012" y="69011"/>
                  <a:pt x="77638" y="6901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791624" y="2524369"/>
            <a:ext cx="541638" cy="471858"/>
          </a:xfrm>
          <a:custGeom>
            <a:avLst/>
            <a:gdLst>
              <a:gd name="connsiteX0" fmla="*/ 307176 w 541638"/>
              <a:gd name="connsiteY0" fmla="*/ 27354 h 471858"/>
              <a:gd name="connsiteX1" fmla="*/ 318899 w 541638"/>
              <a:gd name="connsiteY1" fmla="*/ 19539 h 471858"/>
              <a:gd name="connsiteX2" fmla="*/ 373607 w 541638"/>
              <a:gd name="connsiteY2" fmla="*/ 27354 h 471858"/>
              <a:gd name="connsiteX3" fmla="*/ 385330 w 541638"/>
              <a:gd name="connsiteY3" fmla="*/ 35169 h 471858"/>
              <a:gd name="connsiteX4" fmla="*/ 393145 w 541638"/>
              <a:gd name="connsiteY4" fmla="*/ 42985 h 471858"/>
              <a:gd name="connsiteX5" fmla="*/ 471299 w 541638"/>
              <a:gd name="connsiteY5" fmla="*/ 46893 h 471858"/>
              <a:gd name="connsiteX6" fmla="*/ 486930 w 541638"/>
              <a:gd name="connsiteY6" fmla="*/ 50800 h 471858"/>
              <a:gd name="connsiteX7" fmla="*/ 502561 w 541638"/>
              <a:gd name="connsiteY7" fmla="*/ 66431 h 471858"/>
              <a:gd name="connsiteX8" fmla="*/ 522099 w 541638"/>
              <a:gd name="connsiteY8" fmla="*/ 82062 h 471858"/>
              <a:gd name="connsiteX9" fmla="*/ 529914 w 541638"/>
              <a:gd name="connsiteY9" fmla="*/ 105508 h 471858"/>
              <a:gd name="connsiteX10" fmla="*/ 541638 w 541638"/>
              <a:gd name="connsiteY10" fmla="*/ 152400 h 471858"/>
              <a:gd name="connsiteX11" fmla="*/ 537730 w 541638"/>
              <a:gd name="connsiteY11" fmla="*/ 183662 h 471858"/>
              <a:gd name="connsiteX12" fmla="*/ 533822 w 541638"/>
              <a:gd name="connsiteY12" fmla="*/ 195385 h 471858"/>
              <a:gd name="connsiteX13" fmla="*/ 529914 w 541638"/>
              <a:gd name="connsiteY13" fmla="*/ 222739 h 471858"/>
              <a:gd name="connsiteX14" fmla="*/ 522099 w 541638"/>
              <a:gd name="connsiteY14" fmla="*/ 250093 h 471858"/>
              <a:gd name="connsiteX15" fmla="*/ 510376 w 541638"/>
              <a:gd name="connsiteY15" fmla="*/ 281354 h 471858"/>
              <a:gd name="connsiteX16" fmla="*/ 502561 w 541638"/>
              <a:gd name="connsiteY16" fmla="*/ 320431 h 471858"/>
              <a:gd name="connsiteX17" fmla="*/ 494745 w 541638"/>
              <a:gd name="connsiteY17" fmla="*/ 343877 h 471858"/>
              <a:gd name="connsiteX18" fmla="*/ 483022 w 541638"/>
              <a:gd name="connsiteY18" fmla="*/ 339969 h 471858"/>
              <a:gd name="connsiteX19" fmla="*/ 463484 w 541638"/>
              <a:gd name="connsiteY19" fmla="*/ 336062 h 471858"/>
              <a:gd name="connsiteX20" fmla="*/ 451761 w 541638"/>
              <a:gd name="connsiteY20" fmla="*/ 328246 h 471858"/>
              <a:gd name="connsiteX21" fmla="*/ 436130 w 541638"/>
              <a:gd name="connsiteY21" fmla="*/ 347785 h 471858"/>
              <a:gd name="connsiteX22" fmla="*/ 447853 w 541638"/>
              <a:gd name="connsiteY22" fmla="*/ 386862 h 471858"/>
              <a:gd name="connsiteX23" fmla="*/ 459576 w 541638"/>
              <a:gd name="connsiteY23" fmla="*/ 390769 h 471858"/>
              <a:gd name="connsiteX24" fmla="*/ 463484 w 541638"/>
              <a:gd name="connsiteY24" fmla="*/ 406400 h 471858"/>
              <a:gd name="connsiteX25" fmla="*/ 467391 w 541638"/>
              <a:gd name="connsiteY25" fmla="*/ 437662 h 471858"/>
              <a:gd name="connsiteX26" fmla="*/ 455668 w 541638"/>
              <a:gd name="connsiteY26" fmla="*/ 441569 h 471858"/>
              <a:gd name="connsiteX27" fmla="*/ 389238 w 541638"/>
              <a:gd name="connsiteY27" fmla="*/ 457200 h 471858"/>
              <a:gd name="connsiteX28" fmla="*/ 334530 w 541638"/>
              <a:gd name="connsiteY28" fmla="*/ 449385 h 471858"/>
              <a:gd name="connsiteX29" fmla="*/ 318899 w 541638"/>
              <a:gd name="connsiteY29" fmla="*/ 445477 h 471858"/>
              <a:gd name="connsiteX30" fmla="*/ 264191 w 541638"/>
              <a:gd name="connsiteY30" fmla="*/ 441569 h 471858"/>
              <a:gd name="connsiteX31" fmla="*/ 248561 w 541638"/>
              <a:gd name="connsiteY31" fmla="*/ 433754 h 471858"/>
              <a:gd name="connsiteX32" fmla="*/ 225114 w 541638"/>
              <a:gd name="connsiteY32" fmla="*/ 418123 h 471858"/>
              <a:gd name="connsiteX33" fmla="*/ 201668 w 541638"/>
              <a:gd name="connsiteY33" fmla="*/ 410308 h 471858"/>
              <a:gd name="connsiteX34" fmla="*/ 174314 w 541638"/>
              <a:gd name="connsiteY34" fmla="*/ 394677 h 471858"/>
              <a:gd name="connsiteX35" fmla="*/ 162591 w 541638"/>
              <a:gd name="connsiteY35" fmla="*/ 386862 h 471858"/>
              <a:gd name="connsiteX36" fmla="*/ 158684 w 541638"/>
              <a:gd name="connsiteY36" fmla="*/ 375139 h 471858"/>
              <a:gd name="connsiteX37" fmla="*/ 146961 w 541638"/>
              <a:gd name="connsiteY37" fmla="*/ 355600 h 471858"/>
              <a:gd name="connsiteX38" fmla="*/ 139145 w 541638"/>
              <a:gd name="connsiteY38" fmla="*/ 285262 h 471858"/>
              <a:gd name="connsiteX39" fmla="*/ 127422 w 541638"/>
              <a:gd name="connsiteY39" fmla="*/ 293077 h 471858"/>
              <a:gd name="connsiteX40" fmla="*/ 119607 w 541638"/>
              <a:gd name="connsiteY40" fmla="*/ 300893 h 471858"/>
              <a:gd name="connsiteX41" fmla="*/ 107884 w 541638"/>
              <a:gd name="connsiteY41" fmla="*/ 304800 h 471858"/>
              <a:gd name="connsiteX42" fmla="*/ 92253 w 541638"/>
              <a:gd name="connsiteY42" fmla="*/ 300893 h 471858"/>
              <a:gd name="connsiteX43" fmla="*/ 72714 w 541638"/>
              <a:gd name="connsiteY43" fmla="*/ 261816 h 471858"/>
              <a:gd name="connsiteX44" fmla="*/ 53176 w 541638"/>
              <a:gd name="connsiteY44" fmla="*/ 257908 h 471858"/>
              <a:gd name="connsiteX45" fmla="*/ 29730 w 541638"/>
              <a:gd name="connsiteY45" fmla="*/ 265723 h 471858"/>
              <a:gd name="connsiteX46" fmla="*/ 14099 w 541638"/>
              <a:gd name="connsiteY46" fmla="*/ 269631 h 471858"/>
              <a:gd name="connsiteX47" fmla="*/ 29730 w 541638"/>
              <a:gd name="connsiteY47" fmla="*/ 199293 h 471858"/>
              <a:gd name="connsiteX48" fmla="*/ 60991 w 541638"/>
              <a:gd name="connsiteY48" fmla="*/ 187569 h 471858"/>
              <a:gd name="connsiteX49" fmla="*/ 80530 w 541638"/>
              <a:gd name="connsiteY49" fmla="*/ 179754 h 471858"/>
              <a:gd name="connsiteX50" fmla="*/ 92253 w 541638"/>
              <a:gd name="connsiteY50" fmla="*/ 175846 h 471858"/>
              <a:gd name="connsiteX51" fmla="*/ 96161 w 541638"/>
              <a:gd name="connsiteY51" fmla="*/ 164123 h 471858"/>
              <a:gd name="connsiteX52" fmla="*/ 100068 w 541638"/>
              <a:gd name="connsiteY52" fmla="*/ 140677 h 471858"/>
              <a:gd name="connsiteX53" fmla="*/ 107884 w 541638"/>
              <a:gd name="connsiteY53" fmla="*/ 132862 h 471858"/>
              <a:gd name="connsiteX54" fmla="*/ 111791 w 541638"/>
              <a:gd name="connsiteY54" fmla="*/ 121139 h 471858"/>
              <a:gd name="connsiteX55" fmla="*/ 127422 w 541638"/>
              <a:gd name="connsiteY55" fmla="*/ 125046 h 471858"/>
              <a:gd name="connsiteX56" fmla="*/ 146961 w 541638"/>
              <a:gd name="connsiteY56" fmla="*/ 128954 h 471858"/>
              <a:gd name="connsiteX57" fmla="*/ 170407 w 541638"/>
              <a:gd name="connsiteY57" fmla="*/ 121139 h 471858"/>
              <a:gd name="connsiteX58" fmla="*/ 174314 w 541638"/>
              <a:gd name="connsiteY58" fmla="*/ 109416 h 471858"/>
              <a:gd name="connsiteX59" fmla="*/ 178222 w 541638"/>
              <a:gd name="connsiteY59" fmla="*/ 93785 h 471858"/>
              <a:gd name="connsiteX60" fmla="*/ 201668 w 541638"/>
              <a:gd name="connsiteY60" fmla="*/ 82062 h 471858"/>
              <a:gd name="connsiteX61" fmla="*/ 209484 w 541638"/>
              <a:gd name="connsiteY61" fmla="*/ 74246 h 471858"/>
              <a:gd name="connsiteX62" fmla="*/ 221207 w 541638"/>
              <a:gd name="connsiteY62" fmla="*/ 39077 h 471858"/>
              <a:gd name="connsiteX63" fmla="*/ 244653 w 541638"/>
              <a:gd name="connsiteY63" fmla="*/ 11723 h 471858"/>
              <a:gd name="connsiteX64" fmla="*/ 252468 w 541638"/>
              <a:gd name="connsiteY64" fmla="*/ 0 h 471858"/>
              <a:gd name="connsiteX65" fmla="*/ 275914 w 541638"/>
              <a:gd name="connsiteY65" fmla="*/ 3908 h 471858"/>
              <a:gd name="connsiteX66" fmla="*/ 307176 w 541638"/>
              <a:gd name="connsiteY66" fmla="*/ 27354 h 47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41638" h="471858">
                <a:moveTo>
                  <a:pt x="307176" y="27354"/>
                </a:moveTo>
                <a:cubicBezTo>
                  <a:pt x="314340" y="29959"/>
                  <a:pt x="314215" y="19874"/>
                  <a:pt x="318899" y="19539"/>
                </a:cubicBezTo>
                <a:cubicBezTo>
                  <a:pt x="326767" y="18977"/>
                  <a:pt x="359463" y="20282"/>
                  <a:pt x="373607" y="27354"/>
                </a:cubicBezTo>
                <a:cubicBezTo>
                  <a:pt x="377808" y="29454"/>
                  <a:pt x="381663" y="32235"/>
                  <a:pt x="385330" y="35169"/>
                </a:cubicBezTo>
                <a:cubicBezTo>
                  <a:pt x="388207" y="37471"/>
                  <a:pt x="389495" y="42487"/>
                  <a:pt x="393145" y="42985"/>
                </a:cubicBezTo>
                <a:cubicBezTo>
                  <a:pt x="418990" y="46510"/>
                  <a:pt x="445248" y="45590"/>
                  <a:pt x="471299" y="46893"/>
                </a:cubicBezTo>
                <a:cubicBezTo>
                  <a:pt x="476509" y="48195"/>
                  <a:pt x="482376" y="47954"/>
                  <a:pt x="486930" y="50800"/>
                </a:cubicBezTo>
                <a:cubicBezTo>
                  <a:pt x="493179" y="54705"/>
                  <a:pt x="496430" y="62344"/>
                  <a:pt x="502561" y="66431"/>
                </a:cubicBezTo>
                <a:cubicBezTo>
                  <a:pt x="517350" y="76290"/>
                  <a:pt x="510963" y="70925"/>
                  <a:pt x="522099" y="82062"/>
                </a:cubicBezTo>
                <a:cubicBezTo>
                  <a:pt x="524704" y="89877"/>
                  <a:pt x="528892" y="97334"/>
                  <a:pt x="529914" y="105508"/>
                </a:cubicBezTo>
                <a:cubicBezTo>
                  <a:pt x="534545" y="142549"/>
                  <a:pt x="529125" y="127376"/>
                  <a:pt x="541638" y="152400"/>
                </a:cubicBezTo>
                <a:cubicBezTo>
                  <a:pt x="540335" y="162821"/>
                  <a:pt x="539609" y="173330"/>
                  <a:pt x="537730" y="183662"/>
                </a:cubicBezTo>
                <a:cubicBezTo>
                  <a:pt x="536993" y="187715"/>
                  <a:pt x="534630" y="191346"/>
                  <a:pt x="533822" y="195385"/>
                </a:cubicBezTo>
                <a:cubicBezTo>
                  <a:pt x="532016" y="204417"/>
                  <a:pt x="531562" y="213677"/>
                  <a:pt x="529914" y="222739"/>
                </a:cubicBezTo>
                <a:cubicBezTo>
                  <a:pt x="525042" y="249537"/>
                  <a:pt x="527679" y="227773"/>
                  <a:pt x="522099" y="250093"/>
                </a:cubicBezTo>
                <a:cubicBezTo>
                  <a:pt x="515338" y="277133"/>
                  <a:pt x="523241" y="262056"/>
                  <a:pt x="510376" y="281354"/>
                </a:cubicBezTo>
                <a:cubicBezTo>
                  <a:pt x="507737" y="297184"/>
                  <a:pt x="506930" y="305866"/>
                  <a:pt x="502561" y="320431"/>
                </a:cubicBezTo>
                <a:cubicBezTo>
                  <a:pt x="500194" y="328322"/>
                  <a:pt x="494745" y="343877"/>
                  <a:pt x="494745" y="343877"/>
                </a:cubicBezTo>
                <a:cubicBezTo>
                  <a:pt x="490837" y="342574"/>
                  <a:pt x="487018" y="340968"/>
                  <a:pt x="483022" y="339969"/>
                </a:cubicBezTo>
                <a:cubicBezTo>
                  <a:pt x="476579" y="338358"/>
                  <a:pt x="469703" y="338394"/>
                  <a:pt x="463484" y="336062"/>
                </a:cubicBezTo>
                <a:cubicBezTo>
                  <a:pt x="459086" y="334413"/>
                  <a:pt x="455669" y="330851"/>
                  <a:pt x="451761" y="328246"/>
                </a:cubicBezTo>
                <a:cubicBezTo>
                  <a:pt x="447929" y="332078"/>
                  <a:pt x="436678" y="342307"/>
                  <a:pt x="436130" y="347785"/>
                </a:cubicBezTo>
                <a:cubicBezTo>
                  <a:pt x="435149" y="357601"/>
                  <a:pt x="437761" y="378788"/>
                  <a:pt x="447853" y="386862"/>
                </a:cubicBezTo>
                <a:cubicBezTo>
                  <a:pt x="451069" y="389435"/>
                  <a:pt x="455668" y="389467"/>
                  <a:pt x="459576" y="390769"/>
                </a:cubicBezTo>
                <a:cubicBezTo>
                  <a:pt x="460879" y="395979"/>
                  <a:pt x="461082" y="401596"/>
                  <a:pt x="463484" y="406400"/>
                </a:cubicBezTo>
                <a:cubicBezTo>
                  <a:pt x="470945" y="421322"/>
                  <a:pt x="484714" y="407348"/>
                  <a:pt x="467391" y="437662"/>
                </a:cubicBezTo>
                <a:cubicBezTo>
                  <a:pt x="465347" y="441238"/>
                  <a:pt x="459576" y="440267"/>
                  <a:pt x="455668" y="441569"/>
                </a:cubicBezTo>
                <a:cubicBezTo>
                  <a:pt x="445574" y="471858"/>
                  <a:pt x="453768" y="459351"/>
                  <a:pt x="389238" y="457200"/>
                </a:cubicBezTo>
                <a:cubicBezTo>
                  <a:pt x="370827" y="456586"/>
                  <a:pt x="352700" y="452413"/>
                  <a:pt x="334530" y="449385"/>
                </a:cubicBezTo>
                <a:cubicBezTo>
                  <a:pt x="329232" y="448502"/>
                  <a:pt x="324237" y="446070"/>
                  <a:pt x="318899" y="445477"/>
                </a:cubicBezTo>
                <a:cubicBezTo>
                  <a:pt x="300728" y="443458"/>
                  <a:pt x="282427" y="442872"/>
                  <a:pt x="264191" y="441569"/>
                </a:cubicBezTo>
                <a:cubicBezTo>
                  <a:pt x="258981" y="438964"/>
                  <a:pt x="253408" y="436985"/>
                  <a:pt x="248561" y="433754"/>
                </a:cubicBezTo>
                <a:cubicBezTo>
                  <a:pt x="226199" y="418847"/>
                  <a:pt x="260526" y="432288"/>
                  <a:pt x="225114" y="418123"/>
                </a:cubicBezTo>
                <a:cubicBezTo>
                  <a:pt x="217465" y="415063"/>
                  <a:pt x="208523" y="414878"/>
                  <a:pt x="201668" y="410308"/>
                </a:cubicBezTo>
                <a:cubicBezTo>
                  <a:pt x="173107" y="391268"/>
                  <a:pt x="209019" y="414509"/>
                  <a:pt x="174314" y="394677"/>
                </a:cubicBezTo>
                <a:cubicBezTo>
                  <a:pt x="170236" y="392347"/>
                  <a:pt x="166499" y="389467"/>
                  <a:pt x="162591" y="386862"/>
                </a:cubicBezTo>
                <a:cubicBezTo>
                  <a:pt x="161289" y="382954"/>
                  <a:pt x="160803" y="378671"/>
                  <a:pt x="158684" y="375139"/>
                </a:cubicBezTo>
                <a:cubicBezTo>
                  <a:pt x="147832" y="357052"/>
                  <a:pt x="152171" y="379044"/>
                  <a:pt x="146961" y="355600"/>
                </a:cubicBezTo>
                <a:cubicBezTo>
                  <a:pt x="141771" y="332245"/>
                  <a:pt x="141144" y="309243"/>
                  <a:pt x="139145" y="285262"/>
                </a:cubicBezTo>
                <a:cubicBezTo>
                  <a:pt x="135237" y="287867"/>
                  <a:pt x="131089" y="290143"/>
                  <a:pt x="127422" y="293077"/>
                </a:cubicBezTo>
                <a:cubicBezTo>
                  <a:pt x="124545" y="295379"/>
                  <a:pt x="122766" y="298997"/>
                  <a:pt x="119607" y="300893"/>
                </a:cubicBezTo>
                <a:cubicBezTo>
                  <a:pt x="116075" y="303012"/>
                  <a:pt x="111792" y="303498"/>
                  <a:pt x="107884" y="304800"/>
                </a:cubicBezTo>
                <a:cubicBezTo>
                  <a:pt x="102674" y="303498"/>
                  <a:pt x="95748" y="304971"/>
                  <a:pt x="92253" y="300893"/>
                </a:cubicBezTo>
                <a:cubicBezTo>
                  <a:pt x="76519" y="282536"/>
                  <a:pt x="94014" y="275128"/>
                  <a:pt x="72714" y="261816"/>
                </a:cubicBezTo>
                <a:cubicBezTo>
                  <a:pt x="67082" y="258296"/>
                  <a:pt x="59689" y="259211"/>
                  <a:pt x="53176" y="257908"/>
                </a:cubicBezTo>
                <a:cubicBezTo>
                  <a:pt x="45361" y="260513"/>
                  <a:pt x="37621" y="263356"/>
                  <a:pt x="29730" y="265723"/>
                </a:cubicBezTo>
                <a:cubicBezTo>
                  <a:pt x="24586" y="267266"/>
                  <a:pt x="15089" y="274910"/>
                  <a:pt x="14099" y="269631"/>
                </a:cubicBezTo>
                <a:cubicBezTo>
                  <a:pt x="1894" y="204539"/>
                  <a:pt x="0" y="209201"/>
                  <a:pt x="29730" y="199293"/>
                </a:cubicBezTo>
                <a:cubicBezTo>
                  <a:pt x="44983" y="184038"/>
                  <a:pt x="29963" y="196031"/>
                  <a:pt x="60991" y="187569"/>
                </a:cubicBezTo>
                <a:cubicBezTo>
                  <a:pt x="67758" y="185723"/>
                  <a:pt x="73962" y="182217"/>
                  <a:pt x="80530" y="179754"/>
                </a:cubicBezTo>
                <a:cubicBezTo>
                  <a:pt x="84387" y="178308"/>
                  <a:pt x="88345" y="177149"/>
                  <a:pt x="92253" y="175846"/>
                </a:cubicBezTo>
                <a:cubicBezTo>
                  <a:pt x="93556" y="171938"/>
                  <a:pt x="95267" y="168144"/>
                  <a:pt x="96161" y="164123"/>
                </a:cubicBezTo>
                <a:cubicBezTo>
                  <a:pt x="97880" y="156389"/>
                  <a:pt x="97286" y="148096"/>
                  <a:pt x="100068" y="140677"/>
                </a:cubicBezTo>
                <a:cubicBezTo>
                  <a:pt x="101362" y="137227"/>
                  <a:pt x="105279" y="135467"/>
                  <a:pt x="107884" y="132862"/>
                </a:cubicBezTo>
                <a:cubicBezTo>
                  <a:pt x="109186" y="128954"/>
                  <a:pt x="107967" y="122669"/>
                  <a:pt x="111791" y="121139"/>
                </a:cubicBezTo>
                <a:cubicBezTo>
                  <a:pt x="116777" y="119144"/>
                  <a:pt x="122179" y="123881"/>
                  <a:pt x="127422" y="125046"/>
                </a:cubicBezTo>
                <a:cubicBezTo>
                  <a:pt x="133906" y="126487"/>
                  <a:pt x="140448" y="127651"/>
                  <a:pt x="146961" y="128954"/>
                </a:cubicBezTo>
                <a:cubicBezTo>
                  <a:pt x="154776" y="126349"/>
                  <a:pt x="163703" y="125927"/>
                  <a:pt x="170407" y="121139"/>
                </a:cubicBezTo>
                <a:cubicBezTo>
                  <a:pt x="173759" y="118745"/>
                  <a:pt x="173182" y="113377"/>
                  <a:pt x="174314" y="109416"/>
                </a:cubicBezTo>
                <a:cubicBezTo>
                  <a:pt x="175789" y="104252"/>
                  <a:pt x="175243" y="98254"/>
                  <a:pt x="178222" y="93785"/>
                </a:cubicBezTo>
                <a:cubicBezTo>
                  <a:pt x="182552" y="87290"/>
                  <a:pt x="194979" y="84291"/>
                  <a:pt x="201668" y="82062"/>
                </a:cubicBezTo>
                <a:cubicBezTo>
                  <a:pt x="204273" y="79457"/>
                  <a:pt x="207656" y="77445"/>
                  <a:pt x="209484" y="74246"/>
                </a:cubicBezTo>
                <a:cubicBezTo>
                  <a:pt x="227607" y="42531"/>
                  <a:pt x="209232" y="67018"/>
                  <a:pt x="221207" y="39077"/>
                </a:cubicBezTo>
                <a:cubicBezTo>
                  <a:pt x="228456" y="22163"/>
                  <a:pt x="233002" y="29200"/>
                  <a:pt x="244653" y="11723"/>
                </a:cubicBezTo>
                <a:lnTo>
                  <a:pt x="252468" y="0"/>
                </a:lnTo>
                <a:cubicBezTo>
                  <a:pt x="260283" y="1303"/>
                  <a:pt x="268180" y="2189"/>
                  <a:pt x="275914" y="3908"/>
                </a:cubicBezTo>
                <a:cubicBezTo>
                  <a:pt x="299059" y="9052"/>
                  <a:pt x="300012" y="24749"/>
                  <a:pt x="307176" y="27354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evel 1"/>
          <p:cNvSpPr/>
          <p:nvPr/>
        </p:nvSpPr>
        <p:spPr>
          <a:xfrm>
            <a:off x="2894460" y="216154"/>
            <a:ext cx="6445532" cy="811665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 জীবনধারা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3" t="241" r="1093" b="7117"/>
          <a:stretch/>
        </p:blipFill>
        <p:spPr>
          <a:xfrm>
            <a:off x="966902" y="2114770"/>
            <a:ext cx="4287688" cy="4602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1256749" y="3790776"/>
            <a:ext cx="583777" cy="3316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305294" y="2692330"/>
            <a:ext cx="506540" cy="4939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966902" y="3511911"/>
            <a:ext cx="497878" cy="380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499546" y="3329788"/>
            <a:ext cx="506540" cy="4939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90501" y="3720439"/>
            <a:ext cx="583777" cy="3316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856635" y="2670639"/>
            <a:ext cx="506540" cy="4939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073974" y="3376681"/>
            <a:ext cx="506540" cy="4939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8464" y="2722885"/>
            <a:ext cx="166468" cy="166468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57404" y="2502494"/>
            <a:ext cx="2167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দিনাজপুর</a:t>
            </a:r>
            <a:endParaRPr lang="en-US" sz="3600" b="1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081910" y="3918919"/>
            <a:ext cx="166468" cy="166468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418056" y="3720439"/>
            <a:ext cx="2167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endParaRPr lang="en-US" sz="3600" b="1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081910" y="3457178"/>
            <a:ext cx="166468" cy="166468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418056" y="3264138"/>
            <a:ext cx="2562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চাঁপাইনবাবগঞ্জ</a:t>
            </a:r>
            <a:endParaRPr lang="en-US" sz="3600" b="1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100666" y="4357898"/>
            <a:ext cx="166468" cy="166468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418056" y="4177913"/>
            <a:ext cx="2562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নাটোর</a:t>
            </a:r>
            <a:endParaRPr lang="en-US" sz="3600" b="1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269972" y="2448373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রংপুর</a:t>
            </a:r>
            <a:endParaRPr lang="en-US" sz="3600" b="1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920068" y="2704597"/>
            <a:ext cx="166468" cy="166468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971902" y="3393959"/>
            <a:ext cx="178496" cy="146494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0269972" y="3148825"/>
            <a:ext cx="1652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নওগাঁ</a:t>
            </a:r>
            <a:endParaRPr lang="en-US" sz="3600" b="1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9965174" y="3817752"/>
            <a:ext cx="166468" cy="166468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262940" y="3661054"/>
            <a:ext cx="182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endParaRPr lang="en-US" sz="3600" b="1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71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" grpId="0" animBg="1"/>
      <p:bldP spid="6" grpId="0" animBg="1"/>
      <p:bldP spid="6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25" grpId="0" animBg="1"/>
      <p:bldP spid="27" grpId="0" animBg="1"/>
      <p:bldP spid="27" grpId="1" animBg="1"/>
      <p:bldP spid="28" grpId="0" animBg="1"/>
      <p:bldP spid="29" grpId="0" animBg="1"/>
      <p:bldP spid="30" grpId="0"/>
      <p:bldP spid="31" grpId="0" animBg="1"/>
      <p:bldP spid="32" grpId="0"/>
      <p:bldP spid="33" grpId="0" animBg="1"/>
      <p:bldP spid="34" grpId="0"/>
      <p:bldP spid="36" grpId="0" animBg="1"/>
      <p:bldP spid="38" grpId="0"/>
      <p:bldP spid="23" grpId="0"/>
      <p:bldP spid="39" grpId="0" animBg="1"/>
      <p:bldP spid="40" grpId="0" animBg="1"/>
      <p:bldP spid="41" grpId="0"/>
      <p:bldP spid="42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4" b="1"/>
          <a:stretch/>
        </p:blipFill>
        <p:spPr>
          <a:xfrm>
            <a:off x="3487104" y="776366"/>
            <a:ext cx="4965234" cy="3080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840523" y="4560278"/>
            <a:ext cx="9050215" cy="15474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50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13693" y="412154"/>
            <a:ext cx="9542585" cy="4546708"/>
            <a:chOff x="1113693" y="412154"/>
            <a:chExt cx="9542585" cy="4546708"/>
          </a:xfrm>
        </p:grpSpPr>
        <p:pic>
          <p:nvPicPr>
            <p:cNvPr id="13" name="Picture 12" descr="img_9119.jpg"/>
            <p:cNvPicPr>
              <a:picLocks noChangeAspect="1"/>
            </p:cNvPicPr>
            <p:nvPr/>
          </p:nvPicPr>
          <p:blipFill>
            <a:blip r:embed="rId2" cstate="screen">
              <a:lum contrast="20000"/>
            </a:blip>
            <a:stretch>
              <a:fillRect/>
            </a:stretch>
          </p:blipFill>
          <p:spPr>
            <a:xfrm>
              <a:off x="1113693" y="2938652"/>
              <a:ext cx="4431324" cy="202021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grpSp>
          <p:nvGrpSpPr>
            <p:cNvPr id="2" name="Group 1"/>
            <p:cNvGrpSpPr/>
            <p:nvPr/>
          </p:nvGrpSpPr>
          <p:grpSpPr>
            <a:xfrm>
              <a:off x="1289540" y="412154"/>
              <a:ext cx="9366738" cy="4546708"/>
              <a:chOff x="1254371" y="412154"/>
              <a:chExt cx="9366738" cy="4546708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4371" y="455230"/>
                <a:ext cx="4290646" cy="2005388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6308" y="412154"/>
                <a:ext cx="4114801" cy="2048464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980" y="2938653"/>
                <a:ext cx="3998129" cy="2020209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</p:grpSp>
      <p:sp>
        <p:nvSpPr>
          <p:cNvPr id="39" name="Rectangle 38"/>
          <p:cNvSpPr/>
          <p:nvPr/>
        </p:nvSpPr>
        <p:spPr>
          <a:xfrm>
            <a:off x="2133602" y="5521569"/>
            <a:ext cx="8042029" cy="9256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72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42648" y="3889764"/>
            <a:ext cx="4139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পাটশাক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87792" y="622312"/>
            <a:ext cx="9819470" cy="2950714"/>
            <a:chOff x="1387792" y="622312"/>
            <a:chExt cx="9819470" cy="2950714"/>
          </a:xfrm>
        </p:grpSpPr>
        <p:pic>
          <p:nvPicPr>
            <p:cNvPr id="9" name="Picture 8" descr="indehhhh.jpg"/>
            <p:cNvPicPr>
              <a:picLocks noChangeAspect="1"/>
            </p:cNvPicPr>
            <p:nvPr/>
          </p:nvPicPr>
          <p:blipFill>
            <a:blip r:embed="rId2" cstate="screen">
              <a:lum contrast="20000"/>
            </a:blip>
            <a:stretch>
              <a:fillRect/>
            </a:stretch>
          </p:blipFill>
          <p:spPr>
            <a:xfrm>
              <a:off x="1387792" y="622312"/>
              <a:ext cx="4548832" cy="2950713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2772" y="622312"/>
              <a:ext cx="4454490" cy="295071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0" name="Rectangle 9"/>
          <p:cNvSpPr/>
          <p:nvPr/>
        </p:nvSpPr>
        <p:spPr>
          <a:xfrm>
            <a:off x="1125418" y="4813095"/>
            <a:ext cx="10374921" cy="1786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নালিতা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19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48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364</TotalTime>
  <Words>383</Words>
  <Application>Microsoft Office PowerPoint</Application>
  <PresentationFormat>Widescreen</PresentationFormat>
  <Paragraphs>81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NikoshBAN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Pobari</dc:creator>
  <cp:lastModifiedBy>Pobari</cp:lastModifiedBy>
  <cp:revision>110</cp:revision>
  <dcterms:created xsi:type="dcterms:W3CDTF">2021-07-02T18:33:30Z</dcterms:created>
  <dcterms:modified xsi:type="dcterms:W3CDTF">2021-07-10T06:18:38Z</dcterms:modified>
</cp:coreProperties>
</file>