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3" r:id="rId4"/>
    <p:sldId id="276" r:id="rId5"/>
    <p:sldId id="258" r:id="rId6"/>
    <p:sldId id="265" r:id="rId7"/>
    <p:sldId id="266" r:id="rId8"/>
    <p:sldId id="268" r:id="rId9"/>
    <p:sldId id="274" r:id="rId10"/>
    <p:sldId id="272" r:id="rId11"/>
    <p:sldId id="273" r:id="rId12"/>
    <p:sldId id="270" r:id="rId13"/>
    <p:sldId id="271" r:id="rId14"/>
    <p:sldId id="261" r:id="rId15"/>
    <p:sldId id="260" r:id="rId16"/>
    <p:sldId id="262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73162"/>
          </a:xfr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আজকের ক্লাসে সবাইকে স্বাগতম </a:t>
            </a:r>
            <a:endParaRPr lang="en-US" sz="54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419600"/>
          </a:xfrm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:\education\gratings\Welcome_FlowersZI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0033"/>
            <a:ext cx="7924800" cy="42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21920"/>
            <a:ext cx="4641611" cy="4954043"/>
            <a:chOff x="3001593" y="795404"/>
            <a:chExt cx="6188814" cy="4954043"/>
          </a:xfrm>
        </p:grpSpPr>
        <p:sp>
          <p:nvSpPr>
            <p:cNvPr id="11" name="Rectangle 10"/>
            <p:cNvSpPr/>
            <p:nvPr/>
          </p:nvSpPr>
          <p:spPr>
            <a:xfrm>
              <a:off x="3001593" y="5148198"/>
              <a:ext cx="6188814" cy="601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01593" y="795404"/>
              <a:ext cx="6188814" cy="4919596"/>
              <a:chOff x="3001593" y="757826"/>
              <a:chExt cx="6188814" cy="491959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39" b="12930"/>
              <a:stretch/>
            </p:blipFill>
            <p:spPr>
              <a:xfrm>
                <a:off x="3001593" y="1526857"/>
                <a:ext cx="6188814" cy="36074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001593" y="757826"/>
                <a:ext cx="6188814" cy="7828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আলট্রাসনোগ্রাফির কার্য প্রণালী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364537" y="3926903"/>
                <a:ext cx="1648402" cy="4697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 তরঙ্গ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80885" y="4925858"/>
                <a:ext cx="1390389" cy="75156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প্রিন্টার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77622" y="4471793"/>
                <a:ext cx="1665962" cy="531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বৈদ্যুতিক তরঙ্গ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2" name="8-Point Star 21"/>
          <p:cNvSpPr/>
          <p:nvPr/>
        </p:nvSpPr>
        <p:spPr>
          <a:xfrm>
            <a:off x="5080022" y="18791"/>
            <a:ext cx="3541734" cy="1954056"/>
          </a:xfrm>
          <a:prstGeom prst="star8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শব্দের প্রতিধবনিকে কাজে লাগিয়ে শ্রবণোত্তর শব্দ তরঙ্গ ব্যবহৃত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7-Point Star 23"/>
          <p:cNvSpPr/>
          <p:nvPr/>
        </p:nvSpPr>
        <p:spPr>
          <a:xfrm>
            <a:off x="4725134" y="1966582"/>
            <a:ext cx="4251510" cy="3006252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কিছু অংশ কোথাও বাধা পেয়ে প্রতিধবনি হয়ে ফিরে আসে আর বাকি অংশ চলে যায়।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376" y="4979092"/>
            <a:ext cx="8936268" cy="826717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ফিরে আসা অংশের পরিমান ও সময়ের উপর ভিত্তি করে কম্পিউটারে একটি নিখুত ছবি আকা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Object 2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90482"/>
              </p:ext>
            </p:extLst>
          </p:nvPr>
        </p:nvGraphicFramePr>
        <p:xfrm>
          <a:off x="3635685" y="5966544"/>
          <a:ext cx="685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685" y="5966544"/>
                        <a:ext cx="685800" cy="7715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28575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3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855" y="228600"/>
            <a:ext cx="4572000" cy="42867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172200" y="533401"/>
            <a:ext cx="2667000" cy="37338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72743" y="1676400"/>
            <a:ext cx="1066800" cy="1219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509" y="4863193"/>
            <a:ext cx="3429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আল্ট্রাসনোগ্রাফির যন্ত্র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4515394"/>
            <a:ext cx="2667000" cy="617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আল্ট্রাসনোগ্রাফির রির্পোট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638800"/>
            <a:ext cx="717665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প্রযুক্তির মাধ্যমে চিকিৎসা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আল্ট্রাসনোগ্রাফি হল উচ্চ কম্পাংকের শব্দের প্রতিফলন।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 কম্পাংক (১-১০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মেগাহার্টস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এটি শরীরের ভেতরে অংশে প্রতিফলিত হয়ে ঐ অংশের প্রতিবিম্ব গঠন করে।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দেহের ভেতরের নরম অংশের বিম্ব সৃষ্টিতে এটি ব্যবহৃত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10624" y="1932808"/>
            <a:ext cx="2279276" cy="284912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17" y="2093062"/>
            <a:ext cx="2074865" cy="259452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8" r="14331"/>
          <a:stretch/>
        </p:blipFill>
        <p:spPr>
          <a:xfrm>
            <a:off x="1628219" y="0"/>
            <a:ext cx="1578261" cy="2767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01" y="131472"/>
            <a:ext cx="1589232" cy="2767262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>
            <a:off x="4411017" y="1019941"/>
            <a:ext cx="1048871" cy="900953"/>
          </a:xfrm>
          <a:prstGeom prst="ben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>
            <a:off x="2257869" y="2672928"/>
            <a:ext cx="981636" cy="1109382"/>
          </a:xfrm>
          <a:prstGeom prst="ben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14904" r="24823" b="8390"/>
          <a:stretch/>
        </p:blipFill>
        <p:spPr>
          <a:xfrm>
            <a:off x="1612335" y="4294814"/>
            <a:ext cx="1557450" cy="2373628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0800000">
            <a:off x="3159548" y="4883493"/>
            <a:ext cx="1450209" cy="947146"/>
          </a:xfrm>
          <a:prstGeom prst="ben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5650032" y="3274751"/>
            <a:ext cx="920536" cy="1049837"/>
          </a:xfrm>
          <a:prstGeom prst="ben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18" y="4248486"/>
            <a:ext cx="1654895" cy="2373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516" y="805908"/>
            <a:ext cx="1377464" cy="400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পিত্তথলি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>
            <a:stCxn id="8" idx="2"/>
          </p:cNvCxnSpPr>
          <p:nvPr/>
        </p:nvCxnSpPr>
        <p:spPr>
          <a:xfrm flipH="1">
            <a:off x="2314158" y="1206742"/>
            <a:ext cx="168090" cy="58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10748" y="2210620"/>
            <a:ext cx="1173185" cy="45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48218" y="1019940"/>
            <a:ext cx="12099" cy="104322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5400000">
            <a:off x="7520475" y="4943259"/>
            <a:ext cx="771599" cy="110632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5249" y="4935072"/>
            <a:ext cx="1362970" cy="94714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হ্রদপিন্ড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86425" y="2072713"/>
            <a:ext cx="1173185" cy="45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স্তিষ্ক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  <p:bldP spid="15" grpId="0" animBg="1"/>
      <p:bldP spid="8" grpId="0"/>
      <p:bldP spid="9" grpId="0" animBg="1"/>
      <p:bldP spid="13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পাঁচ জন করে ভাগ হয়ে দল গঠন করে বস।প্রতি দলে একজন লিখবে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 বাকিরা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help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 :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এক্সরে কিভাবে </a:t>
            </a:r>
            <a:r>
              <a:rPr lang="bn-IN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 হয় তা                         বর্ননা কর।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 :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এক্সরের ৫টি ব্যবহার লিখ।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 ৩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আল্ট্রাসনোগ্রাফের ৫টি ব্যবহার    লিখ।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2819400" cy="1295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800" dirty="0" smtClean="0">
                <a:solidFill>
                  <a:srgbClr val="FF0000"/>
                </a:solidFill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6477000" cy="32004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তাড়িতচৌম্বকবিকিরন কি?</a:t>
            </a:r>
          </a:p>
          <a:p>
            <a:pPr marL="514350" indent="-514350">
              <a:buFont typeface="+mj-lt"/>
              <a:buAutoNum type="alphaU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আলোক তড়িতক্রিয়া কি?</a:t>
            </a:r>
          </a:p>
          <a:p>
            <a:pPr marL="514350" indent="-514350">
              <a:buFont typeface="+mj-lt"/>
              <a:buAutoNum type="alphaU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এক্স রশ্মির তরংগ দৈর্ঘ্য কত?</a:t>
            </a:r>
          </a:p>
          <a:p>
            <a:pPr marL="514350" indent="-514350">
              <a:buFont typeface="+mj-lt"/>
              <a:buAutoNum type="alphaUcPeriod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আল্ট্রাসনিক তরঙ্গের কম্পাংক কত?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4572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এক্সরে ও আল্ট্রাসনোগ্রাফের মধ্যে ৫টি পার্থক্য লিখে নিয়ে আসবে।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4381"/>
            <a:ext cx="4876800" cy="3657600"/>
          </a:xfr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29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kern="0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</a:t>
            </a: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01712963604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চর্তুদশ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0003" y="2105485"/>
            <a:ext cx="1056619" cy="13034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4198" y="1680878"/>
            <a:ext cx="1752600" cy="1591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376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 দ্বারা রোগ নির্ণয় করা হচ্ছে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038600" cy="33520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698297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" t="967" r="5423" b="1865"/>
          <a:stretch/>
        </p:blipFill>
        <p:spPr>
          <a:xfrm>
            <a:off x="32657" y="195943"/>
            <a:ext cx="9067800" cy="66294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3356"/>
            <a:ext cx="3581400" cy="3265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63215" y="5906043"/>
            <a:ext cx="4876800" cy="6914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 নির্ণয়ে ব্যাবহৃত যন্ত্রপাতি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29600" cy="1646238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bg1"/>
                </a:solidFill>
              </a:rPr>
              <a:t>শিখনফল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1"/>
          </a:xfr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………….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তাড়িতচৌম্বক বিকিরন ও ফটোতড়িতক্রিয়া কি তা বলতেপারবে।</a:t>
            </a:r>
          </a:p>
          <a:p>
            <a:pPr marL="514350" indent="-514350">
              <a:buFont typeface="+mj-lt"/>
              <a:buAutoNum type="arabicParenR"/>
            </a:pPr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 রশ্মি ব্যখ্যা করতে পারবে।</a:t>
            </a:r>
          </a:p>
          <a:p>
            <a:pPr marL="514350" indent="-514350">
              <a:buFont typeface="+mj-lt"/>
              <a:buAutoNum type="arabicParenR"/>
            </a:pPr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আল্ট্রাসনোগ্রাফি কি তা ব্যখ্যা করতে পারবে।</a:t>
            </a:r>
          </a:p>
          <a:p>
            <a:pPr marL="514350" indent="-514350">
              <a:buFont typeface="+mj-lt"/>
              <a:buAutoNum type="arabicParenR"/>
            </a:pPr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এক্সরে ও আল্ট্রাসনোগ্রাফির ব্যাবহার চিহ্নিত করতে পারবে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676400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দেহের ভিতরের অংশ যেমন হাড় ফুসফুস বৃক্ক যকৃত ইত্যাদি দেখার জন্য কী কী পরীক্ষা করিয়ে থাকি?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7772400" cy="361156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এক্সরে ,  আল্ট্রাসনোগ্রাফি,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ই সি জি, সিটিস্ক্যান।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এন্ডোস্কপি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, এম আর আই, এনজিওগ্রাম ইত্যাদি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1371600"/>
            <a:ext cx="7772400" cy="518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28257" y="304800"/>
            <a:ext cx="286488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এক্সরে উৎপ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াদন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429" y="1447800"/>
            <a:ext cx="8024954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এক্সরে হল এক ধরনের  তাড়িত চৌম্বকীয় বিকিরণ  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 ফটোতড়িত ক্রিয়ার মাধ্যমে উৎপন্ন হয়।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069" y="3505200"/>
            <a:ext cx="80772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এর তরংগদৈর্ঘ্য  অনেক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4000" dirty="0" smtClean="0"/>
              <a:t>10</a:t>
            </a:r>
            <a:r>
              <a:rPr lang="en-US" sz="4000" baseline="30000" dirty="0" smtClean="0"/>
              <a:t>-10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)।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কম্পাংক ও ভেদন যোগ্যতা অনেক বেশি।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20" y="762000"/>
            <a:ext cx="4735780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6406243" y="808512"/>
            <a:ext cx="2362200" cy="3839688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57800" y="2286000"/>
            <a:ext cx="1066800" cy="1219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179" y="5257800"/>
            <a:ext cx="3429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এক্স -রে যন্ত্র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2457" y="5250180"/>
            <a:ext cx="2438400" cy="617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এক্স-রে রির্পোট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509" y="6126134"/>
            <a:ext cx="717665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প্রযুক্তির মাধ্যমে চিকিৎসা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345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আজকের ক্লাসে সবাইকে স্বাগতম </vt:lpstr>
      <vt:lpstr>PowerPoint Presentation</vt:lpstr>
      <vt:lpstr>যন্ত্র দ্বারা রোগ নির্ণয় করা হচ্ছে</vt:lpstr>
      <vt:lpstr>PowerPoint Presentation</vt:lpstr>
      <vt:lpstr>শিখনফল</vt:lpstr>
      <vt:lpstr>আমাদের দেহের ভিতরের অংশ যেমন হাড় ফুসফুস বৃক্ক যকৃত ইত্যাদি দেখার জন্য কী কী পরীক্ষা করিয়ে থাকি?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পাঁচ জন করে ভাগ হয়ে দল গঠন করে বস।প্রতি দলে একজন লিখবে আর বাকিরা help করবে</vt:lpstr>
      <vt:lpstr>মূল্যায়ন </vt:lpstr>
      <vt:lpstr>বাড়ির কাজ </vt:lpstr>
      <vt:lpstr>সবাই ভাল থেকো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DOEL</dc:creator>
  <cp:lastModifiedBy>Windows User</cp:lastModifiedBy>
  <cp:revision>37</cp:revision>
  <dcterms:created xsi:type="dcterms:W3CDTF">2006-08-16T00:00:00Z</dcterms:created>
  <dcterms:modified xsi:type="dcterms:W3CDTF">2021-07-10T12:13:50Z</dcterms:modified>
</cp:coreProperties>
</file>