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7" r:id="rId9"/>
    <p:sldId id="268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F1"/>
    <a:srgbClr val="0093D8"/>
    <a:srgbClr val="28ABE1"/>
    <a:srgbClr val="6ACDF6"/>
    <a:srgbClr val="7F7F7F"/>
    <a:srgbClr val="DA5446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2899" autoAdjust="0"/>
  </p:normalViewPr>
  <p:slideViewPr>
    <p:cSldViewPr snapToGrid="0">
      <p:cViewPr varScale="1">
        <p:scale>
          <a:sx n="61" d="100"/>
          <a:sy n="61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9190-EC25-44F6-9B54-7C0D6C655DC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8C8F-B6C9-434B-9522-7AF3A718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E689-537C-4026-A8A0-CBB6D74627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6" y="2652017"/>
            <a:ext cx="3990413" cy="2660276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>
          <a:xfrm>
            <a:off x="4123951" y="5540603"/>
            <a:ext cx="390056" cy="33091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206497" y="5861875"/>
            <a:ext cx="572336" cy="6122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28A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flipH="1" flipV="1">
            <a:off x="9404609" y="5425983"/>
            <a:ext cx="240898" cy="1011768"/>
          </a:xfrm>
          <a:prstGeom prst="triangl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19261" y="5672727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30" flipH="1">
            <a:off x="9874460" y="-174799"/>
            <a:ext cx="1622644" cy="174567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2" y="-174798"/>
            <a:ext cx="1694083" cy="1745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1370"/>
            <a:ext cx="12192000" cy="997527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18897"/>
            <a:ext cx="12192000" cy="2770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90916" y="1234771"/>
            <a:ext cx="675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6619" y="2651644"/>
            <a:ext cx="2586975" cy="695148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06619" y="2616928"/>
            <a:ext cx="419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পিকলু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6619" y="3383575"/>
            <a:ext cx="8101084" cy="108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06619" y="3529226"/>
            <a:ext cx="3348975" cy="695148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69855" y="3529226"/>
            <a:ext cx="419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6619" y="4448698"/>
            <a:ext cx="6757193" cy="695148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06619" y="4282102"/>
            <a:ext cx="8101084" cy="108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03601" y="4336536"/>
            <a:ext cx="7283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বানেশ্রী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0096" y="5222546"/>
            <a:ext cx="11981904" cy="1011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6367316" y="5623612"/>
            <a:ext cx="47336" cy="95302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flipH="1" flipV="1">
            <a:off x="6812942" y="5559794"/>
            <a:ext cx="45719" cy="1134677"/>
          </a:xfrm>
          <a:prstGeom prst="triangl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flipH="1" flipV="1">
            <a:off x="6930245" y="5648826"/>
            <a:ext cx="157573" cy="635821"/>
          </a:xfrm>
          <a:prstGeom prst="triangl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37948" y="5579481"/>
            <a:ext cx="1440800" cy="1333007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979274" y="4796851"/>
            <a:ext cx="12205855" cy="145473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4489793" y="5695842"/>
            <a:ext cx="12205855" cy="145473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1203242" y="5870019"/>
            <a:ext cx="1506530" cy="1478532"/>
            <a:chOff x="11272838" y="5881170"/>
            <a:chExt cx="1506530" cy="1478532"/>
          </a:xfrm>
        </p:grpSpPr>
        <p:sp>
          <p:nvSpPr>
            <p:cNvPr id="77" name="Oval 76"/>
            <p:cNvSpPr/>
            <p:nvPr/>
          </p:nvSpPr>
          <p:spPr>
            <a:xfrm>
              <a:off x="11272838" y="5881170"/>
              <a:ext cx="1506530" cy="1478532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1388583" y="5994659"/>
              <a:ext cx="1269123" cy="118054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1544301" y="6139068"/>
              <a:ext cx="977892" cy="891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1630237" y="6227643"/>
              <a:ext cx="785813" cy="785586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693160" y="6174352"/>
            <a:ext cx="1506530" cy="1478532"/>
            <a:chOff x="11272838" y="5881170"/>
            <a:chExt cx="1506530" cy="1478532"/>
          </a:xfrm>
        </p:grpSpPr>
        <p:sp>
          <p:nvSpPr>
            <p:cNvPr id="73" name="Oval 72"/>
            <p:cNvSpPr/>
            <p:nvPr/>
          </p:nvSpPr>
          <p:spPr>
            <a:xfrm>
              <a:off x="11272838" y="5881170"/>
              <a:ext cx="1506530" cy="1478532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1388583" y="5994659"/>
              <a:ext cx="1269123" cy="118054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1544301" y="6139068"/>
              <a:ext cx="977892" cy="891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1630237" y="6227643"/>
              <a:ext cx="785813" cy="785586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0348" y="6371128"/>
            <a:ext cx="1506530" cy="1478532"/>
            <a:chOff x="11272838" y="5881170"/>
            <a:chExt cx="1506530" cy="1478532"/>
          </a:xfrm>
        </p:grpSpPr>
        <p:sp>
          <p:nvSpPr>
            <p:cNvPr id="69" name="Oval 68"/>
            <p:cNvSpPr/>
            <p:nvPr/>
          </p:nvSpPr>
          <p:spPr>
            <a:xfrm>
              <a:off x="11272838" y="5881170"/>
              <a:ext cx="1506530" cy="1478532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1388583" y="5994659"/>
              <a:ext cx="1269123" cy="118054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1544301" y="6139068"/>
              <a:ext cx="977892" cy="891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1630237" y="6227643"/>
              <a:ext cx="785813" cy="785586"/>
            </a:xfrm>
            <a:prstGeom prst="ellipse">
              <a:avLst/>
            </a:prstGeom>
            <a:solidFill>
              <a:srgbClr val="DA5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Isosceles Triangle 28"/>
          <p:cNvSpPr/>
          <p:nvPr/>
        </p:nvSpPr>
        <p:spPr>
          <a:xfrm>
            <a:off x="3707338" y="5977614"/>
            <a:ext cx="1274619" cy="896969"/>
          </a:xfrm>
          <a:prstGeom prst="triangle">
            <a:avLst/>
          </a:prstGeom>
          <a:solidFill>
            <a:srgbClr val="DA5446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flipH="1" flipV="1">
            <a:off x="5486508" y="5570477"/>
            <a:ext cx="213842" cy="1325308"/>
          </a:xfrm>
          <a:prstGeom prst="triangl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90357" y="5690471"/>
            <a:ext cx="572336" cy="6122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28A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 flipH="1" flipV="1">
            <a:off x="4867801" y="6270229"/>
            <a:ext cx="145829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57700" y="5662918"/>
            <a:ext cx="572336" cy="612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10362" y="6142189"/>
            <a:ext cx="572336" cy="6122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21990" y="5934385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13047" y="6359581"/>
            <a:ext cx="572336" cy="612228"/>
          </a:xfrm>
          <a:prstGeom prst="ellipse">
            <a:avLst/>
          </a:prstGeom>
          <a:solidFill>
            <a:srgbClr val="5B9BD5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30263" y="6284648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930603" y="5985697"/>
            <a:ext cx="572336" cy="612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53758" y="5932162"/>
            <a:ext cx="496914" cy="548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15693" y="5927017"/>
            <a:ext cx="572336" cy="612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442363" y="5861875"/>
            <a:ext cx="572336" cy="612228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16940" y="5456196"/>
            <a:ext cx="572336" cy="612228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3476" y="6522941"/>
            <a:ext cx="390056" cy="385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2554621" y="5861875"/>
            <a:ext cx="135856" cy="1027892"/>
          </a:xfrm>
          <a:prstGeom prst="triangle">
            <a:avLst/>
          </a:prstGeom>
          <a:solidFill>
            <a:srgbClr val="FFFFFF"/>
          </a:solidFill>
          <a:ln w="38100">
            <a:solidFill>
              <a:srgbClr val="DA5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21159" y="5546664"/>
            <a:ext cx="390056" cy="385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939854" y="6265776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274716" y="6539245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279010" y="5565857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460100" y="5718321"/>
            <a:ext cx="572336" cy="612228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327398" y="5505389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78842" y="5771658"/>
            <a:ext cx="572336" cy="612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76741" y="5885022"/>
            <a:ext cx="390056" cy="385499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1371769" y="7058025"/>
            <a:ext cx="359800" cy="955165"/>
          </a:xfrm>
          <a:prstGeom prst="triangl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1298949" y="5953192"/>
            <a:ext cx="997186" cy="955248"/>
          </a:xfrm>
          <a:prstGeom prst="triangle">
            <a:avLst/>
          </a:prstGeom>
          <a:solidFill>
            <a:schemeClr val="bg1"/>
          </a:solidFill>
          <a:ln w="762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1315422" y="6230064"/>
            <a:ext cx="997186" cy="955248"/>
          </a:xfrm>
          <a:prstGeom prst="triangle">
            <a:avLst/>
          </a:prstGeom>
          <a:solidFill>
            <a:srgbClr val="DA544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95951" y="7048985"/>
            <a:ext cx="403988" cy="424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14991" y="6680599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8156" y="5690471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703091" y="6491683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026413" y="6995066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524039" y="5954997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492665" y="5650973"/>
            <a:ext cx="572336" cy="612228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47423" y="5685670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59345" y="7187176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25823" y="7046440"/>
            <a:ext cx="390056" cy="38549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8089" y="-9170"/>
            <a:ext cx="238539" cy="694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05981" y="6825305"/>
            <a:ext cx="14652600" cy="105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2526" y="5645031"/>
            <a:ext cx="403988" cy="424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3398230" y="5613878"/>
            <a:ext cx="240898" cy="1011768"/>
          </a:xfrm>
          <a:prstGeom prst="triangl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flipH="1" flipV="1">
            <a:off x="3481514" y="5634615"/>
            <a:ext cx="240898" cy="1011768"/>
          </a:xfrm>
          <a:prstGeom prst="triangle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flipH="1" flipV="1">
            <a:off x="9487893" y="5446720"/>
            <a:ext cx="240898" cy="1011768"/>
          </a:xfrm>
          <a:prstGeom prst="triangle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750646" y="5572725"/>
            <a:ext cx="282892" cy="297294"/>
          </a:xfrm>
          <a:prstGeom prst="ellipse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22499" y="5964255"/>
            <a:ext cx="282892" cy="297294"/>
          </a:xfrm>
          <a:prstGeom prst="ellipse">
            <a:avLst/>
          </a:prstGeom>
          <a:noFill/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0590508" y="6040082"/>
            <a:ext cx="282892" cy="297294"/>
          </a:xfrm>
          <a:prstGeom prst="ellipse">
            <a:avLst/>
          </a:prstGeom>
          <a:noFill/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033538" y="5990499"/>
            <a:ext cx="167230" cy="244805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936161" y="5966370"/>
            <a:ext cx="264576" cy="319350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984551" y="6328181"/>
            <a:ext cx="264576" cy="319350"/>
          </a:xfrm>
          <a:prstGeom prst="ellipse">
            <a:avLst/>
          </a:prstGeom>
          <a:solidFill>
            <a:srgbClr val="DA5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>
            <a:off x="7912268" y="5846691"/>
            <a:ext cx="135856" cy="1027892"/>
          </a:xfrm>
          <a:prstGeom prst="triangle">
            <a:avLst/>
          </a:prstGeom>
          <a:solidFill>
            <a:srgbClr val="FFFFFF"/>
          </a:solidFill>
          <a:ln w="38100">
            <a:solidFill>
              <a:srgbClr val="DA5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579726" y="5844895"/>
            <a:ext cx="282892" cy="297294"/>
          </a:xfrm>
          <a:prstGeom prst="ellipse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-577415" y="6698872"/>
            <a:ext cx="25387474" cy="105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flipV="1">
            <a:off x="210096" y="2569492"/>
            <a:ext cx="12624066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945351" y="-145539"/>
            <a:ext cx="648188" cy="694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63" y="4646472"/>
            <a:ext cx="1899137" cy="1899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472"/>
            <a:ext cx="1881211" cy="18812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80292" y="6391832"/>
            <a:ext cx="13645661" cy="492025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98061"/>
            <a:ext cx="12192000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96122"/>
            <a:ext cx="12192000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76593" y="852704"/>
            <a:ext cx="1450427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15467"/>
              </p:ext>
            </p:extLst>
          </p:nvPr>
        </p:nvGraphicFramePr>
        <p:xfrm>
          <a:off x="14461709" y="868469"/>
          <a:ext cx="6324600" cy="2924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45077791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39291922"/>
                    </a:ext>
                  </a:extLst>
                </a:gridCol>
              </a:tblGrid>
              <a:tr h="669073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দল-১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9691"/>
                  </a:ext>
                </a:extLst>
              </a:tr>
              <a:tr h="7835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77941"/>
                  </a:ext>
                </a:extLst>
              </a:tr>
              <a:tr h="669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648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329" y="1329189"/>
            <a:ext cx="1450427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31892"/>
            <a:ext cx="1219200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7075"/>
            <a:ext cx="5994599" cy="299044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61" y="1824469"/>
            <a:ext cx="6548503" cy="5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91212"/>
            <a:ext cx="1219200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28686"/>
            <a:ext cx="1219200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" y="-26701"/>
            <a:ext cx="5186229" cy="68546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0564228" y="1442261"/>
            <a:ext cx="1347277" cy="313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5180" y="1843834"/>
            <a:ext cx="6737688" cy="183764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54312" y="3370719"/>
            <a:ext cx="6737685" cy="140941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54312" y="3146541"/>
            <a:ext cx="6737686" cy="130728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454312" y="3809387"/>
            <a:ext cx="2985039" cy="707886"/>
          </a:xfrm>
          <a:prstGeom prst="rect">
            <a:avLst/>
          </a:prstGeom>
          <a:solidFill>
            <a:srgbClr val="28ABE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57551" y="4985606"/>
            <a:ext cx="2951849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5454315" y="4818445"/>
            <a:ext cx="6737685" cy="45719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4312" y="6363478"/>
            <a:ext cx="7870658" cy="29235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54312" y="6655837"/>
            <a:ext cx="7870658" cy="206748"/>
          </a:xfrm>
          <a:prstGeom prst="rect">
            <a:avLst/>
          </a:prstGeom>
          <a:solidFill>
            <a:srgbClr val="009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5180" y="-26701"/>
            <a:ext cx="7321570" cy="18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5180" y="158669"/>
            <a:ext cx="7321570" cy="293293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10600" y="3809387"/>
            <a:ext cx="3581396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599" y="4966656"/>
            <a:ext cx="3612269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5179" y="914400"/>
            <a:ext cx="6706817" cy="830997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5179" y="2149040"/>
            <a:ext cx="231648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1502" y="2137483"/>
            <a:ext cx="4220494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13183"/>
          </a:xfrm>
          <a:prstGeom prst="rect">
            <a:avLst/>
          </a:prstGeom>
          <a:solidFill>
            <a:srgbClr val="28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1501386"/>
            <a:ext cx="12857539" cy="26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" y="1049576"/>
            <a:ext cx="12191999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পাঠ্যবই,শিক্ষক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সহায়িকা,শিক্ষক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নির্দেশিকা,ব্লাক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764645"/>
            <a:ext cx="12191999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297543"/>
            <a:ext cx="12191999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অনূকুল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-34641"/>
            <a:ext cx="12191999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62735"/>
            <a:ext cx="12192000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6F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4061"/>
            <a:ext cx="12192000" cy="646331"/>
          </a:xfrm>
          <a:prstGeom prst="rect">
            <a:avLst/>
          </a:prstGeom>
          <a:solidFill>
            <a:srgbClr val="00B6F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9" y="2748122"/>
            <a:ext cx="10116682" cy="3135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29601"/>
            <a:ext cx="12192000" cy="646331"/>
          </a:xfrm>
          <a:prstGeom prst="rect">
            <a:avLst/>
          </a:prstGeom>
          <a:solidFill>
            <a:srgbClr val="00B6F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04" y="629976"/>
            <a:ext cx="4749196" cy="5651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81458"/>
            <a:ext cx="12192000" cy="576542"/>
          </a:xfrm>
          <a:prstGeom prst="rect">
            <a:avLst/>
          </a:prstGeom>
          <a:solidFill>
            <a:srgbClr val="00B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91" y="2682601"/>
            <a:ext cx="5815669" cy="3271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198" y="4284813"/>
            <a:ext cx="4068318" cy="228842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21" y="1301417"/>
            <a:ext cx="4991797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1" y="57412"/>
            <a:ext cx="6730768" cy="673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011" y="1798852"/>
            <a:ext cx="2317531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1212" y="2673380"/>
            <a:ext cx="2317531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212" y="3716175"/>
            <a:ext cx="2317531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4011" y="4758970"/>
            <a:ext cx="2317531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1213" y="753126"/>
            <a:ext cx="2317531" cy="707886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2" y="2291619"/>
            <a:ext cx="3343742" cy="3439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6" y="170597"/>
            <a:ext cx="11680948" cy="20972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6" y="2267803"/>
            <a:ext cx="5010849" cy="34866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04" y="2363066"/>
            <a:ext cx="2848373" cy="329611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39" y="5754439"/>
            <a:ext cx="8785088" cy="9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5" y="665382"/>
            <a:ext cx="5165676" cy="524164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41" y="1048724"/>
            <a:ext cx="2200582" cy="241968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68" y="1048724"/>
            <a:ext cx="2143424" cy="233395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88" y="3486095"/>
            <a:ext cx="1695687" cy="256258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02" y="3524201"/>
            <a:ext cx="2724530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82</Words>
  <Application>Microsoft Office PowerPoint</Application>
  <PresentationFormat>Widescreen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2019-11-21T02:40:57Z</dcterms:created>
  <dcterms:modified xsi:type="dcterms:W3CDTF">2021-07-10T09:01:57Z</dcterms:modified>
</cp:coreProperties>
</file>