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9" r:id="rId3"/>
    <p:sldId id="260" r:id="rId4"/>
    <p:sldId id="284" r:id="rId5"/>
    <p:sldId id="262" r:id="rId6"/>
    <p:sldId id="281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1" r:id="rId16"/>
    <p:sldId id="273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harot ali" initials="ba" lastIdx="1" clrIdx="0">
    <p:extLst>
      <p:ext uri="{19B8F6BF-5375-455C-9EA6-DF929625EA0E}">
        <p15:presenceInfo xmlns:p15="http://schemas.microsoft.com/office/powerpoint/2012/main" userId="f5b8405f1a8d03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0D53D-5028-4F04-BEF3-CCE1FF94835F}" type="doc">
      <dgm:prSet loTypeId="urn:microsoft.com/office/officeart/2005/8/layout/radial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385B0D-D723-48A7-822E-C313CE399BD8}">
      <dgm:prSet phldrT="[Text]" custT="1"/>
      <dgm:spPr/>
      <dgm:t>
        <a:bodyPr/>
        <a:lstStyle/>
        <a:p>
          <a:r>
            <a:rPr lang="en-US" sz="32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32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3FABF6-77E1-41A6-8FFB-92A2D563C0BD}" type="parTrans" cxnId="{98BD2761-D6DB-4C32-9803-50D9ED5F4646}">
      <dgm:prSet/>
      <dgm:spPr/>
      <dgm:t>
        <a:bodyPr/>
        <a:lstStyle/>
        <a:p>
          <a:endParaRPr lang="en-US"/>
        </a:p>
      </dgm:t>
    </dgm:pt>
    <dgm:pt modelId="{3A8E7370-75CE-457B-8DEB-37A31C7DCC06}" type="sibTrans" cxnId="{98BD2761-D6DB-4C32-9803-50D9ED5F4646}">
      <dgm:prSet/>
      <dgm:spPr/>
      <dgm:t>
        <a:bodyPr/>
        <a:lstStyle/>
        <a:p>
          <a:endParaRPr lang="en-US"/>
        </a:p>
      </dgm:t>
    </dgm:pt>
    <dgm:pt modelId="{2729F714-6014-4FE2-9415-7FB45E141614}">
      <dgm:prSet phldrT="[Text]" custT="1"/>
      <dgm:spPr/>
      <dgm:t>
        <a:bodyPr/>
        <a:lstStyle/>
        <a:p>
          <a:r>
            <a:rPr lang="en-US" sz="2000" b="1" dirty="0" err="1">
              <a:latin typeface="NikoshBAN" panose="02000000000000000000" pitchFamily="2" charset="0"/>
              <a:cs typeface="NikoshBAN" panose="02000000000000000000" pitchFamily="2" charset="0"/>
            </a:rPr>
            <a:t>পূরক</a:t>
          </a:r>
          <a:r>
            <a:rPr lang="en-US" sz="20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980297-03C4-4F34-834B-841EE43AE758}" type="parTrans" cxnId="{97C1E568-59BA-4439-B950-A486D7EB7599}">
      <dgm:prSet/>
      <dgm:spPr/>
      <dgm:t>
        <a:bodyPr/>
        <a:lstStyle/>
        <a:p>
          <a:endParaRPr lang="en-US"/>
        </a:p>
      </dgm:t>
    </dgm:pt>
    <dgm:pt modelId="{6496C7A4-5E96-4327-A096-403B15F01AE9}" type="sibTrans" cxnId="{97C1E568-59BA-4439-B950-A486D7EB7599}">
      <dgm:prSet/>
      <dgm:spPr/>
      <dgm:t>
        <a:bodyPr/>
        <a:lstStyle/>
        <a:p>
          <a:endParaRPr lang="en-US"/>
        </a:p>
      </dgm:t>
    </dgm:pt>
    <dgm:pt modelId="{0D52BCCB-CCB7-46DE-A413-48CA7E3C3975}">
      <dgm:prSet phldrT="[Text]" custT="1"/>
      <dgm:spPr/>
      <dgm:t>
        <a:bodyPr/>
        <a:lstStyle/>
        <a:p>
          <a:r>
            <a:rPr lang="en-US" sz="2000" b="1" dirty="0" err="1">
              <a:latin typeface="NikoshBAN" panose="02000000000000000000" pitchFamily="2" charset="0"/>
              <a:cs typeface="NikoshBAN" panose="02000000000000000000" pitchFamily="2" charset="0"/>
            </a:rPr>
            <a:t>সার্বিক</a:t>
          </a:r>
          <a:r>
            <a:rPr lang="en-US" sz="20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80B583-C40A-4FB2-BB1D-014E130B9E34}" type="parTrans" cxnId="{3A4EB9A3-7085-47FE-BCD7-C4143C4A909F}">
      <dgm:prSet/>
      <dgm:spPr/>
      <dgm:t>
        <a:bodyPr/>
        <a:lstStyle/>
        <a:p>
          <a:endParaRPr lang="en-US"/>
        </a:p>
      </dgm:t>
    </dgm:pt>
    <dgm:pt modelId="{C9EBC3FC-2EEA-45D6-BF08-FF1645E77FD5}" type="sibTrans" cxnId="{3A4EB9A3-7085-47FE-BCD7-C4143C4A909F}">
      <dgm:prSet/>
      <dgm:spPr/>
      <dgm:t>
        <a:bodyPr/>
        <a:lstStyle/>
        <a:p>
          <a:endParaRPr lang="en-US"/>
        </a:p>
      </dgm:t>
    </dgm:pt>
    <dgm:pt modelId="{060FD1F8-9CED-406C-8561-03C975F7BC9C}">
      <dgm:prSet phldrT="[Text]" custT="1"/>
      <dgm:spPr/>
      <dgm:t>
        <a:bodyPr/>
        <a:lstStyle/>
        <a:p>
          <a:r>
            <a:rPr lang="en-US" sz="2000" b="1" dirty="0" err="1">
              <a:latin typeface="NikoshBAN" panose="02000000000000000000" pitchFamily="2" charset="0"/>
              <a:cs typeface="NikoshBAN" panose="02000000000000000000" pitchFamily="2" charset="0"/>
            </a:rPr>
            <a:t>ছেদ</a:t>
          </a:r>
          <a:r>
            <a:rPr lang="en-US" sz="20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69B7F1-B3E5-4A80-93C5-424925E06E38}" type="parTrans" cxnId="{52CCEC8D-57F8-4C13-A510-DCDBEC8B5FBF}">
      <dgm:prSet/>
      <dgm:spPr/>
      <dgm:t>
        <a:bodyPr/>
        <a:lstStyle/>
        <a:p>
          <a:endParaRPr lang="en-US"/>
        </a:p>
      </dgm:t>
    </dgm:pt>
    <dgm:pt modelId="{59C3C06D-89C1-411F-9819-36CA17C61B00}" type="sibTrans" cxnId="{52CCEC8D-57F8-4C13-A510-DCDBEC8B5FBF}">
      <dgm:prSet/>
      <dgm:spPr/>
      <dgm:t>
        <a:bodyPr/>
        <a:lstStyle/>
        <a:p>
          <a:endParaRPr lang="en-US"/>
        </a:p>
      </dgm:t>
    </dgm:pt>
    <dgm:pt modelId="{5DB86540-3F55-4737-A5EE-DBA72F13AC20}">
      <dgm:prSet phldrT="[Text]" custT="1"/>
      <dgm:spPr/>
      <dgm:t>
        <a:bodyPr/>
        <a:lstStyle/>
        <a:p>
          <a:r>
            <a:rPr lang="en-US" sz="2000" b="1" dirty="0" err="1">
              <a:latin typeface="NikoshBAN" panose="02000000000000000000" pitchFamily="2" charset="0"/>
              <a:cs typeface="NikoshBAN" panose="02000000000000000000" pitchFamily="2" charset="0"/>
            </a:rPr>
            <a:t>সংযোগ</a:t>
          </a:r>
          <a:r>
            <a:rPr lang="en-US" sz="20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50B207-D666-4549-9439-16A9516F3CFF}" type="parTrans" cxnId="{EE85681F-06D3-4C92-B9EC-BD7AD345070C}">
      <dgm:prSet/>
      <dgm:spPr/>
      <dgm:t>
        <a:bodyPr/>
        <a:lstStyle/>
        <a:p>
          <a:endParaRPr lang="en-US"/>
        </a:p>
      </dgm:t>
    </dgm:pt>
    <dgm:pt modelId="{806817F3-FD43-4F9B-A2B9-33D5A5DA4EE3}" type="sibTrans" cxnId="{EE85681F-06D3-4C92-B9EC-BD7AD345070C}">
      <dgm:prSet/>
      <dgm:spPr/>
      <dgm:t>
        <a:bodyPr/>
        <a:lstStyle/>
        <a:p>
          <a:endParaRPr lang="en-US"/>
        </a:p>
      </dgm:t>
    </dgm:pt>
    <dgm:pt modelId="{F6474EF5-D512-4E60-A633-8604F7DB63FA}">
      <dgm:prSet phldrT="[Text]" custT="1"/>
      <dgm:spPr/>
      <dgm:t>
        <a:bodyPr/>
        <a:lstStyle/>
        <a:p>
          <a:r>
            <a:rPr lang="en-US" sz="2000" b="1" dirty="0" err="1">
              <a:latin typeface="NikoshBAN" panose="02000000000000000000" pitchFamily="2" charset="0"/>
              <a:cs typeface="NikoshBAN" panose="02000000000000000000" pitchFamily="2" charset="0"/>
            </a:rPr>
            <a:t>শক্তি</a:t>
          </a:r>
          <a:r>
            <a:rPr lang="en-US" sz="20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1DD993-B2CA-43AC-B7F6-8F351742E1B0}" type="parTrans" cxnId="{44A27644-0D02-444A-97DC-B205DC1F81B3}">
      <dgm:prSet/>
      <dgm:spPr/>
      <dgm:t>
        <a:bodyPr/>
        <a:lstStyle/>
        <a:p>
          <a:endParaRPr lang="en-US"/>
        </a:p>
      </dgm:t>
    </dgm:pt>
    <dgm:pt modelId="{C24998E3-233A-4F66-ADCD-95F08218F834}" type="sibTrans" cxnId="{44A27644-0D02-444A-97DC-B205DC1F81B3}">
      <dgm:prSet/>
      <dgm:spPr/>
      <dgm:t>
        <a:bodyPr/>
        <a:lstStyle/>
        <a:p>
          <a:endParaRPr lang="en-US"/>
        </a:p>
      </dgm:t>
    </dgm:pt>
    <dgm:pt modelId="{28D2E6B0-188B-46D0-BF60-54FDB35EAEE6}" type="pres">
      <dgm:prSet presAssocID="{BCA0D53D-5028-4F04-BEF3-CCE1FF94835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DD7446-F77A-4A34-91B5-D747EBEC3D1A}" type="pres">
      <dgm:prSet presAssocID="{FF385B0D-D723-48A7-822E-C313CE399BD8}" presName="centerShape" presStyleLbl="node0" presStyleIdx="0" presStyleCnt="1"/>
      <dgm:spPr/>
      <dgm:t>
        <a:bodyPr/>
        <a:lstStyle/>
        <a:p>
          <a:endParaRPr lang="en-US"/>
        </a:p>
      </dgm:t>
    </dgm:pt>
    <dgm:pt modelId="{39D247F8-9E7C-4657-845B-EC177BDC81D3}" type="pres">
      <dgm:prSet presAssocID="{46980297-03C4-4F34-834B-841EE43AE758}" presName="Name9" presStyleLbl="parChTrans1D2" presStyleIdx="0" presStyleCnt="5"/>
      <dgm:spPr/>
      <dgm:t>
        <a:bodyPr/>
        <a:lstStyle/>
        <a:p>
          <a:endParaRPr lang="en-US"/>
        </a:p>
      </dgm:t>
    </dgm:pt>
    <dgm:pt modelId="{C4320A75-F335-4030-B8C7-2BBA7CB6CA88}" type="pres">
      <dgm:prSet presAssocID="{46980297-03C4-4F34-834B-841EE43AE75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A7453B2-71C9-461E-B1F6-3A9976E92D9B}" type="pres">
      <dgm:prSet presAssocID="{2729F714-6014-4FE2-9415-7FB45E14161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5A7D3-6FE3-4C37-AC4D-8FABCE51064C}" type="pres">
      <dgm:prSet presAssocID="{5F80B583-C40A-4FB2-BB1D-014E130B9E34}" presName="Name9" presStyleLbl="parChTrans1D2" presStyleIdx="1" presStyleCnt="5"/>
      <dgm:spPr/>
      <dgm:t>
        <a:bodyPr/>
        <a:lstStyle/>
        <a:p>
          <a:endParaRPr lang="en-US"/>
        </a:p>
      </dgm:t>
    </dgm:pt>
    <dgm:pt modelId="{E4E89EE1-A448-4AC6-A12D-078151726B1E}" type="pres">
      <dgm:prSet presAssocID="{5F80B583-C40A-4FB2-BB1D-014E130B9E34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66EBF35-7CF3-48BC-A020-5510DA16E56E}" type="pres">
      <dgm:prSet presAssocID="{0D52BCCB-CCB7-46DE-A413-48CA7E3C3975}" presName="node" presStyleLbl="node1" presStyleIdx="1" presStyleCnt="5" custRadScaleRad="102320" custRadScaleInc="-18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85F10-3144-4E6A-AA3F-368C8B11638E}" type="pres">
      <dgm:prSet presAssocID="{F41DD993-B2CA-43AC-B7F6-8F351742E1B0}" presName="Name9" presStyleLbl="parChTrans1D2" presStyleIdx="2" presStyleCnt="5"/>
      <dgm:spPr/>
      <dgm:t>
        <a:bodyPr/>
        <a:lstStyle/>
        <a:p>
          <a:endParaRPr lang="en-US"/>
        </a:p>
      </dgm:t>
    </dgm:pt>
    <dgm:pt modelId="{1DFE30F1-C8C7-4650-91C7-98479BAF9877}" type="pres">
      <dgm:prSet presAssocID="{F41DD993-B2CA-43AC-B7F6-8F351742E1B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1E29ED7-9934-41CC-BF33-C00C2AF2912C}" type="pres">
      <dgm:prSet presAssocID="{F6474EF5-D512-4E60-A633-8604F7DB63FA}" presName="node" presStyleLbl="node1" presStyleIdx="2" presStyleCnt="5" custRadScaleRad="103771" custRadScaleInc="-35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CADC3-C9A7-4836-9F85-63C0380EE8FB}" type="pres">
      <dgm:prSet presAssocID="{4B69B7F1-B3E5-4A80-93C5-424925E06E38}" presName="Name9" presStyleLbl="parChTrans1D2" presStyleIdx="3" presStyleCnt="5"/>
      <dgm:spPr/>
      <dgm:t>
        <a:bodyPr/>
        <a:lstStyle/>
        <a:p>
          <a:endParaRPr lang="en-US"/>
        </a:p>
      </dgm:t>
    </dgm:pt>
    <dgm:pt modelId="{5F38EC99-269E-4F90-9197-3DFACB60AEF2}" type="pres">
      <dgm:prSet presAssocID="{4B69B7F1-B3E5-4A80-93C5-424925E06E38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583CF65-B664-4CC1-A6F4-36039DAA4891}" type="pres">
      <dgm:prSet presAssocID="{060FD1F8-9CED-406C-8561-03C975F7BC9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93350-630A-4860-95A2-018FBC346D81}" type="pres">
      <dgm:prSet presAssocID="{CA50B207-D666-4549-9439-16A9516F3CFF}" presName="Name9" presStyleLbl="parChTrans1D2" presStyleIdx="4" presStyleCnt="5"/>
      <dgm:spPr/>
      <dgm:t>
        <a:bodyPr/>
        <a:lstStyle/>
        <a:p>
          <a:endParaRPr lang="en-US"/>
        </a:p>
      </dgm:t>
    </dgm:pt>
    <dgm:pt modelId="{4AA7FFBA-2CEA-440B-AD1C-5ACAF9BB903C}" type="pres">
      <dgm:prSet presAssocID="{CA50B207-D666-4549-9439-16A9516F3CFF}" presName="connTx" presStyleLbl="parChTrans1D2" presStyleIdx="4" presStyleCnt="5"/>
      <dgm:spPr/>
      <dgm:t>
        <a:bodyPr/>
        <a:lstStyle/>
        <a:p>
          <a:endParaRPr lang="en-US"/>
        </a:p>
      </dgm:t>
    </dgm:pt>
    <dgm:pt modelId="{2932505B-A240-43EC-9106-ABD8AD357E48}" type="pres">
      <dgm:prSet presAssocID="{5DB86540-3F55-4737-A5EE-DBA72F13AC2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CCEC8D-57F8-4C13-A510-DCDBEC8B5FBF}" srcId="{FF385B0D-D723-48A7-822E-C313CE399BD8}" destId="{060FD1F8-9CED-406C-8561-03C975F7BC9C}" srcOrd="3" destOrd="0" parTransId="{4B69B7F1-B3E5-4A80-93C5-424925E06E38}" sibTransId="{59C3C06D-89C1-411F-9819-36CA17C61B00}"/>
    <dgm:cxn modelId="{B04B6C4F-4061-40C3-96AF-4B939C52CFD4}" type="presOf" srcId="{F41DD993-B2CA-43AC-B7F6-8F351742E1B0}" destId="{1DFE30F1-C8C7-4650-91C7-98479BAF9877}" srcOrd="1" destOrd="0" presId="urn:microsoft.com/office/officeart/2005/8/layout/radial1"/>
    <dgm:cxn modelId="{FFDD5CB5-C494-4853-A7DA-57E173C612DD}" type="presOf" srcId="{46980297-03C4-4F34-834B-841EE43AE758}" destId="{C4320A75-F335-4030-B8C7-2BBA7CB6CA88}" srcOrd="1" destOrd="0" presId="urn:microsoft.com/office/officeart/2005/8/layout/radial1"/>
    <dgm:cxn modelId="{11F850AC-0461-4A5A-85AF-93598D51BA9E}" type="presOf" srcId="{F6474EF5-D512-4E60-A633-8604F7DB63FA}" destId="{61E29ED7-9934-41CC-BF33-C00C2AF2912C}" srcOrd="0" destOrd="0" presId="urn:microsoft.com/office/officeart/2005/8/layout/radial1"/>
    <dgm:cxn modelId="{917CD36D-B833-4EEC-8485-886D6EF19BF1}" type="presOf" srcId="{5F80B583-C40A-4FB2-BB1D-014E130B9E34}" destId="{E4E89EE1-A448-4AC6-A12D-078151726B1E}" srcOrd="1" destOrd="0" presId="urn:microsoft.com/office/officeart/2005/8/layout/radial1"/>
    <dgm:cxn modelId="{4D6FA455-3496-4074-8C67-5F3C12E50BF8}" type="presOf" srcId="{BCA0D53D-5028-4F04-BEF3-CCE1FF94835F}" destId="{28D2E6B0-188B-46D0-BF60-54FDB35EAEE6}" srcOrd="0" destOrd="0" presId="urn:microsoft.com/office/officeart/2005/8/layout/radial1"/>
    <dgm:cxn modelId="{7D2A1F33-2E8B-428E-805F-62113C7DC3B7}" type="presOf" srcId="{5DB86540-3F55-4737-A5EE-DBA72F13AC20}" destId="{2932505B-A240-43EC-9106-ABD8AD357E48}" srcOrd="0" destOrd="0" presId="urn:microsoft.com/office/officeart/2005/8/layout/radial1"/>
    <dgm:cxn modelId="{8795546E-6120-4796-ABE3-09FA3C3DED33}" type="presOf" srcId="{4B69B7F1-B3E5-4A80-93C5-424925E06E38}" destId="{0D6CADC3-C9A7-4836-9F85-63C0380EE8FB}" srcOrd="0" destOrd="0" presId="urn:microsoft.com/office/officeart/2005/8/layout/radial1"/>
    <dgm:cxn modelId="{F2C64AC0-503A-4684-9C08-4C367F1DB670}" type="presOf" srcId="{46980297-03C4-4F34-834B-841EE43AE758}" destId="{39D247F8-9E7C-4657-845B-EC177BDC81D3}" srcOrd="0" destOrd="0" presId="urn:microsoft.com/office/officeart/2005/8/layout/radial1"/>
    <dgm:cxn modelId="{AE5D36A1-42D5-4231-97A9-B786F913AAB1}" type="presOf" srcId="{0D52BCCB-CCB7-46DE-A413-48CA7E3C3975}" destId="{466EBF35-7CF3-48BC-A020-5510DA16E56E}" srcOrd="0" destOrd="0" presId="urn:microsoft.com/office/officeart/2005/8/layout/radial1"/>
    <dgm:cxn modelId="{B7C947DE-8BB5-4BD5-96D7-BA5F36300A16}" type="presOf" srcId="{4B69B7F1-B3E5-4A80-93C5-424925E06E38}" destId="{5F38EC99-269E-4F90-9197-3DFACB60AEF2}" srcOrd="1" destOrd="0" presId="urn:microsoft.com/office/officeart/2005/8/layout/radial1"/>
    <dgm:cxn modelId="{A03F9FCF-8837-4BF3-BA38-E162AD2A2C79}" type="presOf" srcId="{F41DD993-B2CA-43AC-B7F6-8F351742E1B0}" destId="{B1385F10-3144-4E6A-AA3F-368C8B11638E}" srcOrd="0" destOrd="0" presId="urn:microsoft.com/office/officeart/2005/8/layout/radial1"/>
    <dgm:cxn modelId="{0637EB13-DD41-4DE0-80EE-01611B63F6E0}" type="presOf" srcId="{CA50B207-D666-4549-9439-16A9516F3CFF}" destId="{4AA7FFBA-2CEA-440B-AD1C-5ACAF9BB903C}" srcOrd="1" destOrd="0" presId="urn:microsoft.com/office/officeart/2005/8/layout/radial1"/>
    <dgm:cxn modelId="{44A27644-0D02-444A-97DC-B205DC1F81B3}" srcId="{FF385B0D-D723-48A7-822E-C313CE399BD8}" destId="{F6474EF5-D512-4E60-A633-8604F7DB63FA}" srcOrd="2" destOrd="0" parTransId="{F41DD993-B2CA-43AC-B7F6-8F351742E1B0}" sibTransId="{C24998E3-233A-4F66-ADCD-95F08218F834}"/>
    <dgm:cxn modelId="{97C1E568-59BA-4439-B950-A486D7EB7599}" srcId="{FF385B0D-D723-48A7-822E-C313CE399BD8}" destId="{2729F714-6014-4FE2-9415-7FB45E141614}" srcOrd="0" destOrd="0" parTransId="{46980297-03C4-4F34-834B-841EE43AE758}" sibTransId="{6496C7A4-5E96-4327-A096-403B15F01AE9}"/>
    <dgm:cxn modelId="{B3BC9A46-063D-482C-B612-D35508A2F89F}" type="presOf" srcId="{CA50B207-D666-4549-9439-16A9516F3CFF}" destId="{C2393350-630A-4860-95A2-018FBC346D81}" srcOrd="0" destOrd="0" presId="urn:microsoft.com/office/officeart/2005/8/layout/radial1"/>
    <dgm:cxn modelId="{3A4EB9A3-7085-47FE-BCD7-C4143C4A909F}" srcId="{FF385B0D-D723-48A7-822E-C313CE399BD8}" destId="{0D52BCCB-CCB7-46DE-A413-48CA7E3C3975}" srcOrd="1" destOrd="0" parTransId="{5F80B583-C40A-4FB2-BB1D-014E130B9E34}" sibTransId="{C9EBC3FC-2EEA-45D6-BF08-FF1645E77FD5}"/>
    <dgm:cxn modelId="{A0A7F25E-07D7-4FFE-AA83-DD72DA9D71D2}" type="presOf" srcId="{5F80B583-C40A-4FB2-BB1D-014E130B9E34}" destId="{3ED5A7D3-6FE3-4C37-AC4D-8FABCE51064C}" srcOrd="0" destOrd="0" presId="urn:microsoft.com/office/officeart/2005/8/layout/radial1"/>
    <dgm:cxn modelId="{98BD2761-D6DB-4C32-9803-50D9ED5F4646}" srcId="{BCA0D53D-5028-4F04-BEF3-CCE1FF94835F}" destId="{FF385B0D-D723-48A7-822E-C313CE399BD8}" srcOrd="0" destOrd="0" parTransId="{5D3FABF6-77E1-41A6-8FFB-92A2D563C0BD}" sibTransId="{3A8E7370-75CE-457B-8DEB-37A31C7DCC06}"/>
    <dgm:cxn modelId="{3E7ADBE1-FCDB-44C6-A5EA-3D1B63511A0D}" type="presOf" srcId="{060FD1F8-9CED-406C-8561-03C975F7BC9C}" destId="{6583CF65-B664-4CC1-A6F4-36039DAA4891}" srcOrd="0" destOrd="0" presId="urn:microsoft.com/office/officeart/2005/8/layout/radial1"/>
    <dgm:cxn modelId="{CC4773F2-D54E-42CB-891C-28F7EE1CD160}" type="presOf" srcId="{FF385B0D-D723-48A7-822E-C313CE399BD8}" destId="{DFDD7446-F77A-4A34-91B5-D747EBEC3D1A}" srcOrd="0" destOrd="0" presId="urn:microsoft.com/office/officeart/2005/8/layout/radial1"/>
    <dgm:cxn modelId="{D1431CFE-2859-4CB0-A43C-1F63E6CE9175}" type="presOf" srcId="{2729F714-6014-4FE2-9415-7FB45E141614}" destId="{2A7453B2-71C9-461E-B1F6-3A9976E92D9B}" srcOrd="0" destOrd="0" presId="urn:microsoft.com/office/officeart/2005/8/layout/radial1"/>
    <dgm:cxn modelId="{EE85681F-06D3-4C92-B9EC-BD7AD345070C}" srcId="{FF385B0D-D723-48A7-822E-C313CE399BD8}" destId="{5DB86540-3F55-4737-A5EE-DBA72F13AC20}" srcOrd="4" destOrd="0" parTransId="{CA50B207-D666-4549-9439-16A9516F3CFF}" sibTransId="{806817F3-FD43-4F9B-A2B9-33D5A5DA4EE3}"/>
    <dgm:cxn modelId="{E9ED91DD-080B-4D84-B5F5-337CF54984CA}" type="presParOf" srcId="{28D2E6B0-188B-46D0-BF60-54FDB35EAEE6}" destId="{DFDD7446-F77A-4A34-91B5-D747EBEC3D1A}" srcOrd="0" destOrd="0" presId="urn:microsoft.com/office/officeart/2005/8/layout/radial1"/>
    <dgm:cxn modelId="{C388CD6A-434B-4AB6-B5C2-9DB3F4831D99}" type="presParOf" srcId="{28D2E6B0-188B-46D0-BF60-54FDB35EAEE6}" destId="{39D247F8-9E7C-4657-845B-EC177BDC81D3}" srcOrd="1" destOrd="0" presId="urn:microsoft.com/office/officeart/2005/8/layout/radial1"/>
    <dgm:cxn modelId="{B8583ED5-5B83-4719-A1E2-3E564B9C2A3B}" type="presParOf" srcId="{39D247F8-9E7C-4657-845B-EC177BDC81D3}" destId="{C4320A75-F335-4030-B8C7-2BBA7CB6CA88}" srcOrd="0" destOrd="0" presId="urn:microsoft.com/office/officeart/2005/8/layout/radial1"/>
    <dgm:cxn modelId="{F111105E-33DE-409F-97F3-B643B755E2E6}" type="presParOf" srcId="{28D2E6B0-188B-46D0-BF60-54FDB35EAEE6}" destId="{2A7453B2-71C9-461E-B1F6-3A9976E92D9B}" srcOrd="2" destOrd="0" presId="urn:microsoft.com/office/officeart/2005/8/layout/radial1"/>
    <dgm:cxn modelId="{13B26083-F86A-49B4-86AA-476641B8A290}" type="presParOf" srcId="{28D2E6B0-188B-46D0-BF60-54FDB35EAEE6}" destId="{3ED5A7D3-6FE3-4C37-AC4D-8FABCE51064C}" srcOrd="3" destOrd="0" presId="urn:microsoft.com/office/officeart/2005/8/layout/radial1"/>
    <dgm:cxn modelId="{A38EEDFB-826D-43CB-87A4-58B6C75FAADF}" type="presParOf" srcId="{3ED5A7D3-6FE3-4C37-AC4D-8FABCE51064C}" destId="{E4E89EE1-A448-4AC6-A12D-078151726B1E}" srcOrd="0" destOrd="0" presId="urn:microsoft.com/office/officeart/2005/8/layout/radial1"/>
    <dgm:cxn modelId="{62929CC7-F4E3-4062-B18C-6FF6A241C242}" type="presParOf" srcId="{28D2E6B0-188B-46D0-BF60-54FDB35EAEE6}" destId="{466EBF35-7CF3-48BC-A020-5510DA16E56E}" srcOrd="4" destOrd="0" presId="urn:microsoft.com/office/officeart/2005/8/layout/radial1"/>
    <dgm:cxn modelId="{E9797366-17BD-4E0A-97ED-F8F5EA0676D0}" type="presParOf" srcId="{28D2E6B0-188B-46D0-BF60-54FDB35EAEE6}" destId="{B1385F10-3144-4E6A-AA3F-368C8B11638E}" srcOrd="5" destOrd="0" presId="urn:microsoft.com/office/officeart/2005/8/layout/radial1"/>
    <dgm:cxn modelId="{2AC5ECB5-00E6-4ACB-816B-47B2192DD87F}" type="presParOf" srcId="{B1385F10-3144-4E6A-AA3F-368C8B11638E}" destId="{1DFE30F1-C8C7-4650-91C7-98479BAF9877}" srcOrd="0" destOrd="0" presId="urn:microsoft.com/office/officeart/2005/8/layout/radial1"/>
    <dgm:cxn modelId="{19D25FC8-B1AC-45F5-BB7E-F0F81A942ECA}" type="presParOf" srcId="{28D2E6B0-188B-46D0-BF60-54FDB35EAEE6}" destId="{61E29ED7-9934-41CC-BF33-C00C2AF2912C}" srcOrd="6" destOrd="0" presId="urn:microsoft.com/office/officeart/2005/8/layout/radial1"/>
    <dgm:cxn modelId="{B4C8FBEA-72D0-4B2D-8962-E83B2DA36653}" type="presParOf" srcId="{28D2E6B0-188B-46D0-BF60-54FDB35EAEE6}" destId="{0D6CADC3-C9A7-4836-9F85-63C0380EE8FB}" srcOrd="7" destOrd="0" presId="urn:microsoft.com/office/officeart/2005/8/layout/radial1"/>
    <dgm:cxn modelId="{ACE90545-0A92-462D-94C0-9B54120A7252}" type="presParOf" srcId="{0D6CADC3-C9A7-4836-9F85-63C0380EE8FB}" destId="{5F38EC99-269E-4F90-9197-3DFACB60AEF2}" srcOrd="0" destOrd="0" presId="urn:microsoft.com/office/officeart/2005/8/layout/radial1"/>
    <dgm:cxn modelId="{0A3968F6-89F7-493A-93BB-EDB645961B2B}" type="presParOf" srcId="{28D2E6B0-188B-46D0-BF60-54FDB35EAEE6}" destId="{6583CF65-B664-4CC1-A6F4-36039DAA4891}" srcOrd="8" destOrd="0" presId="urn:microsoft.com/office/officeart/2005/8/layout/radial1"/>
    <dgm:cxn modelId="{3C97FF77-3ADD-4E05-9BAF-7ABF9B28AB29}" type="presParOf" srcId="{28D2E6B0-188B-46D0-BF60-54FDB35EAEE6}" destId="{C2393350-630A-4860-95A2-018FBC346D81}" srcOrd="9" destOrd="0" presId="urn:microsoft.com/office/officeart/2005/8/layout/radial1"/>
    <dgm:cxn modelId="{38404665-71CA-4DCB-83E3-509512680433}" type="presParOf" srcId="{C2393350-630A-4860-95A2-018FBC346D81}" destId="{4AA7FFBA-2CEA-440B-AD1C-5ACAF9BB903C}" srcOrd="0" destOrd="0" presId="urn:microsoft.com/office/officeart/2005/8/layout/radial1"/>
    <dgm:cxn modelId="{E6FF9856-08F2-4692-80A5-79CBCDFF15ED}" type="presParOf" srcId="{28D2E6B0-188B-46D0-BF60-54FDB35EAEE6}" destId="{2932505B-A240-43EC-9106-ABD8AD357E4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D7446-F77A-4A34-91B5-D747EBEC3D1A}">
      <dsp:nvSpPr>
        <dsp:cNvPr id="0" name=""/>
        <dsp:cNvSpPr/>
      </dsp:nvSpPr>
      <dsp:spPr>
        <a:xfrm>
          <a:off x="2270911" y="1359261"/>
          <a:ext cx="1034733" cy="10347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32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22444" y="1510794"/>
        <a:ext cx="731667" cy="731667"/>
      </dsp:txXfrm>
    </dsp:sp>
    <dsp:sp modelId="{39D247F8-9E7C-4657-845B-EC177BDC81D3}">
      <dsp:nvSpPr>
        <dsp:cNvPr id="0" name=""/>
        <dsp:cNvSpPr/>
      </dsp:nvSpPr>
      <dsp:spPr>
        <a:xfrm rot="16200000">
          <a:off x="2632383" y="1186666"/>
          <a:ext cx="311789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311789" y="16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80483" y="1195571"/>
        <a:ext cx="15589" cy="15589"/>
      </dsp:txXfrm>
    </dsp:sp>
    <dsp:sp modelId="{2A7453B2-71C9-461E-B1F6-3A9976E92D9B}">
      <dsp:nvSpPr>
        <dsp:cNvPr id="0" name=""/>
        <dsp:cNvSpPr/>
      </dsp:nvSpPr>
      <dsp:spPr>
        <a:xfrm>
          <a:off x="2270911" y="12737"/>
          <a:ext cx="1034733" cy="10347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পূরক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2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22444" y="164270"/>
        <a:ext cx="731667" cy="731667"/>
      </dsp:txXfrm>
    </dsp:sp>
    <dsp:sp modelId="{3ED5A7D3-6FE3-4C37-AC4D-8FABCE51064C}">
      <dsp:nvSpPr>
        <dsp:cNvPr id="0" name=""/>
        <dsp:cNvSpPr/>
      </dsp:nvSpPr>
      <dsp:spPr>
        <a:xfrm rot="20124482">
          <a:off x="3243159" y="1573248"/>
          <a:ext cx="343028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343028" y="16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06098" y="1581372"/>
        <a:ext cx="17151" cy="17151"/>
      </dsp:txXfrm>
    </dsp:sp>
    <dsp:sp modelId="{466EBF35-7CF3-48BC-A020-5510DA16E56E}">
      <dsp:nvSpPr>
        <dsp:cNvPr id="0" name=""/>
        <dsp:cNvSpPr/>
      </dsp:nvSpPr>
      <dsp:spPr>
        <a:xfrm>
          <a:off x="3523703" y="785900"/>
          <a:ext cx="1034733" cy="10347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সার্বিক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2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75236" y="937433"/>
        <a:ext cx="731667" cy="731667"/>
      </dsp:txXfrm>
    </dsp:sp>
    <dsp:sp modelId="{B1385F10-3144-4E6A-AA3F-368C8B11638E}">
      <dsp:nvSpPr>
        <dsp:cNvPr id="0" name=""/>
        <dsp:cNvSpPr/>
      </dsp:nvSpPr>
      <dsp:spPr>
        <a:xfrm rot="2464970">
          <a:off x="3133609" y="2319046"/>
          <a:ext cx="362567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362567" y="16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05828" y="2326681"/>
        <a:ext cx="18128" cy="18128"/>
      </dsp:txXfrm>
    </dsp:sp>
    <dsp:sp modelId="{61E29ED7-9934-41CC-BF33-C00C2AF2912C}">
      <dsp:nvSpPr>
        <dsp:cNvPr id="0" name=""/>
        <dsp:cNvSpPr/>
      </dsp:nvSpPr>
      <dsp:spPr>
        <a:xfrm>
          <a:off x="3324140" y="2277496"/>
          <a:ext cx="1034733" cy="10347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শক্তি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2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5673" y="2429029"/>
        <a:ext cx="731667" cy="731667"/>
      </dsp:txXfrm>
    </dsp:sp>
    <dsp:sp modelId="{0D6CADC3-C9A7-4836-9F85-63C0380EE8FB}">
      <dsp:nvSpPr>
        <dsp:cNvPr id="0" name=""/>
        <dsp:cNvSpPr/>
      </dsp:nvSpPr>
      <dsp:spPr>
        <a:xfrm rot="7560000">
          <a:off x="2236649" y="2404608"/>
          <a:ext cx="311789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311789" y="16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84749" y="2413513"/>
        <a:ext cx="15589" cy="15589"/>
      </dsp:txXfrm>
    </dsp:sp>
    <dsp:sp modelId="{6583CF65-B664-4CC1-A6F4-36039DAA4891}">
      <dsp:nvSpPr>
        <dsp:cNvPr id="0" name=""/>
        <dsp:cNvSpPr/>
      </dsp:nvSpPr>
      <dsp:spPr>
        <a:xfrm>
          <a:off x="1479444" y="2448621"/>
          <a:ext cx="1034733" cy="10347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ছেদ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2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30977" y="2600154"/>
        <a:ext cx="731667" cy="731667"/>
      </dsp:txXfrm>
    </dsp:sp>
    <dsp:sp modelId="{C2393350-630A-4860-95A2-018FBC346D81}">
      <dsp:nvSpPr>
        <dsp:cNvPr id="0" name=""/>
        <dsp:cNvSpPr/>
      </dsp:nvSpPr>
      <dsp:spPr>
        <a:xfrm rot="11880000">
          <a:off x="1992073" y="1651879"/>
          <a:ext cx="311789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311789" y="16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140173" y="1660783"/>
        <a:ext cx="15589" cy="15589"/>
      </dsp:txXfrm>
    </dsp:sp>
    <dsp:sp modelId="{2932505B-A240-43EC-9106-ABD8AD357E48}">
      <dsp:nvSpPr>
        <dsp:cNvPr id="0" name=""/>
        <dsp:cNvSpPr/>
      </dsp:nvSpPr>
      <dsp:spPr>
        <a:xfrm>
          <a:off x="990291" y="943162"/>
          <a:ext cx="1034733" cy="10347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সংযোগ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2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41824" y="1094695"/>
        <a:ext cx="731667" cy="731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6BFB-186A-4A0D-BFAD-C861C1D22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37041-2EE8-4FE3-B0F7-8CF9658D8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4C4E1-B70F-48E8-8B07-9C25559B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16C9-79CB-440C-9237-596A37C57E0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208E-3BC4-4B8C-B7DE-2D387CBB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9B5A0-0B63-4AA1-B4B3-AF2AC84D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4D88-3F81-4523-9BAE-F3C6F2934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5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01F7-B58E-47F7-83F2-18099219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85720-A363-48E2-8BCB-AF9EDC2D3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57F20-648C-4975-90DF-8CE4585F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16C9-79CB-440C-9237-596A37C57E0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E0ED0-F4EE-4F02-A65B-4C401576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CBDEC-6A03-4AB5-8BFA-7BBE5AB2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4D88-3F81-4523-9BAE-F3C6F2934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7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C05FAF-77A3-4A60-ADD2-440E6A83F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93973-7646-4532-9412-23B4684D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2C401-06C0-4757-A63D-F75D1664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16C9-79CB-440C-9237-596A37C57E0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A5683-FF2E-475F-A1C0-3B32BE86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8A3FB-171B-4D33-8ACC-15E12930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4D88-3F81-4523-9BAE-F3C6F2934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0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D1B6-A14A-43A7-AF61-0BA46F52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665BD-1144-41B4-B0A9-BA59F7240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96DC7-8377-43E2-9CF1-69246D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16C9-79CB-440C-9237-596A37C57E0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9D507-2FCA-4A37-BC6F-07CE958B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574B4-9263-45CA-89DA-216059CC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4D88-3F81-4523-9BAE-F3C6F2934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9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59471-0559-4D50-AAEE-5E80CD09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36D6E-C911-474F-A6F3-5E4083814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752C8-37D2-49AB-8804-4C752C0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16C9-79CB-440C-9237-596A37C57E0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9BDA1-B78F-4A7C-B1D6-61B9694A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09697-A799-42D3-B692-FBB9F746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4D88-3F81-4523-9BAE-F3C6F2934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5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807F-27E0-4718-8BCE-7F4CDD08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FFFEC-7753-4817-9EB0-AB179C92E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9DF4A-0EE9-4919-9151-840979155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8D2A3-FCAC-47F7-B904-BF96739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16C9-79CB-440C-9237-596A37C57E0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8FAE2-77E8-4815-9F1C-883C31EA1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626DD-8DCA-423B-AE72-B9296C1F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4D88-3F81-4523-9BAE-F3C6F2934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1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BE8B-BDBA-4DB7-A299-05AE70D5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A0D68-4209-47E9-9DCD-593C44BDD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C566B-C0E3-456B-925E-BB4E5B1DA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B893B-5920-4FDA-9A6A-9ED7118FA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ADBCC-F9E3-474D-A20C-B4720DA17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459889-EAC5-4057-AF3B-18148ED3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16C9-79CB-440C-9237-596A37C57E0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F70A2A-2D5B-4B1E-89FF-700ACBBA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293E06-C27D-46E1-9678-DE589662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4D88-3F81-4523-9BAE-F3C6F2934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1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69742-3107-4F51-B704-9CA9C106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6CC25-AC9A-497A-BC11-E54F1ED6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16C9-79CB-440C-9237-596A37C57E0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6052D-F3F2-4D66-AADD-9EC5172A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BBFFA-FB38-4F68-92F5-02FDFE4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4D88-3F81-4523-9BAE-F3C6F2934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DFF6C-0AC4-4196-87F4-F5BC53EB4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16C9-79CB-440C-9237-596A37C57E0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C9066-B85C-469E-96AA-E7662BDF1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89F35-4D85-4969-AC3B-11C27B4E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4D88-3F81-4523-9BAE-F3C6F2934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2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4A61-F029-4306-89E0-B3F551A1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C6A49-15A3-4A8A-9EA4-6C1F9428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C422C-7DBA-4C89-A2F5-551823DA2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E561D-EA2A-4215-BDF2-A2EBC338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16C9-79CB-440C-9237-596A37C57E0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1F9B1-03B7-4FC0-A410-DA844300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6A75E-9BFD-43F2-A39A-122DCFE0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4D88-3F81-4523-9BAE-F3C6F2934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7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2CC5-6A6E-46D7-85A2-843809C9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0ED736-B3CD-4084-B938-A38AD14C3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4F4C8-62EC-4E25-A1B3-3438C99BB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1D681-220E-458E-8CA5-DE3BEBF9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16C9-79CB-440C-9237-596A37C57E0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F2749-D0A0-4871-9C28-C20836DD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5AF17-56F5-4FD5-9AE0-099EA9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4D88-3F81-4523-9BAE-F3C6F2934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5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426D9-0C85-46EC-8909-9D367EE0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A8AE7-7508-4AF7-BEF6-6B93157CA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A4F6-C66E-44C4-B448-FAC62D4B5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816C9-79CB-440C-9237-596A37C57E0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F2EE9-3BF4-4642-BED4-41480BF01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3E479-9245-45C7-A3B6-EB658363E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14D88-3F81-4523-9BAE-F3C6F2934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7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6.png"/><Relationship Id="rId7" Type="http://schemas.openxmlformats.org/officeDocument/2006/relationships/image" Target="../media/image26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0.png"/><Relationship Id="rId4" Type="http://schemas.openxmlformats.org/officeDocument/2006/relationships/image" Target="../media/image27.png"/><Relationship Id="rId9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2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1.jp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29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7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bisharot990@gmail.com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gif"/><Relationship Id="rId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0" y="0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2" y="356616"/>
            <a:ext cx="11787702" cy="60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25" y="1399423"/>
            <a:ext cx="5334000" cy="37791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42CC0F-C13E-41C0-B3D7-0FB7140900E2}"/>
              </a:ext>
            </a:extLst>
          </p:cNvPr>
          <p:cNvSpPr txBox="1"/>
          <p:nvPr/>
        </p:nvSpPr>
        <p:spPr>
          <a:xfrm>
            <a:off x="2863105" y="1101188"/>
            <a:ext cx="646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শিক্ষার্থীকে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অভিনন্দন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1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-119743" y="-57150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9293D8-5F4F-4673-A066-4E4E865F8D3D}"/>
                  </a:ext>
                </a:extLst>
              </p:cNvPr>
              <p:cNvSpPr txBox="1"/>
              <p:nvPr/>
            </p:nvSpPr>
            <p:spPr>
              <a:xfrm>
                <a:off x="1595785" y="3480818"/>
                <a:ext cx="91147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ছেদ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ততোধিক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হয়।পড়া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intersection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xϵA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m:rPr>
                        <m:sty m:val="p"/>
                      </m:rPr>
                      <a:rPr lang="el-GR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ϵ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79293D8-5F4F-4673-A066-4E4E865F8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785" y="3480818"/>
                <a:ext cx="911473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70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E5ECE6-422B-4794-B346-93D9EA8166DA}"/>
                  </a:ext>
                </a:extLst>
              </p:cNvPr>
              <p:cNvSpPr txBox="1"/>
              <p:nvPr/>
            </p:nvSpPr>
            <p:spPr>
              <a:xfrm>
                <a:off x="1595785" y="4709146"/>
                <a:ext cx="718133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সমস্যা:</a:t>
                </a:r>
                <a:r>
                  <a:rPr lang="en-US" sz="240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E5ECE6-422B-4794-B346-93D9EA816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785" y="4709146"/>
                <a:ext cx="7181337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358" t="-271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D4C4597-6D0C-4786-BD62-0AF4B5ECA8B2}"/>
              </a:ext>
            </a:extLst>
          </p:cNvPr>
          <p:cNvSpPr txBox="1"/>
          <p:nvPr/>
        </p:nvSpPr>
        <p:spPr>
          <a:xfrm>
            <a:off x="3617602" y="1377837"/>
            <a:ext cx="5087428" cy="523220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45CA12-1A21-4193-AA8E-6F586EEBE798}"/>
              </a:ext>
            </a:extLst>
          </p:cNvPr>
          <p:cNvGrpSpPr/>
          <p:nvPr/>
        </p:nvGrpSpPr>
        <p:grpSpPr>
          <a:xfrm>
            <a:off x="4300009" y="1860394"/>
            <a:ext cx="2974721" cy="1614446"/>
            <a:chOff x="4489790" y="1160778"/>
            <a:chExt cx="2974721" cy="161444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86DC27C-C934-40E4-BBD2-059D538A9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9790" y="1160778"/>
              <a:ext cx="1912315" cy="161444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F01911-2606-4797-904B-ED77504E2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469" y="1201441"/>
              <a:ext cx="1777042" cy="156358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19AFF89-1D7A-4176-BF07-0C6DD87AAAE1}"/>
                    </a:ext>
                  </a:extLst>
                </p:cNvPr>
                <p:cNvSpPr txBox="1"/>
                <p:nvPr/>
              </p:nvSpPr>
              <p:spPr>
                <a:xfrm>
                  <a:off x="5305135" y="1567045"/>
                  <a:ext cx="253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oMath>
                    </m:oMathPara>
                  </a14:m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19AFF89-1D7A-4176-BF07-0C6DD87AAA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5135" y="1567045"/>
                  <a:ext cx="253040" cy="523220"/>
                </a:xfrm>
                <a:prstGeom prst="rect">
                  <a:avLst/>
                </a:prstGeom>
                <a:blipFill>
                  <a:blip r:embed="rId7"/>
                  <a:stretch>
                    <a:fillRect r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14B053F-28A1-465D-ABAE-5F2AA52D011F}"/>
                    </a:ext>
                  </a:extLst>
                </p:cNvPr>
                <p:cNvSpPr txBox="1"/>
                <p:nvPr/>
              </p:nvSpPr>
              <p:spPr>
                <a:xfrm>
                  <a:off x="5910997" y="1759643"/>
                  <a:ext cx="253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oMath>
                    </m:oMathPara>
                  </a14:m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14B053F-28A1-465D-ABAE-5F2AA52D01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0997" y="1759643"/>
                  <a:ext cx="253040" cy="523220"/>
                </a:xfrm>
                <a:prstGeom prst="rect">
                  <a:avLst/>
                </a:prstGeom>
                <a:blipFill>
                  <a:blip r:embed="rId8"/>
                  <a:stretch>
                    <a:fillRect r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EA64D7C-D319-413C-9D8B-2E5668EFBB93}"/>
                    </a:ext>
                  </a:extLst>
                </p:cNvPr>
                <p:cNvSpPr txBox="1"/>
                <p:nvPr/>
              </p:nvSpPr>
              <p:spPr>
                <a:xfrm>
                  <a:off x="6426651" y="1579332"/>
                  <a:ext cx="253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oMath>
                    </m:oMathPara>
                  </a14:m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EA64D7C-D319-413C-9D8B-2E5668EFBB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6651" y="1579332"/>
                  <a:ext cx="253040" cy="523220"/>
                </a:xfrm>
                <a:prstGeom prst="rect">
                  <a:avLst/>
                </a:prstGeom>
                <a:blipFill>
                  <a:blip r:embed="rId9"/>
                  <a:stretch>
                    <a:fillRect r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F251EE7-5979-4FBC-94A0-84180829CB46}"/>
                    </a:ext>
                  </a:extLst>
                </p:cNvPr>
                <p:cNvSpPr txBox="1"/>
                <p:nvPr/>
              </p:nvSpPr>
              <p:spPr>
                <a:xfrm>
                  <a:off x="6389886" y="2067876"/>
                  <a:ext cx="253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oMath>
                    </m:oMathPara>
                  </a14:m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F251EE7-5979-4FBC-94A0-84180829CB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886" y="2067876"/>
                  <a:ext cx="253040" cy="523220"/>
                </a:xfrm>
                <a:prstGeom prst="rect">
                  <a:avLst/>
                </a:prstGeom>
                <a:blipFill>
                  <a:blip r:embed="rId10"/>
                  <a:stretch>
                    <a:fillRect r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BD77C7-7383-4F62-A5AF-8DDFA90E0AB0}"/>
                    </a:ext>
                  </a:extLst>
                </p:cNvPr>
                <p:cNvSpPr txBox="1"/>
                <p:nvPr/>
              </p:nvSpPr>
              <p:spPr>
                <a:xfrm>
                  <a:off x="5295593" y="2104694"/>
                  <a:ext cx="253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oMath>
                    </m:oMathPara>
                  </a14:m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BD77C7-7383-4F62-A5AF-8DDFA90E0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5593" y="2104694"/>
                  <a:ext cx="253040" cy="523220"/>
                </a:xfrm>
                <a:prstGeom prst="rect">
                  <a:avLst/>
                </a:prstGeom>
                <a:blipFill>
                  <a:blip r:embed="rId11"/>
                  <a:stretch>
                    <a:fillRect r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795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0" y="0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B38B8D-F8CD-468A-AC6F-B2360F722FD2}"/>
                  </a:ext>
                </a:extLst>
              </p:cNvPr>
              <p:cNvSpPr txBox="1"/>
              <p:nvPr/>
            </p:nvSpPr>
            <p:spPr>
              <a:xfrm>
                <a:off x="1175217" y="3641026"/>
                <a:ext cx="990731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নিশ্ছেদ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নিশ্ছেদ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হয়।মনে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নিশ্ছেদ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6B38B8D-F8CD-468A-AC6F-B2360F722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17" y="3641026"/>
                <a:ext cx="9907311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985" t="-583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65FE67-6227-4DF4-9666-8263D998EBD3}"/>
                  </a:ext>
                </a:extLst>
              </p:cNvPr>
              <p:cNvSpPr txBox="1"/>
              <p:nvPr/>
            </p:nvSpPr>
            <p:spPr>
              <a:xfrm>
                <a:off x="1250829" y="4681597"/>
                <a:ext cx="1041208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সমস্যা:</a:t>
                </a:r>
                <a:r>
                  <a:rPr lang="en-US" sz="240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{}</m:t>
                    </m:r>
                    <m:r>
                      <m:rPr>
                        <m:nor/>
                      </m:rPr>
                      <a: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400" dirty="0" smtClean="0"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165FE67-6227-4DF4-9666-8263D998E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29" y="4681597"/>
                <a:ext cx="10412084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878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02741D9-3CA0-4B01-95DF-019FD96D8167}"/>
              </a:ext>
            </a:extLst>
          </p:cNvPr>
          <p:cNvSpPr txBox="1"/>
          <p:nvPr/>
        </p:nvSpPr>
        <p:spPr>
          <a:xfrm>
            <a:off x="3457301" y="1466304"/>
            <a:ext cx="508742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AA3991-F53F-488B-A8EE-8BD4AB877539}"/>
              </a:ext>
            </a:extLst>
          </p:cNvPr>
          <p:cNvGrpSpPr/>
          <p:nvPr/>
        </p:nvGrpSpPr>
        <p:grpSpPr>
          <a:xfrm>
            <a:off x="4426989" y="2083096"/>
            <a:ext cx="2587077" cy="1413344"/>
            <a:chOff x="4369020" y="1151747"/>
            <a:chExt cx="2587077" cy="14133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1CB14B-D56F-48F8-8079-9572C3366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9020" y="1151747"/>
              <a:ext cx="1640529" cy="138499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1E2536D-90F8-44EB-AC20-339C49A10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816" y="1180095"/>
              <a:ext cx="1637281" cy="138499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97847A5-6EC6-4FA3-BC4C-80F4E767637E}"/>
                    </a:ext>
                  </a:extLst>
                </p:cNvPr>
                <p:cNvSpPr txBox="1"/>
                <p:nvPr/>
              </p:nvSpPr>
              <p:spPr>
                <a:xfrm>
                  <a:off x="5046453" y="1353150"/>
                  <a:ext cx="27236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97847A5-6EC6-4FA3-BC4C-80F4E7676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6453" y="1353150"/>
                  <a:ext cx="272363" cy="523220"/>
                </a:xfrm>
                <a:prstGeom prst="rect">
                  <a:avLst/>
                </a:prstGeom>
                <a:blipFill>
                  <a:blip r:embed="rId7"/>
                  <a:stretch>
                    <a:fillRect r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AC1D23C-DA15-40B0-9491-D3FB724CD400}"/>
                    </a:ext>
                  </a:extLst>
                </p:cNvPr>
                <p:cNvSpPr txBox="1"/>
                <p:nvPr/>
              </p:nvSpPr>
              <p:spPr>
                <a:xfrm>
                  <a:off x="5053102" y="1636639"/>
                  <a:ext cx="27236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AC1D23C-DA15-40B0-9491-D3FB724CD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102" y="1636639"/>
                  <a:ext cx="272363" cy="523220"/>
                </a:xfrm>
                <a:prstGeom prst="rect">
                  <a:avLst/>
                </a:prstGeom>
                <a:blipFill>
                  <a:blip r:embed="rId8"/>
                  <a:stretch>
                    <a:fillRect r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797C802-590D-4181-959E-DD2EC3AF5FE3}"/>
                    </a:ext>
                  </a:extLst>
                </p:cNvPr>
                <p:cNvSpPr txBox="1"/>
                <p:nvPr/>
              </p:nvSpPr>
              <p:spPr>
                <a:xfrm>
                  <a:off x="5068299" y="1927181"/>
                  <a:ext cx="27236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797C802-590D-4181-959E-DD2EC3AF5F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8299" y="1927181"/>
                  <a:ext cx="272363" cy="523220"/>
                </a:xfrm>
                <a:prstGeom prst="rect">
                  <a:avLst/>
                </a:prstGeom>
                <a:blipFill>
                  <a:blip r:embed="rId9"/>
                  <a:stretch>
                    <a:fillRect r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171AC5E-90C8-40B8-8522-CF8AA5EE2763}"/>
                    </a:ext>
                  </a:extLst>
                </p:cNvPr>
                <p:cNvSpPr txBox="1"/>
                <p:nvPr/>
              </p:nvSpPr>
              <p:spPr>
                <a:xfrm>
                  <a:off x="5943046" y="1333979"/>
                  <a:ext cx="27236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800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171AC5E-90C8-40B8-8522-CF8AA5EE2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046" y="1333979"/>
                  <a:ext cx="272363" cy="523220"/>
                </a:xfrm>
                <a:prstGeom prst="rect">
                  <a:avLst/>
                </a:prstGeom>
                <a:blipFill>
                  <a:blip r:embed="rId10"/>
                  <a:stretch>
                    <a:fillRect r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FE38703-415C-44C5-A8DA-1893F1458594}"/>
                    </a:ext>
                  </a:extLst>
                </p:cNvPr>
                <p:cNvSpPr txBox="1"/>
                <p:nvPr/>
              </p:nvSpPr>
              <p:spPr>
                <a:xfrm>
                  <a:off x="5959818" y="1636639"/>
                  <a:ext cx="27236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FE38703-415C-44C5-A8DA-1893F1458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818" y="1636639"/>
                  <a:ext cx="272363" cy="523220"/>
                </a:xfrm>
                <a:prstGeom prst="rect">
                  <a:avLst/>
                </a:prstGeom>
                <a:blipFill>
                  <a:blip r:embed="rId11"/>
                  <a:stretch>
                    <a:fillRect r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372BA67-02FD-4DBC-ADFF-0D821D5E529C}"/>
                    </a:ext>
                  </a:extLst>
                </p:cNvPr>
                <p:cNvSpPr txBox="1"/>
                <p:nvPr/>
              </p:nvSpPr>
              <p:spPr>
                <a:xfrm>
                  <a:off x="5987668" y="1927181"/>
                  <a:ext cx="27236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lang="en-US" sz="28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372BA67-02FD-4DBC-ADFF-0D821D5E5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7668" y="1927181"/>
                  <a:ext cx="272363" cy="523220"/>
                </a:xfrm>
                <a:prstGeom prst="rect">
                  <a:avLst/>
                </a:prstGeom>
                <a:blipFill>
                  <a:blip r:embed="rId12"/>
                  <a:stretch>
                    <a:fillRect r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153523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0" y="-312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7F94D8-60F5-4A6C-84B0-0F5236BE7C23}"/>
                  </a:ext>
                </a:extLst>
              </p:cNvPr>
              <p:cNvSpPr txBox="1"/>
              <p:nvPr/>
            </p:nvSpPr>
            <p:spPr>
              <a:xfrm>
                <a:off x="989563" y="3885292"/>
                <a:ext cx="101783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NikoshBAN" pitchFamily="2" charset="0"/>
                    <a:cs typeface="NikoshBAN" panose="02000000000000000000" pitchFamily="2" charset="0"/>
                  </a:rPr>
                  <a:t>শক্তি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সেট: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বলে।মনে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E7F94D8-60F5-4A6C-84B0-0F5236BE7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63" y="3885292"/>
                <a:ext cx="10178347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898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5B8A28-5A9D-45E7-81BF-C35DFF8FBE83}"/>
                  </a:ext>
                </a:extLst>
              </p:cNvPr>
              <p:cNvSpPr txBox="1"/>
              <p:nvPr/>
            </p:nvSpPr>
            <p:spPr>
              <a:xfrm>
                <a:off x="1051847" y="4697777"/>
                <a:ext cx="102732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সমস্যা:</a:t>
                </a:r>
                <a:r>
                  <a:rPr lang="en-US" sz="240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উপসেটসমুহ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A5B8A28-5A9D-45E7-81BF-C35DFF8FB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47" y="4697777"/>
                <a:ext cx="10273237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950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46EC581-890A-407A-9A15-D931364DBD32}"/>
              </a:ext>
            </a:extLst>
          </p:cNvPr>
          <p:cNvSpPr txBox="1"/>
          <p:nvPr/>
        </p:nvSpPr>
        <p:spPr>
          <a:xfrm>
            <a:off x="3818081" y="1420910"/>
            <a:ext cx="5087428" cy="52322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8344DAF-72F7-4912-B0C9-A6AC5DD5FD93}"/>
              </a:ext>
            </a:extLst>
          </p:cNvPr>
          <p:cNvGrpSpPr/>
          <p:nvPr/>
        </p:nvGrpSpPr>
        <p:grpSpPr>
          <a:xfrm>
            <a:off x="5002385" y="2693482"/>
            <a:ext cx="6835177" cy="604914"/>
            <a:chOff x="3120674" y="2425799"/>
            <a:chExt cx="6131129" cy="53173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368EA30-17CD-4FDC-8FF3-8351B070D024}"/>
                </a:ext>
              </a:extLst>
            </p:cNvPr>
            <p:cNvGrpSpPr/>
            <p:nvPr/>
          </p:nvGrpSpPr>
          <p:grpSpPr>
            <a:xfrm>
              <a:off x="3254138" y="2425799"/>
              <a:ext cx="5072662" cy="494836"/>
              <a:chOff x="1664141" y="1413206"/>
              <a:chExt cx="5072662" cy="49483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87FE879-896A-40DC-98B1-18CD5DCA1C93}"/>
                  </a:ext>
                </a:extLst>
              </p:cNvPr>
              <p:cNvGrpSpPr/>
              <p:nvPr/>
            </p:nvGrpSpPr>
            <p:grpSpPr>
              <a:xfrm>
                <a:off x="1664141" y="1413206"/>
                <a:ext cx="784420" cy="449193"/>
                <a:chOff x="2198451" y="1640109"/>
                <a:chExt cx="784420" cy="449193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0B82189F-4E94-4CE6-9279-D40290BEB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98451" y="1663621"/>
                  <a:ext cx="243192" cy="425681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E5F9B0A6-1907-4002-9C54-D4ECA42F0B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76037" y="1640109"/>
                  <a:ext cx="243192" cy="449193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A7AB341B-7550-4F4C-A042-6EAEDE0F57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53623" y="1695109"/>
                  <a:ext cx="229248" cy="391887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E7EEBAC-6BC7-4B70-B07D-13A4E7ACAD2D}"/>
                  </a:ext>
                </a:extLst>
              </p:cNvPr>
              <p:cNvGrpSpPr/>
              <p:nvPr/>
            </p:nvGrpSpPr>
            <p:grpSpPr>
              <a:xfrm>
                <a:off x="2792887" y="1416802"/>
                <a:ext cx="520778" cy="449193"/>
                <a:chOff x="2198451" y="1640109"/>
                <a:chExt cx="520778" cy="449193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D820F65A-BF39-4233-918C-EA1839375E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98451" y="1663621"/>
                  <a:ext cx="243192" cy="425681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4C68317F-B041-41B1-AA79-49DAC477BD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76037" y="1640109"/>
                  <a:ext cx="243192" cy="449193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58773D8-82B7-411B-8154-563DAC5CCACB}"/>
                  </a:ext>
                </a:extLst>
              </p:cNvPr>
              <p:cNvGrpSpPr/>
              <p:nvPr/>
            </p:nvGrpSpPr>
            <p:grpSpPr>
              <a:xfrm>
                <a:off x="3623807" y="1434908"/>
                <a:ext cx="462410" cy="425681"/>
                <a:chOff x="2198451" y="1663621"/>
                <a:chExt cx="462410" cy="425681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35FA9FE8-17B7-41DF-B27D-05AA889FF3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98451" y="1663621"/>
                  <a:ext cx="243192" cy="425681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993E6B39-EED1-49B9-83E0-ABA9DB8FB7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54983" y="1696151"/>
                  <a:ext cx="205878" cy="391887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116B443-10EE-41D8-967E-3A824B509A45}"/>
                  </a:ext>
                </a:extLst>
              </p:cNvPr>
              <p:cNvGrpSpPr/>
              <p:nvPr/>
            </p:nvGrpSpPr>
            <p:grpSpPr>
              <a:xfrm>
                <a:off x="4434149" y="1432536"/>
                <a:ext cx="506834" cy="449193"/>
                <a:chOff x="2476037" y="1640109"/>
                <a:chExt cx="506834" cy="449193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9970BA3A-CE98-4979-90A7-51740F5C06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76037" y="1640109"/>
                  <a:ext cx="243192" cy="449193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51F819F7-5AD7-4721-9071-509F409F6F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53623" y="1695109"/>
                  <a:ext cx="229248" cy="391887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F1F29E4-1C7C-49D1-A1D3-7A9B502545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32398" y="1467438"/>
                <a:ext cx="243192" cy="42568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25CFA52-CCB3-452D-8A53-D5C4E14BD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9552" y="1458849"/>
                <a:ext cx="243192" cy="44919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98A0D3CB-A6FA-47F4-8F9D-068B0E4941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7555" y="1487501"/>
                <a:ext cx="229248" cy="391887"/>
              </a:xfrm>
              <a:prstGeom prst="rect">
                <a:avLst/>
              </a:prstGeom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8B888A2-541F-4004-9DC1-7D704F820974}"/>
                </a:ext>
              </a:extLst>
            </p:cNvPr>
            <p:cNvGrpSpPr/>
            <p:nvPr/>
          </p:nvGrpSpPr>
          <p:grpSpPr>
            <a:xfrm>
              <a:off x="3120674" y="2471442"/>
              <a:ext cx="6131129" cy="486090"/>
              <a:chOff x="1596472" y="1426205"/>
              <a:chExt cx="6131129" cy="4860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0EA42970-3352-49F4-A231-E40E8B033EA4}"/>
                      </a:ext>
                    </a:extLst>
                  </p:cNvPr>
                  <p:cNvSpPr txBox="1"/>
                  <p:nvPr/>
                </p:nvSpPr>
                <p:spPr>
                  <a:xfrm>
                    <a:off x="2642130" y="1426205"/>
                    <a:ext cx="994914" cy="44337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       </m:t>
                            </m:r>
                          </m:e>
                        </m:d>
                      </m:oMath>
                    </a14:m>
                    <a:r>
                      <a: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,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0EA42970-3352-49F4-A231-E40E8B033E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2130" y="1426205"/>
                    <a:ext cx="994914" cy="44337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9277" r="-13736" b="-301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F085F1DD-C470-4EBF-B740-C1E013FA564E}"/>
                      </a:ext>
                    </a:extLst>
                  </p:cNvPr>
                  <p:cNvSpPr txBox="1"/>
                  <p:nvPr/>
                </p:nvSpPr>
                <p:spPr>
                  <a:xfrm>
                    <a:off x="1596472" y="1449550"/>
                    <a:ext cx="1213888" cy="37876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         </m:t>
                            </m:r>
                          </m:e>
                        </m:d>
                      </m:oMath>
                    </a14:m>
                    <a:r>
                      <a: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, </a:t>
                    </a:r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F085F1DD-C470-4EBF-B740-C1E013FA56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6472" y="1449550"/>
                    <a:ext cx="1213888" cy="37876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22857" r="-11712" b="-52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D414B559-E5E8-4E14-8BA3-4C4C94C7398A}"/>
                      </a:ext>
                    </a:extLst>
                  </p:cNvPr>
                  <p:cNvSpPr txBox="1"/>
                  <p:nvPr/>
                </p:nvSpPr>
                <p:spPr>
                  <a:xfrm>
                    <a:off x="3532142" y="1438829"/>
                    <a:ext cx="996105" cy="44337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{        }</m:t>
                        </m:r>
                      </m:oMath>
                    </a14:m>
                    <a:r>
                      <a: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,</a:t>
                    </a: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D414B559-E5E8-4E14-8BA3-4C4C94C739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2142" y="1438829"/>
                    <a:ext cx="996105" cy="44337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19512" r="-6593" b="-304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E68DF25E-CF69-49FC-8B45-1EB82EF04F88}"/>
                      </a:ext>
                    </a:extLst>
                  </p:cNvPr>
                  <p:cNvSpPr txBox="1"/>
                  <p:nvPr/>
                </p:nvSpPr>
                <p:spPr>
                  <a:xfrm>
                    <a:off x="4266267" y="1455691"/>
                    <a:ext cx="996105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    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</m:oMath>
                      </m:oMathPara>
                    </a14:m>
                    <a:endPara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E68DF25E-CF69-49FC-8B45-1EB82EF04F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6267" y="1455691"/>
                    <a:ext cx="996105" cy="43088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9EDBEFBA-F757-41A8-BE42-509F96061FEB}"/>
                      </a:ext>
                    </a:extLst>
                  </p:cNvPr>
                  <p:cNvSpPr txBox="1"/>
                  <p:nvPr/>
                </p:nvSpPr>
                <p:spPr>
                  <a:xfrm>
                    <a:off x="5022072" y="1468916"/>
                    <a:ext cx="940829" cy="44337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  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</m:oMath>
                      </m:oMathPara>
                    </a14:m>
                    <a:endPara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9EDBEFBA-F757-41A8-BE42-509F96061F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072" y="1468916"/>
                    <a:ext cx="940829" cy="44337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AA67EA47-C9FD-4673-88F0-A5C27A331BB5}"/>
                      </a:ext>
                    </a:extLst>
                  </p:cNvPr>
                  <p:cNvSpPr txBox="1"/>
                  <p:nvPr/>
                </p:nvSpPr>
                <p:spPr>
                  <a:xfrm>
                    <a:off x="5606160" y="1475828"/>
                    <a:ext cx="996105" cy="37876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  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</m:oMath>
                      </m:oMathPara>
                    </a14:m>
                    <a:endPara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AA67EA47-C9FD-4673-88F0-A5C27A331B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6160" y="1475828"/>
                    <a:ext cx="996105" cy="37876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3F8FD5B6-5025-4D56-9736-97CD78D5D2D5}"/>
                      </a:ext>
                    </a:extLst>
                  </p:cNvPr>
                  <p:cNvSpPr txBox="1"/>
                  <p:nvPr/>
                </p:nvSpPr>
                <p:spPr>
                  <a:xfrm>
                    <a:off x="6356811" y="1442204"/>
                    <a:ext cx="592283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{    }</m:t>
                          </m:r>
                        </m:oMath>
                      </m:oMathPara>
                    </a14:m>
                    <a:endPara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3F8FD5B6-5025-4D56-9736-97CD78D5D2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6811" y="1442204"/>
                    <a:ext cx="592283" cy="43088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5E64DB2-5A47-4554-9EEF-92FDA8666C2C}"/>
                      </a:ext>
                    </a:extLst>
                  </p:cNvPr>
                  <p:cNvSpPr txBox="1"/>
                  <p:nvPr/>
                </p:nvSpPr>
                <p:spPr>
                  <a:xfrm>
                    <a:off x="6731496" y="1430990"/>
                    <a:ext cx="996105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,{  }</m:t>
                          </m:r>
                        </m:oMath>
                      </m:oMathPara>
                    </a14:m>
                    <a:endPara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5E64DB2-5A47-4554-9EEF-92FDA8666C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1496" y="1430990"/>
                    <a:ext cx="996105" cy="43088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9D850B6-5FB1-4DFE-A7DE-B4816CE9BA68}"/>
              </a:ext>
            </a:extLst>
          </p:cNvPr>
          <p:cNvGrpSpPr/>
          <p:nvPr/>
        </p:nvGrpSpPr>
        <p:grpSpPr>
          <a:xfrm>
            <a:off x="4901838" y="3341196"/>
            <a:ext cx="6875854" cy="604914"/>
            <a:chOff x="3130135" y="2425799"/>
            <a:chExt cx="6121668" cy="531733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F32BB3D-B94F-4AB4-AA15-50F6BD8644B1}"/>
                </a:ext>
              </a:extLst>
            </p:cNvPr>
            <p:cNvGrpSpPr/>
            <p:nvPr/>
          </p:nvGrpSpPr>
          <p:grpSpPr>
            <a:xfrm>
              <a:off x="3254138" y="2425799"/>
              <a:ext cx="5072662" cy="494836"/>
              <a:chOff x="1664141" y="1413206"/>
              <a:chExt cx="5072662" cy="494836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8E2BF5DC-66CB-4164-B1AD-2E196DC70277}"/>
                  </a:ext>
                </a:extLst>
              </p:cNvPr>
              <p:cNvGrpSpPr/>
              <p:nvPr/>
            </p:nvGrpSpPr>
            <p:grpSpPr>
              <a:xfrm>
                <a:off x="1664141" y="1413206"/>
                <a:ext cx="784420" cy="449193"/>
                <a:chOff x="2198451" y="1640109"/>
                <a:chExt cx="784420" cy="449193"/>
              </a:xfrm>
            </p:grpSpPr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4774BA15-4EF1-4FD4-89BC-E13377B3DE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98451" y="1663621"/>
                  <a:ext cx="243192" cy="425681"/>
                </a:xfrm>
                <a:prstGeom prst="rect">
                  <a:avLst/>
                </a:prstGeom>
              </p:spPr>
            </p:pic>
            <p:pic>
              <p:nvPicPr>
                <p:cNvPr id="130" name="Picture 129">
                  <a:extLst>
                    <a:ext uri="{FF2B5EF4-FFF2-40B4-BE49-F238E27FC236}">
                      <a16:creationId xmlns:a16="http://schemas.microsoft.com/office/drawing/2014/main" id="{27EE11CF-BCE5-46F6-9B1F-067FD645CB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76037" y="1640109"/>
                  <a:ext cx="243192" cy="449193"/>
                </a:xfrm>
                <a:prstGeom prst="rect">
                  <a:avLst/>
                </a:prstGeom>
              </p:spPr>
            </p:pic>
            <p:pic>
              <p:nvPicPr>
                <p:cNvPr id="131" name="Picture 130">
                  <a:extLst>
                    <a:ext uri="{FF2B5EF4-FFF2-40B4-BE49-F238E27FC236}">
                      <a16:creationId xmlns:a16="http://schemas.microsoft.com/office/drawing/2014/main" id="{D5EED4FA-738F-4708-9BB3-86A8C8C76F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53623" y="1695109"/>
                  <a:ext cx="229248" cy="391887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F85C3E91-264F-4A61-82E1-D751CFBE23F5}"/>
                  </a:ext>
                </a:extLst>
              </p:cNvPr>
              <p:cNvGrpSpPr/>
              <p:nvPr/>
            </p:nvGrpSpPr>
            <p:grpSpPr>
              <a:xfrm>
                <a:off x="2792887" y="1416802"/>
                <a:ext cx="520778" cy="449193"/>
                <a:chOff x="2198451" y="1640109"/>
                <a:chExt cx="520778" cy="449193"/>
              </a:xfrm>
            </p:grpSpPr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E8BDCC47-87A9-4970-A893-5F9352F750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98451" y="1663621"/>
                  <a:ext cx="243192" cy="425681"/>
                </a:xfrm>
                <a:prstGeom prst="rect">
                  <a:avLst/>
                </a:prstGeom>
              </p:spPr>
            </p:pic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78251EA9-42A5-4F36-AB45-B4A72A64AF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76037" y="1640109"/>
                  <a:ext cx="243192" cy="449193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639FD4CA-5EEC-403F-8871-B416CF3E246D}"/>
                  </a:ext>
                </a:extLst>
              </p:cNvPr>
              <p:cNvGrpSpPr/>
              <p:nvPr/>
            </p:nvGrpSpPr>
            <p:grpSpPr>
              <a:xfrm>
                <a:off x="3623807" y="1434908"/>
                <a:ext cx="462410" cy="425681"/>
                <a:chOff x="2198451" y="1663621"/>
                <a:chExt cx="462410" cy="425681"/>
              </a:xfrm>
            </p:grpSpPr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7D04C9CE-AFB3-4EC7-BFFF-2D36B092A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98451" y="1663621"/>
                  <a:ext cx="243192" cy="425681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F0028233-BC68-4304-997C-F7FCFCEB5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54983" y="1696151"/>
                  <a:ext cx="205878" cy="391887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2801C47C-3DFD-4260-B7B2-C876EF2461EB}"/>
                  </a:ext>
                </a:extLst>
              </p:cNvPr>
              <p:cNvGrpSpPr/>
              <p:nvPr/>
            </p:nvGrpSpPr>
            <p:grpSpPr>
              <a:xfrm>
                <a:off x="4434149" y="1432536"/>
                <a:ext cx="506834" cy="449193"/>
                <a:chOff x="2476037" y="1640109"/>
                <a:chExt cx="506834" cy="449193"/>
              </a:xfrm>
            </p:grpSpPr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FA4C55B0-81DE-40BD-A27B-EAABD53B1A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76037" y="1640109"/>
                  <a:ext cx="243192" cy="449193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E3568284-98F6-44EB-B409-4680116AAB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53623" y="1695109"/>
                  <a:ext cx="229248" cy="391887"/>
                </a:xfrm>
                <a:prstGeom prst="rect">
                  <a:avLst/>
                </a:prstGeom>
              </p:spPr>
            </p:pic>
          </p:grpSp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CB9995FC-CD14-4B75-A4BA-C531857631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32398" y="1467438"/>
                <a:ext cx="243192" cy="425681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CD2CA6B3-11CE-4DF6-A043-67A3C6DE19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9552" y="1458849"/>
                <a:ext cx="243192" cy="449193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AFAAF50F-B0E0-47AE-9AC1-E121B9C73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7555" y="1487501"/>
                <a:ext cx="229248" cy="391887"/>
              </a:xfrm>
              <a:prstGeom prst="rect">
                <a:avLst/>
              </a:prstGeom>
            </p:spPr>
          </p:pic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E877E6B-BB3E-4EAE-8A39-2E2FA9C52F70}"/>
                </a:ext>
              </a:extLst>
            </p:cNvPr>
            <p:cNvGrpSpPr/>
            <p:nvPr/>
          </p:nvGrpSpPr>
          <p:grpSpPr>
            <a:xfrm>
              <a:off x="3130135" y="2471442"/>
              <a:ext cx="6121668" cy="486090"/>
              <a:chOff x="1605933" y="1426205"/>
              <a:chExt cx="6121668" cy="4860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0C2516E2-347D-4B92-853D-07508F0B58A0}"/>
                      </a:ext>
                    </a:extLst>
                  </p:cNvPr>
                  <p:cNvSpPr txBox="1"/>
                  <p:nvPr/>
                </p:nvSpPr>
                <p:spPr>
                  <a:xfrm>
                    <a:off x="2642130" y="1426205"/>
                    <a:ext cx="994914" cy="44337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       </m:t>
                            </m:r>
                          </m:e>
                        </m:d>
                      </m:oMath>
                    </a14:m>
                    <a:r>
                      <a: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,</a:t>
                    </a:r>
                  </a:p>
                </p:txBody>
              </p:sp>
            </mc:Choice>
            <mc:Fallback xmlns="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0C2516E2-347D-4B92-853D-07508F0B58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2130" y="1426205"/>
                    <a:ext cx="994914" cy="44337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t="-19512" r="-11290" b="-304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C6F7612-CF4B-4C90-B895-E0BD965F7570}"/>
                      </a:ext>
                    </a:extLst>
                  </p:cNvPr>
                  <p:cNvSpPr txBox="1"/>
                  <p:nvPr/>
                </p:nvSpPr>
                <p:spPr>
                  <a:xfrm>
                    <a:off x="1605933" y="1455832"/>
                    <a:ext cx="1213888" cy="37876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         </m:t>
                            </m:r>
                          </m:e>
                        </m:d>
                      </m:oMath>
                    </a14:m>
                    <a:r>
                      <a: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, </a:t>
                    </a:r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C6F7612-CF4B-4C90-B895-E0BD965F75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5933" y="1455832"/>
                    <a:ext cx="1213888" cy="37876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t="-22535" r="-9211" b="-521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2E6770B7-1219-44A3-874D-AB46DDB8164F}"/>
                      </a:ext>
                    </a:extLst>
                  </p:cNvPr>
                  <p:cNvSpPr txBox="1"/>
                  <p:nvPr/>
                </p:nvSpPr>
                <p:spPr>
                  <a:xfrm>
                    <a:off x="3532142" y="1438829"/>
                    <a:ext cx="996105" cy="44337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{        }</m:t>
                        </m:r>
                      </m:oMath>
                    </a14:m>
                    <a:r>
                      <a: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,</a:t>
                    </a:r>
                  </a:p>
                </p:txBody>
              </p:sp>
            </mc:Choice>
            <mc:Fallback xmlns="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2E6770B7-1219-44A3-874D-AB46DDB816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2142" y="1438829"/>
                    <a:ext cx="996105" cy="44337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t="-19277" r="-3743" b="-289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C415982A-3634-4462-8FC3-D7C87865B8A3}"/>
                      </a:ext>
                    </a:extLst>
                  </p:cNvPr>
                  <p:cNvSpPr txBox="1"/>
                  <p:nvPr/>
                </p:nvSpPr>
                <p:spPr>
                  <a:xfrm>
                    <a:off x="4266267" y="1455691"/>
                    <a:ext cx="996105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    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</m:oMath>
                      </m:oMathPara>
                    </a14:m>
                    <a:endPara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C415982A-3634-4462-8FC3-D7C87865B8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6267" y="1455691"/>
                    <a:ext cx="996105" cy="43088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E137C7A8-1EE6-48AE-9FD5-9E636D088D14}"/>
                      </a:ext>
                    </a:extLst>
                  </p:cNvPr>
                  <p:cNvSpPr txBox="1"/>
                  <p:nvPr/>
                </p:nvSpPr>
                <p:spPr>
                  <a:xfrm>
                    <a:off x="5022072" y="1468916"/>
                    <a:ext cx="940829" cy="44337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  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</m:oMath>
                      </m:oMathPara>
                    </a14:m>
                    <a:endPara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E137C7A8-1EE6-48AE-9FD5-9E636D088D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072" y="1468916"/>
                    <a:ext cx="940829" cy="44337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674804C8-C7C6-4EE5-8647-549A20BCFE9F}"/>
                      </a:ext>
                    </a:extLst>
                  </p:cNvPr>
                  <p:cNvSpPr txBox="1"/>
                  <p:nvPr/>
                </p:nvSpPr>
                <p:spPr>
                  <a:xfrm>
                    <a:off x="5606160" y="1475828"/>
                    <a:ext cx="996105" cy="37876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  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</m:oMath>
                      </m:oMathPara>
                    </a14:m>
                    <a:endPara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674804C8-C7C6-4EE5-8647-549A20BCFE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6160" y="1475828"/>
                    <a:ext cx="996105" cy="37876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9BEF569B-4485-4352-86C1-C872F0559CDE}"/>
                      </a:ext>
                    </a:extLst>
                  </p:cNvPr>
                  <p:cNvSpPr txBox="1"/>
                  <p:nvPr/>
                </p:nvSpPr>
                <p:spPr>
                  <a:xfrm>
                    <a:off x="6356811" y="1442204"/>
                    <a:ext cx="592283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{    }</m:t>
                          </m:r>
                        </m:oMath>
                      </m:oMathPara>
                    </a14:m>
                    <a:endPara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9BEF569B-4485-4352-86C1-C872F0559C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6811" y="1442204"/>
                    <a:ext cx="592283" cy="43088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925A7E0A-EF7D-4B27-BFF6-00257043E06A}"/>
                      </a:ext>
                    </a:extLst>
                  </p:cNvPr>
                  <p:cNvSpPr txBox="1"/>
                  <p:nvPr/>
                </p:nvSpPr>
                <p:spPr>
                  <a:xfrm>
                    <a:off x="6731496" y="1430990"/>
                    <a:ext cx="996105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,{  }</m:t>
                          </m:r>
                        </m:oMath>
                      </m:oMathPara>
                    </a14:m>
                    <a:endPara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925A7E0A-EF7D-4B27-BFF6-00257043E0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1496" y="1430990"/>
                    <a:ext cx="996105" cy="43088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EF05E11D-E7CC-43A9-BADF-CA783353AFA4}"/>
                  </a:ext>
                </a:extLst>
              </p:cNvPr>
              <p:cNvSpPr txBox="1"/>
              <p:nvPr/>
            </p:nvSpPr>
            <p:spPr>
              <a:xfrm>
                <a:off x="1674303" y="2698694"/>
                <a:ext cx="32682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উপসেটসমুহ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05E11D-E7CC-43A9-BADF-CA783353A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303" y="2698694"/>
                <a:ext cx="3268211" cy="523220"/>
              </a:xfrm>
              <a:prstGeom prst="rect">
                <a:avLst/>
              </a:prstGeom>
              <a:blipFill rotWithShape="1">
                <a:blip r:embed="rId24"/>
                <a:stretch>
                  <a:fillRect t="-9302" r="-205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1AE92BE-6389-4965-B6F0-88BBA5CC405C}"/>
                  </a:ext>
                </a:extLst>
              </p:cNvPr>
              <p:cNvSpPr txBox="1"/>
              <p:nvPr/>
            </p:nvSpPr>
            <p:spPr>
              <a:xfrm>
                <a:off x="1633627" y="1954891"/>
                <a:ext cx="26145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AE92BE-6389-4965-B6F0-88BBA5CC4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627" y="1954891"/>
                <a:ext cx="2614508" cy="52322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713EA14-C37F-4F4E-80D7-58A20AA2C1BF}"/>
              </a:ext>
            </a:extLst>
          </p:cNvPr>
          <p:cNvGrpSpPr/>
          <p:nvPr/>
        </p:nvGrpSpPr>
        <p:grpSpPr>
          <a:xfrm>
            <a:off x="2429279" y="1965560"/>
            <a:ext cx="1388802" cy="516520"/>
            <a:chOff x="3130135" y="2425799"/>
            <a:chExt cx="1213888" cy="454032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FF4BBD13-4CE6-4823-A110-910224120785}"/>
                </a:ext>
              </a:extLst>
            </p:cNvPr>
            <p:cNvGrpSpPr/>
            <p:nvPr/>
          </p:nvGrpSpPr>
          <p:grpSpPr>
            <a:xfrm>
              <a:off x="3254138" y="2425799"/>
              <a:ext cx="784420" cy="449193"/>
              <a:chOff x="2198451" y="1640109"/>
              <a:chExt cx="784420" cy="449193"/>
            </a:xfrm>
          </p:grpSpPr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7383426E-7900-4CF7-A216-59AA904ED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8451" y="1663621"/>
                <a:ext cx="243192" cy="425681"/>
              </a:xfrm>
              <a:prstGeom prst="rect">
                <a:avLst/>
              </a:prstGeom>
            </p:spPr>
          </p:pic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3E93816D-04FC-49EB-A173-39D4544B23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6037" y="1640109"/>
                <a:ext cx="243192" cy="449193"/>
              </a:xfrm>
              <a:prstGeom prst="rect">
                <a:avLst/>
              </a:prstGeom>
            </p:spPr>
          </p:pic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07C9A08E-76E3-409E-B33F-9363E19DA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3623" y="1695109"/>
                <a:ext cx="229248" cy="39188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E135CEB3-662E-41BB-B746-8F1B2F520D5D}"/>
                    </a:ext>
                  </a:extLst>
                </p:cNvPr>
                <p:cNvSpPr txBox="1"/>
                <p:nvPr/>
              </p:nvSpPr>
              <p:spPr>
                <a:xfrm>
                  <a:off x="3130135" y="2501071"/>
                  <a:ext cx="1213888" cy="3787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            </m:t>
                          </m:r>
                        </m:e>
                      </m:d>
                    </m:oMath>
                  </a14:m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E135CEB3-662E-41BB-B746-8F1B2F520D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35" y="2501070"/>
                  <a:ext cx="1213888" cy="37876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F5DE1053-52C8-43D6-B94A-2180D7D268E3}"/>
                  </a:ext>
                </a:extLst>
              </p:cNvPr>
              <p:cNvSpPr txBox="1"/>
              <p:nvPr/>
            </p:nvSpPr>
            <p:spPr>
              <a:xfrm>
                <a:off x="3351793" y="3354845"/>
                <a:ext cx="17847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𝐏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1" i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𝐀</m:t>
                          </m:r>
                        </m:e>
                      </m:d>
                      <m:r>
                        <a:rPr lang="en-US" sz="2800" b="1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={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5DE1053-52C8-43D6-B94A-2180D7D26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793" y="3354845"/>
                <a:ext cx="1784755" cy="52322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3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33" grpId="0"/>
      <p:bldP spid="134" grpId="0"/>
      <p:bldP spid="1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0" y="0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76543E-18AF-400B-B7BD-4728F16B804D}"/>
                  </a:ext>
                </a:extLst>
              </p:cNvPr>
              <p:cNvSpPr txBox="1"/>
              <p:nvPr/>
            </p:nvSpPr>
            <p:spPr>
              <a:xfrm>
                <a:off x="1743456" y="1677890"/>
                <a:ext cx="100286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ক্রমজোড়: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একজোড়া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অবস্থানে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অবস্থানে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থাকবে,তা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নিদিষ্ট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প্রকাশকে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ক্রমজোড়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হয়।ধরি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ক্রমজোড়ের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y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হয়,তবে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ক্রমজোড়টিকে</a:t>
                </a:r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y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দিয়ে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হয়।ক্রমজোড়</a:t>
                </a:r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y</m:t>
                    </m:r>
                    <m: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</a:t>
                </a:r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876543E-18AF-400B-B7BD-4728F16B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56" y="1677890"/>
                <a:ext cx="10028608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608" t="-2994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466DBA-96AD-4B3C-8909-63FB873DD126}"/>
                  </a:ext>
                </a:extLst>
              </p:cNvPr>
              <p:cNvSpPr txBox="1"/>
              <p:nvPr/>
            </p:nvSpPr>
            <p:spPr>
              <a:xfrm>
                <a:off x="1694688" y="2767293"/>
                <a:ext cx="100286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y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ক্রমজোড়ের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শর্তমতে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00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………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b="0" i="0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………(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0466DBA-96AD-4B3C-8909-63FB873DD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88" y="2767293"/>
                <a:ext cx="10028608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608"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5EF562-2EC6-46CB-BBE3-6DC1DE5E76D7}"/>
                  </a:ext>
                </a:extLst>
              </p:cNvPr>
              <p:cNvSpPr txBox="1"/>
              <p:nvPr/>
            </p:nvSpPr>
            <p:spPr>
              <a:xfrm>
                <a:off x="1694688" y="3954834"/>
                <a:ext cx="978843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কার্তেসীয়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গুণজ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ক্রমজোড়ের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সেটটিকেই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কার্তেসীয়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গুণজ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xϵA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0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xϵ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ক্রস</a:t>
                </a:r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E5EF562-2EC6-46CB-BBE3-6DC1DE5E7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88" y="3954834"/>
                <a:ext cx="9788434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623" t="-3012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2FF440-EF81-4E3E-A1A8-728C718842C9}"/>
                  </a:ext>
                </a:extLst>
              </p:cNvPr>
              <p:cNvSpPr txBox="1"/>
              <p:nvPr/>
            </p:nvSpPr>
            <p:spPr>
              <a:xfrm>
                <a:off x="1694688" y="5168363"/>
                <a:ext cx="978843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সমস্যা:</a:t>
                </a:r>
                <a:r>
                  <a:rPr lang="en-US" sz="2000" b="1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  <m: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Q</m:t>
                    </m:r>
                    <m: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y</m:t>
                    </m:r>
                    <m: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</a:t>
                </a:r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Q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2000" b="1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Q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0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0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0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}×{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20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y</m:t>
                    </m:r>
                    <m:r>
                      <a:rPr lang="en-US" sz="20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</m:d>
                    <m:r>
                      <a:rPr lang="en-US" sz="20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</m:e>
                    </m:d>
                    <m:r>
                      <a:rPr lang="en-US" sz="20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</m:d>
                    <m:r>
                      <a:rPr lang="en-US" sz="20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</m:e>
                    </m:d>
                    <m:r>
                      <a:rPr lang="en-US" sz="20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32FF440-EF81-4E3E-A1A8-728C71884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88" y="5168363"/>
                <a:ext cx="9788434" cy="1015663"/>
              </a:xfrm>
              <a:prstGeom prst="rect">
                <a:avLst/>
              </a:prstGeom>
              <a:blipFill rotWithShape="1">
                <a:blip r:embed="rId6"/>
                <a:stretch>
                  <a:fillRect l="-623" t="-2410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2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511118C-B497-444E-9CEE-0426D8AF317D}"/>
              </a:ext>
            </a:extLst>
          </p:cNvPr>
          <p:cNvSpPr/>
          <p:nvPr/>
        </p:nvSpPr>
        <p:spPr>
          <a:xfrm>
            <a:off x="4250172" y="1080536"/>
            <a:ext cx="5305425" cy="3810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6DDF13-A321-4E29-ADBA-5F0704650BB2}"/>
              </a:ext>
            </a:extLst>
          </p:cNvPr>
          <p:cNvSpPr/>
          <p:nvPr/>
        </p:nvSpPr>
        <p:spPr>
          <a:xfrm>
            <a:off x="4103703" y="1080536"/>
            <a:ext cx="5615796" cy="3710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-45603" y="0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43" y="361010"/>
              <a:ext cx="11636309" cy="604294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5A0A879-D634-4AAD-BF14-2E75EF18D011}"/>
              </a:ext>
            </a:extLst>
          </p:cNvPr>
          <p:cNvGrpSpPr/>
          <p:nvPr/>
        </p:nvGrpSpPr>
        <p:grpSpPr>
          <a:xfrm>
            <a:off x="4977541" y="1548515"/>
            <a:ext cx="4748822" cy="3349366"/>
            <a:chOff x="6168794" y="661120"/>
            <a:chExt cx="5457825" cy="387173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E93B6B-7CED-4246-9E2D-8ABE1B141B44}"/>
                </a:ext>
              </a:extLst>
            </p:cNvPr>
            <p:cNvSpPr txBox="1"/>
            <p:nvPr/>
          </p:nvSpPr>
          <p:spPr>
            <a:xfrm>
              <a:off x="6168794" y="661120"/>
              <a:ext cx="5457825" cy="3810808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9E60D1C-6FB7-470E-AF2C-320CC9B2F9F1}"/>
                </a:ext>
              </a:extLst>
            </p:cNvPr>
            <p:cNvGrpSpPr/>
            <p:nvPr/>
          </p:nvGrpSpPr>
          <p:grpSpPr>
            <a:xfrm>
              <a:off x="7016099" y="758079"/>
              <a:ext cx="4498075" cy="3774774"/>
              <a:chOff x="7323926" y="771688"/>
              <a:chExt cx="4498075" cy="37747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281D003-2B01-41EB-9C04-817BEFC2E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3998" y="1660748"/>
                <a:ext cx="3038095" cy="288571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F44122B-D11C-4600-9AEA-336FCE93C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1049" y="1567086"/>
                <a:ext cx="3380952" cy="273333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B95D9DD-28BA-4549-AE9C-84015084B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0162" y="771688"/>
                <a:ext cx="3657143" cy="2523806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AE4EF6-29AB-4218-A353-748B1CF88C0F}"/>
                  </a:ext>
                </a:extLst>
              </p:cNvPr>
              <p:cNvSpPr txBox="1"/>
              <p:nvPr/>
            </p:nvSpPr>
            <p:spPr>
              <a:xfrm>
                <a:off x="9106458" y="1205376"/>
                <a:ext cx="340495" cy="533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2C9C92-CF77-4802-B195-80105A873BA2}"/>
                  </a:ext>
                </a:extLst>
              </p:cNvPr>
              <p:cNvSpPr txBox="1"/>
              <p:nvPr/>
            </p:nvSpPr>
            <p:spPr>
              <a:xfrm>
                <a:off x="8793842" y="2214224"/>
                <a:ext cx="312617" cy="533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90805F-7440-484C-BD87-687A865F1757}"/>
                  </a:ext>
                </a:extLst>
              </p:cNvPr>
              <p:cNvSpPr txBox="1"/>
              <p:nvPr/>
            </p:nvSpPr>
            <p:spPr>
              <a:xfrm>
                <a:off x="9821542" y="2115568"/>
                <a:ext cx="309983" cy="533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9F1F78-DA0C-4511-B068-810BA1081EA2}"/>
                  </a:ext>
                </a:extLst>
              </p:cNvPr>
              <p:cNvSpPr txBox="1"/>
              <p:nvPr/>
            </p:nvSpPr>
            <p:spPr>
              <a:xfrm>
                <a:off x="9339935" y="2391518"/>
                <a:ext cx="397862" cy="533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4BAF4C-611D-49C2-8DB3-7A6EC0BD13E6}"/>
                  </a:ext>
                </a:extLst>
              </p:cNvPr>
              <p:cNvSpPr txBox="1"/>
              <p:nvPr/>
            </p:nvSpPr>
            <p:spPr>
              <a:xfrm>
                <a:off x="8346387" y="3323683"/>
                <a:ext cx="447455" cy="533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7F33C0-B6E5-4ED2-80BC-FE13569F79A8}"/>
                  </a:ext>
                </a:extLst>
              </p:cNvPr>
              <p:cNvSpPr txBox="1"/>
              <p:nvPr/>
            </p:nvSpPr>
            <p:spPr>
              <a:xfrm>
                <a:off x="9347749" y="2933753"/>
                <a:ext cx="390046" cy="533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8D3120-4CF2-4496-AB7D-4A1332793073}"/>
                  </a:ext>
                </a:extLst>
              </p:cNvPr>
              <p:cNvSpPr txBox="1"/>
              <p:nvPr/>
            </p:nvSpPr>
            <p:spPr>
              <a:xfrm>
                <a:off x="10562155" y="3000517"/>
                <a:ext cx="455151" cy="533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87AB6C-06F7-4394-BE1D-CEAFC1DA41D2}"/>
                  </a:ext>
                </a:extLst>
              </p:cNvPr>
              <p:cNvSpPr txBox="1"/>
              <p:nvPr/>
            </p:nvSpPr>
            <p:spPr>
              <a:xfrm>
                <a:off x="7323926" y="2866729"/>
                <a:ext cx="436525" cy="533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8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5C0874BA-FEB4-40F5-9BE7-9A5DC6755194}"/>
                      </a:ext>
                    </a:extLst>
                  </p:cNvPr>
                  <p:cNvSpPr txBox="1"/>
                  <p:nvPr/>
                </p:nvSpPr>
                <p:spPr>
                  <a:xfrm>
                    <a:off x="11015357" y="935912"/>
                    <a:ext cx="467103" cy="533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5C0874BA-FEB4-40F5-9BE7-9A5DC67551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15357" y="935912"/>
                    <a:ext cx="467103" cy="53366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1493" r="-29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D31F48A-C99D-4BEC-B598-A6D960FC1D42}"/>
              </a:ext>
            </a:extLst>
          </p:cNvPr>
          <p:cNvSpPr txBox="1"/>
          <p:nvPr/>
        </p:nvSpPr>
        <p:spPr>
          <a:xfrm>
            <a:off x="5331076" y="739281"/>
            <a:ext cx="3869341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ভেনচিত্রটি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DE6DD9-2BE8-4A94-A40A-EBC4673842E7}"/>
              </a:ext>
            </a:extLst>
          </p:cNvPr>
          <p:cNvSpPr txBox="1"/>
          <p:nvPr/>
        </p:nvSpPr>
        <p:spPr>
          <a:xfrm>
            <a:off x="1815776" y="3237346"/>
            <a:ext cx="285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232D2EDE-E1EA-410B-BE59-4E0A6AAE1B7C}"/>
              </a:ext>
            </a:extLst>
          </p:cNvPr>
          <p:cNvSpPr/>
          <p:nvPr/>
        </p:nvSpPr>
        <p:spPr>
          <a:xfrm>
            <a:off x="3038706" y="3906439"/>
            <a:ext cx="376059" cy="56548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479A52-67B7-4047-905B-B79ACFEC9BEF}"/>
                  </a:ext>
                </a:extLst>
              </p:cNvPr>
              <p:cNvSpPr txBox="1"/>
              <p:nvPr/>
            </p:nvSpPr>
            <p:spPr>
              <a:xfrm>
                <a:off x="825281" y="4661371"/>
                <a:ext cx="770524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  <m: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  <m: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sSup>
                      <m:sSup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e>
                      <m:sup>
                        <m: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সত্যতা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যাচাই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sup>
                    </m:sSup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479A52-67B7-4047-905B-B79ACFEC9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81" y="4661371"/>
                <a:ext cx="7705244" cy="1384995"/>
              </a:xfrm>
              <a:prstGeom prst="rect">
                <a:avLst/>
              </a:prstGeom>
              <a:blipFill rotWithShape="1">
                <a:blip r:embed="rId7"/>
                <a:stretch>
                  <a:fillRect l="-1661" t="-3965" b="-14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8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0" y="0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D2096B-50C8-455F-985C-F86A9F1CD11D}"/>
                  </a:ext>
                </a:extLst>
              </p:cNvPr>
              <p:cNvSpPr txBox="1"/>
              <p:nvPr/>
            </p:nvSpPr>
            <p:spPr>
              <a:xfrm>
                <a:off x="1544271" y="1414712"/>
                <a:ext cx="990416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ভেনচিত্র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U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U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−{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8D2096B-50C8-455F-985C-F86A9F1CD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271" y="1414712"/>
                <a:ext cx="9904164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231" t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079418" y="642526"/>
            <a:ext cx="3594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1B3FF5-FAEC-46D7-8FC8-D76A26762D2B}"/>
                  </a:ext>
                </a:extLst>
              </p:cNvPr>
              <p:cNvSpPr txBox="1"/>
              <p:nvPr/>
            </p:nvSpPr>
            <p:spPr>
              <a:xfrm>
                <a:off x="1434102" y="3150090"/>
                <a:ext cx="10014333" cy="310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ভেনচিত্র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U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</m:oMath>
                </a14:m>
                <a:endParaRPr lang="en-US" sz="2800" b="0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C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L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  <m:r>
                          <a:rPr lang="en-US" sz="2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  <m:r>
                          <a:rPr lang="en-US" sz="2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r>
                  <a:rPr lang="en-US" sz="2800" b="0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এখন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B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C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U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B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C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−{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31B3FF5-FAEC-46D7-8FC8-D76A26762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02" y="3150090"/>
                <a:ext cx="10014333" cy="3108543"/>
              </a:xfrm>
              <a:prstGeom prst="rect">
                <a:avLst/>
              </a:prstGeom>
              <a:blipFill rotWithShape="1">
                <a:blip r:embed="rId4"/>
                <a:stretch>
                  <a:fillRect l="-1217" t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8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0" y="0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2E6410-FD81-4E4A-98B9-36FBEA1C917B}"/>
                  </a:ext>
                </a:extLst>
              </p:cNvPr>
              <p:cNvSpPr txBox="1"/>
              <p:nvPr/>
            </p:nvSpPr>
            <p:spPr>
              <a:xfrm>
                <a:off x="1663401" y="730237"/>
                <a:ext cx="10272567" cy="2492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U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</m:oMath>
                </a14:m>
                <a:endParaRPr lang="en-US" sz="2000" b="0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</m:oMath>
                </a14:m>
                <a:endParaRPr lang="en-US" sz="2000" b="0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R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H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S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B</m:t>
                          </m:r>
                        </m:e>
                        <m:sup>
                          <m:r>
                            <a:rPr lang="en-US" sz="2000" b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∪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C</m:t>
                          </m:r>
                        </m:e>
                        <m:sup>
                          <m:r>
                            <a:rPr lang="en-US" sz="20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r>
                  <a:rPr lang="en-US" sz="2000" b="0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এখন</a:t>
                </a:r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U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U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L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সত্যতা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যাচাই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2E6410-FD81-4E4A-98B9-36FBEA1C9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401" y="730237"/>
                <a:ext cx="10272567" cy="2492990"/>
              </a:xfrm>
              <a:prstGeom prst="rect">
                <a:avLst/>
              </a:prstGeom>
              <a:blipFill rotWithShape="1">
                <a:blip r:embed="rId3"/>
                <a:stretch>
                  <a:fillRect l="-653" b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50EA86-EE7B-4160-8AFC-B7131F7E3702}"/>
                  </a:ext>
                </a:extLst>
              </p:cNvPr>
              <p:cNvSpPr txBox="1"/>
              <p:nvPr/>
            </p:nvSpPr>
            <p:spPr>
              <a:xfrm>
                <a:off x="1578057" y="3193795"/>
                <a:ext cx="949654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ভেনচিত্র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</m:oMath>
                </a14:m>
                <a:endParaRPr lang="en-US" sz="2000" b="0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000" b="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উপসেটসমুহ</a:t>
                </a:r>
                <a:r>
                  <a:rPr lang="en-US" sz="2000" b="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950EA86-EE7B-4160-8AFC-B7131F7E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057" y="3193795"/>
                <a:ext cx="9496541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706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AA67EA-4893-4930-8E57-F9FFC9F7C58F}"/>
                  </a:ext>
                </a:extLst>
              </p:cNvPr>
              <p:cNvSpPr txBox="1"/>
              <p:nvPr/>
            </p:nvSpPr>
            <p:spPr>
              <a:xfrm>
                <a:off x="1565443" y="4319054"/>
                <a:ext cx="10234670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000" b="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উপসেটসমুহ</a:t>
                </a:r>
                <a:r>
                  <a:rPr lang="en-US" sz="2000" b="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সেটের </a:t>
                </a:r>
                <a:r>
                  <a:rPr lang="en-US" sz="2000" b="0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উপাদান</a:t>
                </a:r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000" b="0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সংখ্যা</a:t>
                </a:r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000" b="0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এবং</a:t>
                </a:r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cs typeface="NikoshBAN" panose="02000000000000000000" pitchFamily="2" charset="0"/>
                  </a:rPr>
                  <a:t>এর</a:t>
                </a:r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cs typeface="NikoshBAN" panose="02000000000000000000" pitchFamily="2" charset="0"/>
                  </a:rPr>
                  <a:t>শক্তি</a:t>
                </a:r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cs typeface="NikoshBAN" panose="02000000000000000000" pitchFamily="2" charset="0"/>
                  </a:rPr>
                  <a:t>সেটের</a:t>
                </a:r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cs typeface="NikoshBAN" panose="02000000000000000000" pitchFamily="2" charset="0"/>
                  </a:rPr>
                  <a:t>উপাদান</a:t>
                </a:r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cs typeface="NikoshBAN" panose="02000000000000000000" pitchFamily="2" charset="0"/>
                  </a:rPr>
                  <a:t>সংখ্যা</a:t>
                </a:r>
                <a:endParaRPr lang="en-US" sz="2000" b="0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16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dirty="0">
                  <a:cs typeface="NikoshBAN" panose="02000000000000000000" pitchFamily="2" charset="0"/>
                </a:endParaRPr>
              </a:p>
              <a:p>
                <a:r>
                  <a:rPr lang="en-US" sz="2000" b="0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সুতরাং</a:t>
                </a:r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000" b="0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কোনো</a:t>
                </a:r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000" b="0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সেটের</a:t>
                </a:r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000" b="0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উপাদান</a:t>
                </a:r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000" b="0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সংখ্যা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000" b="0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হলে,ঐসেটের</a:t>
                </a:r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000" b="0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শক্তি</a:t>
                </a:r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000" b="0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সেটের</a:t>
                </a:r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000" b="0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উপাদান</a:t>
                </a:r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000" b="0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সংখ্যা</a:t>
                </a:r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sup>
                    </m:sSup>
                  </m:oMath>
                </a14:m>
                <a:endParaRPr lang="en-US" sz="2000" b="0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1AA67EA-4893-4930-8E57-F9FFC9F7C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443" y="4319054"/>
                <a:ext cx="10234670" cy="1938992"/>
              </a:xfrm>
              <a:prstGeom prst="rect">
                <a:avLst/>
              </a:prstGeom>
              <a:blipFill rotWithShape="1">
                <a:blip r:embed="rId5"/>
                <a:stretch>
                  <a:fillRect l="-655" t="-1258" b="-5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1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0" y="0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374210-2E44-4B9D-8842-77AFF023B69A}"/>
              </a:ext>
            </a:extLst>
          </p:cNvPr>
          <p:cNvSpPr txBox="1"/>
          <p:nvPr/>
        </p:nvSpPr>
        <p:spPr>
          <a:xfrm>
            <a:off x="4230478" y="1498271"/>
            <a:ext cx="3635566" cy="1015663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09CC6F-29E9-4685-AECA-BDAD4B7B9A41}"/>
                  </a:ext>
                </a:extLst>
              </p:cNvPr>
              <p:cNvSpPr txBox="1"/>
              <p:nvPr/>
            </p:nvSpPr>
            <p:spPr>
              <a:xfrm>
                <a:off x="1539140" y="2918813"/>
                <a:ext cx="88134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</m:oMath>
                </a14:m>
                <a:endParaRPr lang="en-US" sz="2400" b="0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হলে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b="0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নির্ণয়</a:t>
                </a:r>
                <a:r>
                  <a:rPr lang="en-US" sz="24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400" b="0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কর</a:t>
                </a:r>
                <a:r>
                  <a:rPr lang="en-US" sz="24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409CC6F-29E9-4685-AECA-BDAD4B7B9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140" y="2918813"/>
                <a:ext cx="881349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37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EB6C1F-27E2-4E74-B4C3-6D9F274FB14C}"/>
                  </a:ext>
                </a:extLst>
              </p:cNvPr>
              <p:cNvSpPr txBox="1"/>
              <p:nvPr/>
            </p:nvSpPr>
            <p:spPr>
              <a:xfrm>
                <a:off x="1382094" y="3961895"/>
                <a:ext cx="1032385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</a:t>
                </a:r>
                <a:r>
                  <a:rPr lang="en-US" sz="2400" b="1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EB6C1F-27E2-4E74-B4C3-6D9F274FB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094" y="3961895"/>
                <a:ext cx="10323853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945" t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ross 3">
            <a:extLst>
              <a:ext uri="{FF2B5EF4-FFF2-40B4-BE49-F238E27FC236}">
                <a16:creationId xmlns:a16="http://schemas.microsoft.com/office/drawing/2014/main" id="{2331216E-45A8-4484-B09B-CD57FAE61F73}"/>
              </a:ext>
            </a:extLst>
          </p:cNvPr>
          <p:cNvSpPr/>
          <p:nvPr/>
        </p:nvSpPr>
        <p:spPr>
          <a:xfrm>
            <a:off x="6544021" y="1383864"/>
            <a:ext cx="1696597" cy="120032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FA43CB7-CD67-484E-B249-8C04F6BD87E5}"/>
              </a:ext>
            </a:extLst>
          </p:cNvPr>
          <p:cNvSpPr/>
          <p:nvPr/>
        </p:nvSpPr>
        <p:spPr>
          <a:xfrm>
            <a:off x="5449056" y="1396749"/>
            <a:ext cx="1696597" cy="120032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B9D1883C-6178-4D07-A23C-FC5E9B3B249D}"/>
              </a:ext>
            </a:extLst>
          </p:cNvPr>
          <p:cNvSpPr/>
          <p:nvPr/>
        </p:nvSpPr>
        <p:spPr>
          <a:xfrm>
            <a:off x="4351664" y="1383863"/>
            <a:ext cx="1696597" cy="120032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9A6011F1-A95D-4473-AA06-50070B75D55B}"/>
              </a:ext>
            </a:extLst>
          </p:cNvPr>
          <p:cNvSpPr/>
          <p:nvPr/>
        </p:nvSpPr>
        <p:spPr>
          <a:xfrm>
            <a:off x="3262437" y="1383863"/>
            <a:ext cx="1696597" cy="120032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59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75352 -0.01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69" y="-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47435 0.89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24" y="448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5526 0.89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447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69935 0.013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74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0" y="0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6E609F2-0A9B-429B-A241-41FBE0B6AEDB}"/>
              </a:ext>
            </a:extLst>
          </p:cNvPr>
          <p:cNvSpPr txBox="1"/>
          <p:nvPr/>
        </p:nvSpPr>
        <p:spPr>
          <a:xfrm>
            <a:off x="3756752" y="1547925"/>
            <a:ext cx="3316077" cy="1015663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2D913C-E8DD-4CB9-8184-6EF1280A2FA8}"/>
                  </a:ext>
                </a:extLst>
              </p:cNvPr>
              <p:cNvSpPr txBox="1"/>
              <p:nvPr/>
            </p:nvSpPr>
            <p:spPr>
              <a:xfrm>
                <a:off x="1304544" y="3719625"/>
                <a:ext cx="1022754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e>
                    </m: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2400" b="1" dirty="0"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  <m:r>
                      <a:rPr lang="en-US" sz="2400" b="1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4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4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24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নিম্নলিখিত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সত্যত্যা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যাচাই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𝐀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∪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𝐁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∩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𝐂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=(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𝐀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∩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𝐂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)∪(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𝐁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∩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𝐂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2D913C-E8DD-4CB9-8184-6EF1280A2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544" y="3719625"/>
                <a:ext cx="10227549" cy="830997"/>
              </a:xfrm>
              <a:prstGeom prst="rect">
                <a:avLst/>
              </a:prstGeom>
              <a:blipFill>
                <a:blip r:embed="rId3"/>
                <a:stretch>
                  <a:fillRect l="-775" t="-5147" r="-656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05AD57-0FD4-4643-B292-150A81368AFC}"/>
              </a:ext>
            </a:extLst>
          </p:cNvPr>
          <p:cNvSpPr/>
          <p:nvPr/>
        </p:nvSpPr>
        <p:spPr>
          <a:xfrm rot="10800000">
            <a:off x="2976946" y="1449364"/>
            <a:ext cx="2005070" cy="13918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2C9AD67-2902-4099-AB79-E977DD39BA84}"/>
              </a:ext>
            </a:extLst>
          </p:cNvPr>
          <p:cNvSpPr/>
          <p:nvPr/>
        </p:nvSpPr>
        <p:spPr>
          <a:xfrm rot="10800000">
            <a:off x="4993357" y="1441190"/>
            <a:ext cx="2005070" cy="13918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146831A-B994-49E0-B2A5-769BF8DFF9B0}"/>
              </a:ext>
            </a:extLst>
          </p:cNvPr>
          <p:cNvSpPr/>
          <p:nvPr/>
        </p:nvSpPr>
        <p:spPr>
          <a:xfrm>
            <a:off x="3990822" y="1444210"/>
            <a:ext cx="2005070" cy="13918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1BFFF473-95E1-40C1-8CB4-424FB599C7EF}"/>
              </a:ext>
            </a:extLst>
          </p:cNvPr>
          <p:cNvSpPr/>
          <p:nvPr/>
        </p:nvSpPr>
        <p:spPr>
          <a:xfrm>
            <a:off x="5987266" y="1449008"/>
            <a:ext cx="2005070" cy="13918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6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44088 -0.0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0156 0.807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40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00013 -0.441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08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53607 -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9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0" y="0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E807C2C-8A8E-4D40-B450-09B75E6AC363}"/>
              </a:ext>
            </a:extLst>
          </p:cNvPr>
          <p:cNvSpPr txBox="1"/>
          <p:nvPr/>
        </p:nvSpPr>
        <p:spPr>
          <a:xfrm>
            <a:off x="4197426" y="1824295"/>
            <a:ext cx="3327094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2FE0555-C978-428A-9892-D8184C5CD186}"/>
              </a:ext>
            </a:extLst>
          </p:cNvPr>
          <p:cNvSpPr/>
          <p:nvPr/>
        </p:nvSpPr>
        <p:spPr>
          <a:xfrm>
            <a:off x="4197426" y="1819177"/>
            <a:ext cx="3327093" cy="101566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5616B799-6C10-4177-8114-F46069089E4E}"/>
              </a:ext>
            </a:extLst>
          </p:cNvPr>
          <p:cNvSpPr/>
          <p:nvPr/>
        </p:nvSpPr>
        <p:spPr>
          <a:xfrm rot="10800000">
            <a:off x="4248669" y="1837064"/>
            <a:ext cx="3267223" cy="101566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E2C5F2-FD01-4D60-82FB-8B391431EBCF}"/>
                  </a:ext>
                </a:extLst>
              </p:cNvPr>
              <p:cNvSpPr txBox="1"/>
              <p:nvPr/>
            </p:nvSpPr>
            <p:spPr>
              <a:xfrm>
                <a:off x="1640457" y="3417729"/>
                <a:ext cx="8911086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সমস্যাটি</a:t>
                </a: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U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11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E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এবং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F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11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sup>
                    </m:sSup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F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F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b="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b="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b="0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AE2C5F2-FD01-4D60-82FB-8B391431E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457" y="3417729"/>
                <a:ext cx="8911086" cy="1508105"/>
              </a:xfrm>
              <a:prstGeom prst="rect">
                <a:avLst/>
              </a:prstGeom>
              <a:blipFill rotWithShape="1">
                <a:blip r:embed="rId3"/>
                <a:stretch>
                  <a:fillRect l="-2052" t="-6073" b="-1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544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70026 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13" y="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64089 1.019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4" y="5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0" y="0"/>
            <a:ext cx="12200627" cy="6882384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5F387D-A7CB-41F8-87B9-5CCE718B891B}"/>
              </a:ext>
            </a:extLst>
          </p:cNvPr>
          <p:cNvSpPr txBox="1"/>
          <p:nvPr/>
        </p:nvSpPr>
        <p:spPr>
          <a:xfrm>
            <a:off x="2167238" y="1919830"/>
            <a:ext cx="326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752A10-888A-490B-A122-72B93CD0C295}"/>
              </a:ext>
            </a:extLst>
          </p:cNvPr>
          <p:cNvSpPr txBox="1"/>
          <p:nvPr/>
        </p:nvSpPr>
        <p:spPr>
          <a:xfrm>
            <a:off x="7273052" y="1700374"/>
            <a:ext cx="273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CCC29-BAE2-4E7D-867C-3CFF8B7EFD37}"/>
              </a:ext>
            </a:extLst>
          </p:cNvPr>
          <p:cNvSpPr txBox="1"/>
          <p:nvPr/>
        </p:nvSpPr>
        <p:spPr>
          <a:xfrm>
            <a:off x="1663510" y="3830504"/>
            <a:ext cx="40170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anose="02000000000000000000" pitchFamily="2" charset="0"/>
              </a:rPr>
              <a:t>মো:বিশারত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চাঁচড়া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কালীগঞ্জ,ঝিনাইদহ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  <a:hlinkClick r:id="rId3"/>
              </a:rPr>
              <a:t>E-bisharot990@gmail.com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-01711-352632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26CF25-91DB-41D1-BFAD-CA8842C8A74D}"/>
              </a:ext>
            </a:extLst>
          </p:cNvPr>
          <p:cNvSpPr txBox="1"/>
          <p:nvPr/>
        </p:nvSpPr>
        <p:spPr>
          <a:xfrm>
            <a:off x="6708746" y="3615690"/>
            <a:ext cx="3863532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শ্রেণি:নবম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বিষয়:সাধারণ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অধ্যায়:দ্বিতীয়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বিষয়বস্তু:সেট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(২য়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সময়:50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তারিখ:08/7/2021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944E8-50FE-4E90-9396-F3A78D1DF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719">
            <a:off x="5672141" y="1729731"/>
            <a:ext cx="1305621" cy="483541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E413FE9-120B-45CA-B321-2C64D29ECF9D}"/>
              </a:ext>
            </a:extLst>
          </p:cNvPr>
          <p:cNvGrpSpPr/>
          <p:nvPr/>
        </p:nvGrpSpPr>
        <p:grpSpPr>
          <a:xfrm>
            <a:off x="2949766" y="2503138"/>
            <a:ext cx="1409287" cy="1440654"/>
            <a:chOff x="4704630" y="1400906"/>
            <a:chExt cx="1409287" cy="144065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40C485-9EE9-4E8A-962B-1B2648FD2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3" b="97487" l="0" r="965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1" t="1970" r="8072" b="7366"/>
            <a:stretch/>
          </p:blipFill>
          <p:spPr>
            <a:xfrm>
              <a:off x="4704630" y="1400906"/>
              <a:ext cx="1409287" cy="144065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BB0686D-E67D-434D-AFE6-63A9C0EDA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628" y="1561131"/>
              <a:ext cx="1107759" cy="11044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52E3CC-1B1C-4F0A-A21C-284886D3A778}"/>
              </a:ext>
            </a:extLst>
          </p:cNvPr>
          <p:cNvGrpSpPr/>
          <p:nvPr/>
        </p:nvGrpSpPr>
        <p:grpSpPr>
          <a:xfrm>
            <a:off x="7965038" y="2251691"/>
            <a:ext cx="1409287" cy="1440654"/>
            <a:chOff x="8362016" y="1295025"/>
            <a:chExt cx="1409287" cy="144065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43E51C8-3D28-4C2A-9F83-35B8179A3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3" b="97487" l="0" r="965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1" t="1970" r="8072" b="7366"/>
            <a:stretch/>
          </p:blipFill>
          <p:spPr>
            <a:xfrm>
              <a:off x="8362016" y="1295025"/>
              <a:ext cx="1409287" cy="144065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0A92A83-9C2F-4300-967D-060C943C8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1299" y="1521543"/>
              <a:ext cx="1110719" cy="10451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5169408" y="1087202"/>
            <a:ext cx="2377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14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0" y="0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1B3F80-8E6B-4A39-B7B2-9ED30BA881B3}"/>
                  </a:ext>
                </a:extLst>
              </p:cNvPr>
              <p:cNvSpPr txBox="1"/>
              <p:nvPr/>
            </p:nvSpPr>
            <p:spPr>
              <a:xfrm>
                <a:off x="1604514" y="3966039"/>
                <a:ext cx="9583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21B3F80-8E6B-4A39-B7B2-9ED30BA8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514" y="3966039"/>
                <a:ext cx="958394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954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51F184-1D27-4092-B38F-98BFCE9697AB}"/>
                  </a:ext>
                </a:extLst>
              </p:cNvPr>
              <p:cNvSpPr txBox="1"/>
              <p:nvPr/>
            </p:nvSpPr>
            <p:spPr>
              <a:xfrm>
                <a:off x="1604514" y="4536354"/>
                <a:ext cx="95839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)×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নির্ণয়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51F184-1D27-4092-B38F-98BFCE969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514" y="4536354"/>
                <a:ext cx="9583947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63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F55BC10-F943-4D3D-BCE1-4DEE81710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359" y="1351065"/>
            <a:ext cx="4631208" cy="2322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1908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8894 0.01412 L -0.10847 0.009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0" y="0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F71488A-49D8-48C8-9A78-4508C64BC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20" y="2156951"/>
            <a:ext cx="4449099" cy="254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8A0A36-C3C0-4AE1-A216-A66F05D98EF3}"/>
              </a:ext>
            </a:extLst>
          </p:cNvPr>
          <p:cNvSpPr txBox="1"/>
          <p:nvPr/>
        </p:nvSpPr>
        <p:spPr>
          <a:xfrm>
            <a:off x="1873370" y="4841274"/>
            <a:ext cx="8445260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E4DC0D-88D6-479A-8A09-9AD2F76C1677}"/>
                  </a:ext>
                </a:extLst>
              </p:cNvPr>
              <p:cNvSpPr txBox="1"/>
              <p:nvPr/>
            </p:nvSpPr>
            <p:spPr>
              <a:xfrm>
                <a:off x="1923689" y="5259007"/>
                <a:ext cx="7772400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𝐆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𝐏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𝐆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কর।দেখাও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0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𝐏</m:t>
                    </m:r>
                    <m:r>
                      <a:rPr lang="en-US" sz="2000" b="1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000" b="1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𝐆</m:t>
                    </m:r>
                    <m:r>
                      <a:rPr lang="en-US" sz="2000" b="1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</m:oMath>
                </a14:m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3E4DC0D-88D6-479A-8A09-9AD2F76C1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689" y="5259007"/>
                <a:ext cx="7772400" cy="407099"/>
              </a:xfrm>
              <a:prstGeom prst="rect">
                <a:avLst/>
              </a:prstGeom>
              <a:blipFill rotWithShape="1">
                <a:blip r:embed="rId4"/>
                <a:stretch>
                  <a:fillRect t="-454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847301" y="1037582"/>
            <a:ext cx="3035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32" y="910377"/>
            <a:ext cx="2661907" cy="21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15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8165" y="-11045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BorakMJ" pitchFamily="2" charset="0"/>
                <a:cs typeface="BorakMJ" pitchFamily="2" charset="0"/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BorakMJ" pitchFamily="2" charset="0"/>
                <a:cs typeface="BorakMJ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24F901-5854-4887-9EDE-E0891BEF5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27" y="1601705"/>
            <a:ext cx="3465258" cy="34652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5EE438-D390-4ED1-8ACF-D06E7BB90B90}"/>
              </a:ext>
            </a:extLst>
          </p:cNvPr>
          <p:cNvSpPr txBox="1"/>
          <p:nvPr/>
        </p:nvSpPr>
        <p:spPr>
          <a:xfrm>
            <a:off x="5301495" y="3089092"/>
            <a:ext cx="89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24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11963" y="3037940"/>
            <a:ext cx="3767882" cy="153036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56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1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178" y="1562889"/>
            <a:ext cx="5102425" cy="3340897"/>
          </a:xfrm>
          <a:prstGeom prst="rect">
            <a:avLst/>
          </a:prstGeom>
        </p:spPr>
      </p:pic>
      <p:sp>
        <p:nvSpPr>
          <p:cNvPr id="13" name="Flowchart: Predefined Process 12"/>
          <p:cNvSpPr/>
          <p:nvPr/>
        </p:nvSpPr>
        <p:spPr>
          <a:xfrm>
            <a:off x="2609088" y="4114065"/>
            <a:ext cx="381000" cy="2163763"/>
          </a:xfrm>
          <a:prstGeom prst="flowChartPredefinedProcess">
            <a:avLst/>
          </a:prstGeom>
          <a:solidFill>
            <a:srgbClr val="9BBB59">
              <a:lumMod val="1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ardrop 13"/>
          <p:cNvSpPr/>
          <p:nvPr/>
        </p:nvSpPr>
        <p:spPr>
          <a:xfrm rot="8292325">
            <a:off x="2188401" y="3388578"/>
            <a:ext cx="914400" cy="914400"/>
          </a:xfrm>
          <a:prstGeom prst="teardrop">
            <a:avLst/>
          </a:prstGeom>
          <a:solidFill>
            <a:srgbClr val="CD3F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ardrop 14"/>
          <p:cNvSpPr/>
          <p:nvPr/>
        </p:nvSpPr>
        <p:spPr>
          <a:xfrm rot="13884119">
            <a:off x="1554988" y="2755165"/>
            <a:ext cx="914400" cy="914400"/>
          </a:xfrm>
          <a:prstGeom prst="teardrop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ardrop 15"/>
          <p:cNvSpPr/>
          <p:nvPr/>
        </p:nvSpPr>
        <p:spPr>
          <a:xfrm rot="18943502">
            <a:off x="2397951" y="1912203"/>
            <a:ext cx="914400" cy="914400"/>
          </a:xfrm>
          <a:prstGeom prst="teardrop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ardrop 16"/>
          <p:cNvSpPr/>
          <p:nvPr/>
        </p:nvSpPr>
        <p:spPr>
          <a:xfrm rot="1554041">
            <a:off x="2991676" y="2363053"/>
            <a:ext cx="914400" cy="914400"/>
          </a:xfrm>
          <a:prstGeom prst="teardrop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ardrop 17"/>
          <p:cNvSpPr/>
          <p:nvPr/>
        </p:nvSpPr>
        <p:spPr>
          <a:xfrm rot="17100534">
            <a:off x="1721676" y="2083653"/>
            <a:ext cx="914400" cy="914400"/>
          </a:xfrm>
          <a:prstGeom prst="teardrop">
            <a:avLst/>
          </a:prstGeom>
          <a:solidFill>
            <a:srgbClr val="0000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ardrop 18"/>
          <p:cNvSpPr/>
          <p:nvPr/>
        </p:nvSpPr>
        <p:spPr>
          <a:xfrm rot="4863494">
            <a:off x="2826576" y="3112353"/>
            <a:ext cx="914400" cy="914400"/>
          </a:xfrm>
          <a:prstGeom prst="teardrop">
            <a:avLst/>
          </a:prstGeom>
          <a:solidFill>
            <a:srgbClr val="4218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56688" y="2894865"/>
            <a:ext cx="533400" cy="381000"/>
          </a:xfrm>
          <a:prstGeom prst="ellipse">
            <a:avLst/>
          </a:prstGeom>
          <a:solidFill>
            <a:srgbClr val="9900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Heart 20"/>
          <p:cNvSpPr/>
          <p:nvPr/>
        </p:nvSpPr>
        <p:spPr>
          <a:xfrm rot="7585220">
            <a:off x="1572451" y="4753828"/>
            <a:ext cx="914400" cy="914400"/>
          </a:xfrm>
          <a:prstGeom prst="heart">
            <a:avLst/>
          </a:prstGeom>
          <a:solidFill>
            <a:srgbClr val="05531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Heart 21"/>
          <p:cNvSpPr/>
          <p:nvPr/>
        </p:nvSpPr>
        <p:spPr>
          <a:xfrm rot="13759589">
            <a:off x="3101213" y="4453790"/>
            <a:ext cx="914400" cy="914400"/>
          </a:xfrm>
          <a:prstGeom prst="heart">
            <a:avLst/>
          </a:prstGeom>
          <a:solidFill>
            <a:srgbClr val="05531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2990088" y="5104665"/>
            <a:ext cx="457200" cy="381000"/>
          </a:xfrm>
          <a:prstGeom prst="diagStripe">
            <a:avLst/>
          </a:prstGeom>
          <a:solidFill>
            <a:srgbClr val="9BBB59">
              <a:lumMod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Diagonal Stripe 23"/>
          <p:cNvSpPr/>
          <p:nvPr/>
        </p:nvSpPr>
        <p:spPr>
          <a:xfrm rot="4585775">
            <a:off x="2237613" y="5409465"/>
            <a:ext cx="457200" cy="381000"/>
          </a:xfrm>
          <a:prstGeom prst="diagStripe">
            <a:avLst/>
          </a:prstGeom>
          <a:solidFill>
            <a:srgbClr val="9BBB59">
              <a:lumMod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onut 24"/>
          <p:cNvSpPr/>
          <p:nvPr/>
        </p:nvSpPr>
        <p:spPr>
          <a:xfrm>
            <a:off x="2990088" y="3275865"/>
            <a:ext cx="609600" cy="609600"/>
          </a:xfrm>
          <a:prstGeom prst="don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Donut 25"/>
          <p:cNvSpPr/>
          <p:nvPr/>
        </p:nvSpPr>
        <p:spPr>
          <a:xfrm>
            <a:off x="2304288" y="3504465"/>
            <a:ext cx="609600" cy="609600"/>
          </a:xfrm>
          <a:prstGeom prst="don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Donut 26"/>
          <p:cNvSpPr/>
          <p:nvPr/>
        </p:nvSpPr>
        <p:spPr>
          <a:xfrm>
            <a:off x="1694688" y="2971065"/>
            <a:ext cx="609600" cy="609600"/>
          </a:xfrm>
          <a:prstGeom prst="don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Donut 27"/>
          <p:cNvSpPr/>
          <p:nvPr/>
        </p:nvSpPr>
        <p:spPr>
          <a:xfrm>
            <a:off x="1847088" y="2285265"/>
            <a:ext cx="609600" cy="609600"/>
          </a:xfrm>
          <a:prstGeom prst="don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142488" y="2513865"/>
            <a:ext cx="609600" cy="609600"/>
          </a:xfrm>
          <a:prstGeom prst="don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Donut 29"/>
          <p:cNvSpPr/>
          <p:nvPr/>
        </p:nvSpPr>
        <p:spPr>
          <a:xfrm>
            <a:off x="2456688" y="2132865"/>
            <a:ext cx="609600" cy="609600"/>
          </a:xfrm>
          <a:prstGeom prst="don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613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0" y="0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1D666A1-AD91-4D88-AAA7-F58ECAE5B2B4}"/>
              </a:ext>
            </a:extLst>
          </p:cNvPr>
          <p:cNvSpPr txBox="1"/>
          <p:nvPr/>
        </p:nvSpPr>
        <p:spPr>
          <a:xfrm>
            <a:off x="1702340" y="2638961"/>
            <a:ext cx="8424154" cy="163121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ক্রমজোড়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কার্তেসীয়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9857" y="1627709"/>
            <a:ext cx="438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শিখণফল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58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-109728" y="-33119"/>
            <a:ext cx="12455979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0CC61940-4EC8-4CC4-B468-9FBCD15A34DE}"/>
              </a:ext>
            </a:extLst>
          </p:cNvPr>
          <p:cNvSpPr/>
          <p:nvPr/>
        </p:nvSpPr>
        <p:spPr>
          <a:xfrm rot="345029">
            <a:off x="4083701" y="1551885"/>
            <a:ext cx="5508715" cy="168941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B35DDA-25A2-4B08-818B-8CB6CDA9499B}"/>
              </a:ext>
            </a:extLst>
          </p:cNvPr>
          <p:cNvSpPr txBox="1"/>
          <p:nvPr/>
        </p:nvSpPr>
        <p:spPr>
          <a:xfrm>
            <a:off x="4608919" y="2105939"/>
            <a:ext cx="401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3AFD9C-B1F7-4EEF-A361-EA092810C365}"/>
              </a:ext>
            </a:extLst>
          </p:cNvPr>
          <p:cNvSpPr txBox="1"/>
          <p:nvPr/>
        </p:nvSpPr>
        <p:spPr>
          <a:xfrm>
            <a:off x="2830492" y="3718266"/>
            <a:ext cx="6774899" cy="646331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সেটরে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-21028" y="-77592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32C27F3-8F60-42B6-A0AC-06F500CC6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56" y="1848488"/>
            <a:ext cx="4170240" cy="221601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DC6719C-723E-42B9-B446-FF5001147EAB}"/>
              </a:ext>
            </a:extLst>
          </p:cNvPr>
          <p:cNvGrpSpPr/>
          <p:nvPr/>
        </p:nvGrpSpPr>
        <p:grpSpPr>
          <a:xfrm>
            <a:off x="5155746" y="1848488"/>
            <a:ext cx="2875664" cy="2333666"/>
            <a:chOff x="3287793" y="2678789"/>
            <a:chExt cx="2958236" cy="240617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968FF1A-5037-4216-B7D8-9C4B438724F7}"/>
                </a:ext>
              </a:extLst>
            </p:cNvPr>
            <p:cNvGrpSpPr/>
            <p:nvPr/>
          </p:nvGrpSpPr>
          <p:grpSpPr>
            <a:xfrm>
              <a:off x="3287793" y="2678789"/>
              <a:ext cx="2958236" cy="2406177"/>
              <a:chOff x="3287793" y="2678789"/>
              <a:chExt cx="2958236" cy="2406177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71A78A7-F93E-44FA-86FC-3A2A7C617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793" y="3371850"/>
                <a:ext cx="1974660" cy="1713116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2B03D9D-231C-4A0D-AD3B-742F292393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8876" y="3371849"/>
                <a:ext cx="1967153" cy="171311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38D18B5-33DD-44E0-8280-334A4D467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6273" y="2678789"/>
                <a:ext cx="1974660" cy="1648942"/>
              </a:xfrm>
              <a:prstGeom prst="rect">
                <a:avLst/>
              </a:prstGeom>
            </p:spPr>
          </p:pic>
        </p:grp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3515060-B920-4071-98A3-84CD076FC49C}"/>
                </a:ext>
              </a:extLst>
            </p:cNvPr>
            <p:cNvSpPr/>
            <p:nvPr/>
          </p:nvSpPr>
          <p:spPr>
            <a:xfrm>
              <a:off x="4652682" y="3859306"/>
              <a:ext cx="309283" cy="268941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30FFE65-A05C-4890-821A-493E39E78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135" y="1872872"/>
            <a:ext cx="2180952" cy="20380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D3D686C-AAFE-47D9-946E-DDA0A558D6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78" y="1591919"/>
            <a:ext cx="3009524" cy="2600000"/>
          </a:xfrm>
          <a:prstGeom prst="rect">
            <a:avLst/>
          </a:prstGeom>
        </p:spPr>
      </p:pic>
      <p:sp>
        <p:nvSpPr>
          <p:cNvPr id="31" name="Flowchart: Decision 30">
            <a:extLst>
              <a:ext uri="{FF2B5EF4-FFF2-40B4-BE49-F238E27FC236}">
                <a16:creationId xmlns:a16="http://schemas.microsoft.com/office/drawing/2014/main" id="{10D7A4FE-3F5F-4288-9DCE-6F7F9D55B3E3}"/>
              </a:ext>
            </a:extLst>
          </p:cNvPr>
          <p:cNvSpPr/>
          <p:nvPr/>
        </p:nvSpPr>
        <p:spPr>
          <a:xfrm>
            <a:off x="9260541" y="2518152"/>
            <a:ext cx="434569" cy="908337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1728AD-A89E-4D30-853E-EE04E89BE47D}"/>
              </a:ext>
            </a:extLst>
          </p:cNvPr>
          <p:cNvSpPr txBox="1"/>
          <p:nvPr/>
        </p:nvSpPr>
        <p:spPr>
          <a:xfrm>
            <a:off x="2158735" y="4102921"/>
            <a:ext cx="2267851" cy="64633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A301F0-BED4-4493-8F32-CFD50837E60F}"/>
              </a:ext>
            </a:extLst>
          </p:cNvPr>
          <p:cNvSpPr txBox="1"/>
          <p:nvPr/>
        </p:nvSpPr>
        <p:spPr>
          <a:xfrm>
            <a:off x="5511918" y="4077623"/>
            <a:ext cx="2267851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EB643C-4BBA-4E25-B3DE-04411CC3D393}"/>
              </a:ext>
            </a:extLst>
          </p:cNvPr>
          <p:cNvSpPr txBox="1"/>
          <p:nvPr/>
        </p:nvSpPr>
        <p:spPr>
          <a:xfrm>
            <a:off x="8201829" y="4025528"/>
            <a:ext cx="241740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নিশ্ছেদ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96F97E-0E89-429D-8530-08CA99E40BFC}"/>
              </a:ext>
            </a:extLst>
          </p:cNvPr>
          <p:cNvSpPr txBox="1"/>
          <p:nvPr/>
        </p:nvSpPr>
        <p:spPr>
          <a:xfrm>
            <a:off x="3695449" y="1042480"/>
            <a:ext cx="5790190" cy="58477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83F9BD-2BD6-438A-ABCF-ADB86EDBBDB7}"/>
              </a:ext>
            </a:extLst>
          </p:cNvPr>
          <p:cNvSpPr txBox="1"/>
          <p:nvPr/>
        </p:nvSpPr>
        <p:spPr>
          <a:xfrm>
            <a:off x="4402713" y="4970627"/>
            <a:ext cx="3799116" cy="58477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3100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0" y="0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01E7D7E-9A35-4A32-8ED9-503854C7A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8140595"/>
              </p:ext>
            </p:extLst>
          </p:nvPr>
        </p:nvGraphicFramePr>
        <p:xfrm>
          <a:off x="3133344" y="2570969"/>
          <a:ext cx="5576556" cy="349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803D38D-B563-45EF-A90E-829CD0C14EB2}"/>
              </a:ext>
            </a:extLst>
          </p:cNvPr>
          <p:cNvSpPr txBox="1"/>
          <p:nvPr/>
        </p:nvSpPr>
        <p:spPr>
          <a:xfrm>
            <a:off x="3200905" y="1776903"/>
            <a:ext cx="5790190" cy="58477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-2721" y="0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B898B2-093D-4821-AFC8-EF814E0DDF51}"/>
                  </a:ext>
                </a:extLst>
              </p:cNvPr>
              <p:cNvSpPr txBox="1"/>
              <p:nvPr/>
            </p:nvSpPr>
            <p:spPr>
              <a:xfrm>
                <a:off x="792479" y="3429000"/>
                <a:ext cx="1010716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সার্বিক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:আলোচনার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সংশিষ্ট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নিদিষ্ট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নিদিষ্ট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উপসেটগুলোর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সাপেক্ষে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সার্বিক</a:t>
                </a:r>
                <a:r>
                  <a:rPr lang="en-US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সার্বিক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𝐔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হয়।তবে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প্রতীকের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সাহায্যও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সার্বিক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0B898B2-093D-4821-AFC8-EF814E0DD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79" y="3429000"/>
                <a:ext cx="10107169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905" t="-4082" r="-90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6E6993-83FA-4C9A-AF56-55BD6122B61E}"/>
                  </a:ext>
                </a:extLst>
              </p:cNvPr>
              <p:cNvSpPr txBox="1"/>
              <p:nvPr/>
            </p:nvSpPr>
            <p:spPr>
              <a:xfrm>
                <a:off x="792480" y="4685987"/>
                <a:ext cx="102168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NikoshBAN" pitchFamily="2" charset="0"/>
                    <a:cs typeface="NikoshBAN" panose="02000000000000000000" pitchFamily="2" charset="0"/>
                  </a:rPr>
                  <a:t>যেমন:সকল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জোড়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…}</m:t>
                    </m:r>
                  </m:oMath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𝐍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…}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সাপেক্ষে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সার্বিক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𝐍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6E6993-83FA-4C9A-AF56-55BD6122B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" y="4685987"/>
                <a:ext cx="10216895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895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36B80E2-7169-4E9B-9BEA-E12E21C5CE2A}"/>
              </a:ext>
            </a:extLst>
          </p:cNvPr>
          <p:cNvSpPr txBox="1"/>
          <p:nvPr/>
        </p:nvSpPr>
        <p:spPr>
          <a:xfrm>
            <a:off x="3949839" y="1023552"/>
            <a:ext cx="5072332" cy="523220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2D5E85-1872-475D-8C96-724352FDACC3}"/>
              </a:ext>
            </a:extLst>
          </p:cNvPr>
          <p:cNvGrpSpPr/>
          <p:nvPr/>
        </p:nvGrpSpPr>
        <p:grpSpPr>
          <a:xfrm>
            <a:off x="4670712" y="1700255"/>
            <a:ext cx="2964875" cy="1555892"/>
            <a:chOff x="4681599" y="1255108"/>
            <a:chExt cx="2964875" cy="15558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3D8DCE-E861-4BB3-8151-311992FF0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599" y="1255108"/>
              <a:ext cx="2964875" cy="155589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370A57-85AC-475A-9432-63F53AFB1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377" y="1255108"/>
              <a:ext cx="883178" cy="90688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5A78403-D6CB-4B92-B0A5-AB82EB5AA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662" y="1897409"/>
              <a:ext cx="851801" cy="74606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E1851A7-2D82-4FE5-9CF3-0E6C6B0F8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899" y="1810018"/>
              <a:ext cx="979458" cy="833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85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0" y="0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820127-26C1-4F10-9C2D-0338F894FD5B}"/>
                  </a:ext>
                </a:extLst>
              </p:cNvPr>
              <p:cNvSpPr txBox="1"/>
              <p:nvPr/>
            </p:nvSpPr>
            <p:spPr>
              <a:xfrm>
                <a:off x="1388852" y="3106072"/>
                <a:ext cx="97651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পূরক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𝐔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সার্বিক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𝐔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400" b="1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বহিভূর্ত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2400" b="1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400" b="1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হয়।গাণিতিকভাবে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U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820127-26C1-4F10-9C2D-0338F894F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52" y="3106072"/>
                <a:ext cx="9765101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999" t="-3571" b="-1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5B27DD-AE5C-4F84-A19C-45FB7B8C64CE}"/>
                  </a:ext>
                </a:extLst>
              </p:cNvPr>
              <p:cNvSpPr txBox="1"/>
              <p:nvPr/>
            </p:nvSpPr>
            <p:spPr>
              <a:xfrm>
                <a:off x="1259456" y="4305450"/>
                <a:ext cx="1045439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সমস্যা:</a:t>
                </a:r>
                <a:r>
                  <a:rPr lang="en-US" sz="2400" b="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U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হলে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sup>
                    </m:sSup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সমাধাধান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sup>
                    </m:sSup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U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sup>
                    </m:sSup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U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∖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sup>
                    </m:sSup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C5B27DD-AE5C-4F84-A19C-45FB7B8C6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456" y="4305450"/>
                <a:ext cx="10454393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933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61E2B98-1066-42F0-9E1F-0BBF4FD54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05" y="1485882"/>
            <a:ext cx="3095875" cy="16451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1BCE3D-450E-4123-990B-0F2AAF26F648}"/>
              </a:ext>
            </a:extLst>
          </p:cNvPr>
          <p:cNvSpPr txBox="1"/>
          <p:nvPr/>
        </p:nvSpPr>
        <p:spPr>
          <a:xfrm>
            <a:off x="3846172" y="998047"/>
            <a:ext cx="5087428" cy="523220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6894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2C5AA-21AE-4526-BF06-436B2C417836}"/>
              </a:ext>
            </a:extLst>
          </p:cNvPr>
          <p:cNvGrpSpPr/>
          <p:nvPr/>
        </p:nvGrpSpPr>
        <p:grpSpPr>
          <a:xfrm>
            <a:off x="0" y="0"/>
            <a:ext cx="12311743" cy="6858000"/>
            <a:chOff x="0" y="0"/>
            <a:chExt cx="1231174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36158-5ACA-4794-BC91-EC08047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7" y="391887"/>
              <a:ext cx="11544300" cy="6025242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A4EEE9-8B02-4BB1-AC1C-A877A6DF3F73}"/>
                </a:ext>
              </a:extLst>
            </p:cNvPr>
            <p:cNvSpPr/>
            <p:nvPr/>
          </p:nvSpPr>
          <p:spPr>
            <a:xfrm>
              <a:off x="0" y="0"/>
              <a:ext cx="12311743" cy="68580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5E7A81F-7E8D-4622-BA3E-7C003A379323}"/>
                </a:ext>
              </a:extLst>
            </p:cNvPr>
            <p:cNvSpPr/>
            <p:nvPr/>
          </p:nvSpPr>
          <p:spPr>
            <a:xfrm>
              <a:off x="114301" y="114300"/>
              <a:ext cx="12077700" cy="6515100"/>
            </a:xfrm>
            <a:prstGeom prst="frame">
              <a:avLst>
                <a:gd name="adj1" fmla="val 34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B89442-1014-404E-B229-47F749F6B19C}"/>
                  </a:ext>
                </a:extLst>
              </p:cNvPr>
              <p:cNvSpPr txBox="1"/>
              <p:nvPr/>
            </p:nvSpPr>
            <p:spPr>
              <a:xfrm>
                <a:off x="1535500" y="3541552"/>
                <a:ext cx="100670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সেট: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ততোধিক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হয়।পড়া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union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xϵA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sz="2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m:rPr>
                        <m:sty m:val="p"/>
                      </m:rPr>
                      <a:rPr lang="el-GR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ϵ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B89442-1014-404E-B229-47F749F6B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500" y="3541552"/>
                <a:ext cx="10067027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969" t="-3553" r="-787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5741FD-89D6-4E1F-A02C-168F1E3D8915}"/>
                  </a:ext>
                </a:extLst>
              </p:cNvPr>
              <p:cNvSpPr txBox="1"/>
              <p:nvPr/>
            </p:nvSpPr>
            <p:spPr>
              <a:xfrm>
                <a:off x="1535500" y="4748349"/>
                <a:ext cx="1006702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সমস্যা:</a:t>
                </a:r>
                <a:r>
                  <a:rPr lang="en-US" sz="2400" b="1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4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  <m:r>
                      <a:rPr lang="en-US" sz="24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4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2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2400" b="1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5741FD-89D6-4E1F-A02C-168F1E3D8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500" y="4748349"/>
                <a:ext cx="10067027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969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50029E2F-6FFE-46BF-9C8E-97237ED2A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92" y="1857400"/>
            <a:ext cx="3109619" cy="17345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C60E56-7DAC-43AC-91ED-90DE60983256}"/>
              </a:ext>
            </a:extLst>
          </p:cNvPr>
          <p:cNvSpPr txBox="1"/>
          <p:nvPr/>
        </p:nvSpPr>
        <p:spPr>
          <a:xfrm>
            <a:off x="3506135" y="1306279"/>
            <a:ext cx="5072332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145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304F3AA-255F-40F3-B9BF-B48FD2819E06}">
  <we:reference id="wa104380907" version="3.0.0.0" store="en-US" storeType="OMEX"/>
  <we:alternateReferences>
    <we:reference id="WA104380907" version="3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1844</Words>
  <Application>Microsoft Office PowerPoint</Application>
  <PresentationFormat>Widescreen</PresentationFormat>
  <Paragraphs>171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BorakMJ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bisharot ali</dc:creator>
  <cp:lastModifiedBy>MD. BISHAROT  ALI</cp:lastModifiedBy>
  <cp:revision>130</cp:revision>
  <dcterms:created xsi:type="dcterms:W3CDTF">2021-06-29T03:21:51Z</dcterms:created>
  <dcterms:modified xsi:type="dcterms:W3CDTF">2021-07-10T04:24:35Z</dcterms:modified>
</cp:coreProperties>
</file>