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7" r:id="rId2"/>
    <p:sldId id="286" r:id="rId3"/>
    <p:sldId id="290" r:id="rId4"/>
    <p:sldId id="288" r:id="rId5"/>
    <p:sldId id="291" r:id="rId6"/>
    <p:sldId id="292" r:id="rId7"/>
    <p:sldId id="297" r:id="rId8"/>
    <p:sldId id="295" r:id="rId9"/>
    <p:sldId id="300" r:id="rId10"/>
    <p:sldId id="301" r:id="rId11"/>
    <p:sldId id="298" r:id="rId12"/>
    <p:sldId id="307" r:id="rId13"/>
    <p:sldId id="299" r:id="rId14"/>
    <p:sldId id="302" r:id="rId15"/>
    <p:sldId id="303" r:id="rId16"/>
    <p:sldId id="308" r:id="rId17"/>
    <p:sldId id="310" r:id="rId18"/>
    <p:sldId id="311" r:id="rId19"/>
    <p:sldId id="309" r:id="rId20"/>
    <p:sldId id="312" r:id="rId21"/>
    <p:sldId id="313" r:id="rId22"/>
    <p:sldId id="304" r:id="rId23"/>
    <p:sldId id="306" r:id="rId24"/>
    <p:sldId id="29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5F2F"/>
    <a:srgbClr val="206E33"/>
    <a:srgbClr val="D70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D4EA06-09A1-4B7E-BEBB-00E6936E7C21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2DEBBF-D43F-4A41-B7A2-51531E07860B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bn-IN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 দূষণ প্রতিরোধ</a:t>
          </a:r>
          <a:endParaRPr lang="en-US" sz="4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4FD305-7E86-4F3E-BD90-24F85DD9B088}" type="parTrans" cxnId="{20F6ECAB-CB58-4DF1-802B-50F9A1C57BAE}">
      <dgm:prSet/>
      <dgm:spPr/>
      <dgm:t>
        <a:bodyPr/>
        <a:lstStyle/>
        <a:p>
          <a:endParaRPr lang="en-US"/>
        </a:p>
      </dgm:t>
    </dgm:pt>
    <dgm:pt modelId="{EA69E807-632F-40F1-945A-55E761ED150B}" type="sibTrans" cxnId="{20F6ECAB-CB58-4DF1-802B-50F9A1C57BAE}">
      <dgm:prSet/>
      <dgm:spPr/>
      <dgm:t>
        <a:bodyPr/>
        <a:lstStyle/>
        <a:p>
          <a:endParaRPr lang="en-US"/>
        </a:p>
      </dgm:t>
    </dgm:pt>
    <dgm:pt modelId="{053E5834-9E31-4C79-828F-A56C78831E1B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IN" sz="2800" b="1" dirty="0">
              <a:latin typeface="NikoshBAN" panose="02000000000000000000" pitchFamily="2" charset="0"/>
              <a:cs typeface="NikoshBAN" panose="02000000000000000000" pitchFamily="2" charset="0"/>
            </a:rPr>
            <a:t>কৃষিতে কীটনাশক এবং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b="1" dirty="0">
              <a:latin typeface="NikoshBAN" panose="02000000000000000000" pitchFamily="2" charset="0"/>
              <a:cs typeface="NikoshBAN" panose="02000000000000000000" pitchFamily="2" charset="0"/>
            </a:rPr>
            <a:t>রাসায়নিক সারের ব্যবহার কমিয়ে।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A2B45A8-661B-453C-A278-7A4882909D93}" type="parTrans" cxnId="{C5A0187E-471B-403B-85FA-65C1A2B5D0BA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29F4E00F-6B63-4AC2-83B0-1F41963FE7D7}" type="sibTrans" cxnId="{C5A0187E-471B-403B-85FA-65C1A2B5D0BA}">
      <dgm:prSet/>
      <dgm:spPr/>
      <dgm:t>
        <a:bodyPr/>
        <a:lstStyle/>
        <a:p>
          <a:endParaRPr lang="en-US"/>
        </a:p>
      </dgm:t>
    </dgm:pt>
    <dgm:pt modelId="{2165928D-CE92-4FAA-87D2-0942F26D562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bn-IN" sz="2800" b="1" dirty="0">
              <a:latin typeface="NikoshBAN" panose="02000000000000000000" pitchFamily="2" charset="0"/>
              <a:cs typeface="NikoshBAN" panose="02000000000000000000" pitchFamily="2" charset="0"/>
            </a:rPr>
            <a:t>রান্নাঘরের নিষ্কাশন নালায় ও টয়লেটে বর্জ্য এবং তেল না ফেলে।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D24D66-C550-4196-86E1-AD6C83FD5A14}" type="parTrans" cxnId="{31C232F0-BAAC-4E01-AB51-D27E5C930D15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0C1EA34F-1814-4C3D-9F88-F6E054DB01B4}" type="sibTrans" cxnId="{31C232F0-BAAC-4E01-AB51-D27E5C930D15}">
      <dgm:prSet/>
      <dgm:spPr/>
      <dgm:t>
        <a:bodyPr/>
        <a:lstStyle/>
        <a:p>
          <a:endParaRPr lang="en-US"/>
        </a:p>
      </dgm:t>
    </dgm:pt>
    <dgm:pt modelId="{356C8785-2311-4E43-9A69-78A342671665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bn-IN" sz="2800" b="1" dirty="0">
              <a:latin typeface="NikoshBAN" panose="02000000000000000000" pitchFamily="2" charset="0"/>
              <a:cs typeface="NikoshBAN" panose="02000000000000000000" pitchFamily="2" charset="0"/>
            </a:rPr>
            <a:t>পুকুর,নদী,হ্রদ,সাগরে ময়লা-আবর্জনা না ফেলে।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47F2A6-171D-42F4-97F6-D9704AD706B5}" type="parTrans" cxnId="{3664ED74-7CD4-4CEA-AB16-3AF137FF5E69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139EAD39-47B2-4982-9992-38436240EFAB}" type="sibTrans" cxnId="{3664ED74-7CD4-4CEA-AB16-3AF137FF5E69}">
      <dgm:prSet/>
      <dgm:spPr/>
      <dgm:t>
        <a:bodyPr/>
        <a:lstStyle/>
        <a:p>
          <a:endParaRPr lang="en-US"/>
        </a:p>
      </dgm:t>
    </dgm:pt>
    <dgm:pt modelId="{41F8ABDD-3F19-4041-8870-9D936051B1C5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IN" sz="2800" b="1" dirty="0">
              <a:latin typeface="NikoshBAN" panose="02000000000000000000" pitchFamily="2" charset="0"/>
              <a:cs typeface="NikoshBAN" panose="02000000000000000000" pitchFamily="2" charset="0"/>
            </a:rPr>
            <a:t>সমুদ্রসৈকতে,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b="1" dirty="0">
              <a:latin typeface="NikoshBAN" panose="02000000000000000000" pitchFamily="2" charset="0"/>
              <a:cs typeface="NikoshBAN" panose="02000000000000000000" pitchFamily="2" charset="0"/>
            </a:rPr>
            <a:t>খাল-বিল,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b="1" dirty="0">
              <a:latin typeface="NikoshBAN" panose="02000000000000000000" pitchFamily="2" charset="0"/>
              <a:cs typeface="NikoshBAN" panose="02000000000000000000" pitchFamily="2" charset="0"/>
            </a:rPr>
            <a:t>নদীতে ভাসমান ময়লা আবর্জনা কুড়িয়ে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b="1" dirty="0"/>
        </a:p>
      </dgm:t>
    </dgm:pt>
    <dgm:pt modelId="{AB845943-E26E-47E2-A84E-704BE5A1D5A4}" type="parTrans" cxnId="{519C225C-3838-408D-B74B-FF952387D25C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D4DE8FBE-3AAE-4ABD-9340-A7478AE485FF}" type="sibTrans" cxnId="{519C225C-3838-408D-B74B-FF952387D25C}">
      <dgm:prSet/>
      <dgm:spPr/>
      <dgm:t>
        <a:bodyPr/>
        <a:lstStyle/>
        <a:p>
          <a:endParaRPr lang="en-US"/>
        </a:p>
      </dgm:t>
    </dgm:pt>
    <dgm:pt modelId="{C4A9EC8C-CF97-40C0-8260-06783C01164D}" type="pres">
      <dgm:prSet presAssocID="{B8D4EA06-09A1-4B7E-BEBB-00E6936E7C2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A6627E5-5161-48FF-8172-F1E86F44DAB7}" type="pres">
      <dgm:prSet presAssocID="{B12DEBBF-D43F-4A41-B7A2-51531E07860B}" presName="centerShape" presStyleLbl="node0" presStyleIdx="0" presStyleCnt="1" custScaleX="133267" custScaleY="148004" custLinFactNeighborX="1827" custLinFactNeighborY="67"/>
      <dgm:spPr/>
    </dgm:pt>
    <dgm:pt modelId="{B8717791-E82C-44B6-9A02-680BFB051CEF}" type="pres">
      <dgm:prSet presAssocID="{7A2B45A8-661B-453C-A278-7A4882909D93}" presName="parTrans" presStyleLbl="sibTrans2D1" presStyleIdx="0" presStyleCnt="4"/>
      <dgm:spPr/>
    </dgm:pt>
    <dgm:pt modelId="{A4273793-4375-4826-9F53-A89199ED91E2}" type="pres">
      <dgm:prSet presAssocID="{7A2B45A8-661B-453C-A278-7A4882909D93}" presName="connectorText" presStyleLbl="sibTrans2D1" presStyleIdx="0" presStyleCnt="4"/>
      <dgm:spPr/>
    </dgm:pt>
    <dgm:pt modelId="{12D8B014-FD96-4330-983A-55E903AE5600}" type="pres">
      <dgm:prSet presAssocID="{053E5834-9E31-4C79-828F-A56C78831E1B}" presName="node" presStyleLbl="node1" presStyleIdx="0" presStyleCnt="4" custScaleX="209114" custRadScaleRad="96975" custRadScaleInc="-1101">
        <dgm:presLayoutVars>
          <dgm:bulletEnabled val="1"/>
        </dgm:presLayoutVars>
      </dgm:prSet>
      <dgm:spPr/>
    </dgm:pt>
    <dgm:pt modelId="{2C92FFFD-822F-4E91-88D3-618E7514EFDF}" type="pres">
      <dgm:prSet presAssocID="{1ED24D66-C550-4196-86E1-AD6C83FD5A14}" presName="parTrans" presStyleLbl="sibTrans2D1" presStyleIdx="1" presStyleCnt="4"/>
      <dgm:spPr/>
    </dgm:pt>
    <dgm:pt modelId="{C290FB83-2242-4069-A3AF-F416C3D84F3C}" type="pres">
      <dgm:prSet presAssocID="{1ED24D66-C550-4196-86E1-AD6C83FD5A14}" presName="connectorText" presStyleLbl="sibTrans2D1" presStyleIdx="1" presStyleCnt="4"/>
      <dgm:spPr/>
    </dgm:pt>
    <dgm:pt modelId="{2771E0CC-95CC-426E-A5FC-CA8E1DAD74A2}" type="pres">
      <dgm:prSet presAssocID="{2165928D-CE92-4FAA-87D2-0942F26D5625}" presName="node" presStyleLbl="node1" presStyleIdx="1" presStyleCnt="4" custScaleX="198965" custScaleY="129733" custRadScaleRad="147060" custRadScaleInc="2769">
        <dgm:presLayoutVars>
          <dgm:bulletEnabled val="1"/>
        </dgm:presLayoutVars>
      </dgm:prSet>
      <dgm:spPr/>
    </dgm:pt>
    <dgm:pt modelId="{5D3C229A-F7A5-4A9A-A052-5BF9D54BFC47}" type="pres">
      <dgm:prSet presAssocID="{4E47F2A6-171D-42F4-97F6-D9704AD706B5}" presName="parTrans" presStyleLbl="sibTrans2D1" presStyleIdx="2" presStyleCnt="4"/>
      <dgm:spPr/>
    </dgm:pt>
    <dgm:pt modelId="{B8E06FA4-C544-4133-86AE-BFB48873A19D}" type="pres">
      <dgm:prSet presAssocID="{4E47F2A6-171D-42F4-97F6-D9704AD706B5}" presName="connectorText" presStyleLbl="sibTrans2D1" presStyleIdx="2" presStyleCnt="4"/>
      <dgm:spPr/>
    </dgm:pt>
    <dgm:pt modelId="{9AE10DD6-A961-470B-9EFD-33D664B11296}" type="pres">
      <dgm:prSet presAssocID="{356C8785-2311-4E43-9A69-78A342671665}" presName="node" presStyleLbl="node1" presStyleIdx="2" presStyleCnt="4" custScaleX="193537" custRadScaleRad="98130" custRadScaleInc="-3061">
        <dgm:presLayoutVars>
          <dgm:bulletEnabled val="1"/>
        </dgm:presLayoutVars>
      </dgm:prSet>
      <dgm:spPr/>
    </dgm:pt>
    <dgm:pt modelId="{DB11648F-E828-44EA-9F63-F357BE94B7DF}" type="pres">
      <dgm:prSet presAssocID="{AB845943-E26E-47E2-A84E-704BE5A1D5A4}" presName="parTrans" presStyleLbl="sibTrans2D1" presStyleIdx="3" presStyleCnt="4"/>
      <dgm:spPr/>
    </dgm:pt>
    <dgm:pt modelId="{B7328DD8-DD7D-4E53-9C67-66A52F880FBD}" type="pres">
      <dgm:prSet presAssocID="{AB845943-E26E-47E2-A84E-704BE5A1D5A4}" presName="connectorText" presStyleLbl="sibTrans2D1" presStyleIdx="3" presStyleCnt="4"/>
      <dgm:spPr/>
    </dgm:pt>
    <dgm:pt modelId="{1F114890-AD8F-4F67-BE8F-A37FD3992771}" type="pres">
      <dgm:prSet presAssocID="{41F8ABDD-3F19-4041-8870-9D936051B1C5}" presName="node" presStyleLbl="node1" presStyleIdx="3" presStyleCnt="4" custScaleX="206780" custScaleY="131334" custRadScaleRad="141867" custRadScaleInc="-516">
        <dgm:presLayoutVars>
          <dgm:bulletEnabled val="1"/>
        </dgm:presLayoutVars>
      </dgm:prSet>
      <dgm:spPr/>
    </dgm:pt>
  </dgm:ptLst>
  <dgm:cxnLst>
    <dgm:cxn modelId="{A3839904-D08F-47F0-B89C-B60FBB212908}" type="presOf" srcId="{B12DEBBF-D43F-4A41-B7A2-51531E07860B}" destId="{FA6627E5-5161-48FF-8172-F1E86F44DAB7}" srcOrd="0" destOrd="0" presId="urn:microsoft.com/office/officeart/2005/8/layout/radial5"/>
    <dgm:cxn modelId="{177DEB11-F5AA-471B-8632-93203920AFD2}" type="presOf" srcId="{1ED24D66-C550-4196-86E1-AD6C83FD5A14}" destId="{2C92FFFD-822F-4E91-88D3-618E7514EFDF}" srcOrd="0" destOrd="0" presId="urn:microsoft.com/office/officeart/2005/8/layout/radial5"/>
    <dgm:cxn modelId="{482B4932-FE29-4327-BA34-71A2572BCCB7}" type="presOf" srcId="{2165928D-CE92-4FAA-87D2-0942F26D5625}" destId="{2771E0CC-95CC-426E-A5FC-CA8E1DAD74A2}" srcOrd="0" destOrd="0" presId="urn:microsoft.com/office/officeart/2005/8/layout/radial5"/>
    <dgm:cxn modelId="{519C225C-3838-408D-B74B-FF952387D25C}" srcId="{B12DEBBF-D43F-4A41-B7A2-51531E07860B}" destId="{41F8ABDD-3F19-4041-8870-9D936051B1C5}" srcOrd="3" destOrd="0" parTransId="{AB845943-E26E-47E2-A84E-704BE5A1D5A4}" sibTransId="{D4DE8FBE-3AAE-4ABD-9340-A7478AE485FF}"/>
    <dgm:cxn modelId="{C61A0F43-48B4-4243-953B-41179469D998}" type="presOf" srcId="{356C8785-2311-4E43-9A69-78A342671665}" destId="{9AE10DD6-A961-470B-9EFD-33D664B11296}" srcOrd="0" destOrd="0" presId="urn:microsoft.com/office/officeart/2005/8/layout/radial5"/>
    <dgm:cxn modelId="{120E436A-0674-4BC4-BA95-937347A94256}" type="presOf" srcId="{7A2B45A8-661B-453C-A278-7A4882909D93}" destId="{B8717791-E82C-44B6-9A02-680BFB051CEF}" srcOrd="0" destOrd="0" presId="urn:microsoft.com/office/officeart/2005/8/layout/radial5"/>
    <dgm:cxn modelId="{AFCD8F4F-99C9-4367-986E-A2F4C5C74EA4}" type="presOf" srcId="{4E47F2A6-171D-42F4-97F6-D9704AD706B5}" destId="{5D3C229A-F7A5-4A9A-A052-5BF9D54BFC47}" srcOrd="0" destOrd="0" presId="urn:microsoft.com/office/officeart/2005/8/layout/radial5"/>
    <dgm:cxn modelId="{3A889D6F-FC3D-425A-8CD9-7D62F44B4C8D}" type="presOf" srcId="{41F8ABDD-3F19-4041-8870-9D936051B1C5}" destId="{1F114890-AD8F-4F67-BE8F-A37FD3992771}" srcOrd="0" destOrd="0" presId="urn:microsoft.com/office/officeart/2005/8/layout/radial5"/>
    <dgm:cxn modelId="{0D7C8353-0233-4723-9574-665D5DBB95AB}" type="presOf" srcId="{4E47F2A6-171D-42F4-97F6-D9704AD706B5}" destId="{B8E06FA4-C544-4133-86AE-BFB48873A19D}" srcOrd="1" destOrd="0" presId="urn:microsoft.com/office/officeart/2005/8/layout/radial5"/>
    <dgm:cxn modelId="{3664ED74-7CD4-4CEA-AB16-3AF137FF5E69}" srcId="{B12DEBBF-D43F-4A41-B7A2-51531E07860B}" destId="{356C8785-2311-4E43-9A69-78A342671665}" srcOrd="2" destOrd="0" parTransId="{4E47F2A6-171D-42F4-97F6-D9704AD706B5}" sibTransId="{139EAD39-47B2-4982-9992-38436240EFAB}"/>
    <dgm:cxn modelId="{C5A0187E-471B-403B-85FA-65C1A2B5D0BA}" srcId="{B12DEBBF-D43F-4A41-B7A2-51531E07860B}" destId="{053E5834-9E31-4C79-828F-A56C78831E1B}" srcOrd="0" destOrd="0" parTransId="{7A2B45A8-661B-453C-A278-7A4882909D93}" sibTransId="{29F4E00F-6B63-4AC2-83B0-1F41963FE7D7}"/>
    <dgm:cxn modelId="{A5EA2A9C-CF6F-4DBF-BB6E-01A6EEA89FFD}" type="presOf" srcId="{053E5834-9E31-4C79-828F-A56C78831E1B}" destId="{12D8B014-FD96-4330-983A-55E903AE5600}" srcOrd="0" destOrd="0" presId="urn:microsoft.com/office/officeart/2005/8/layout/radial5"/>
    <dgm:cxn modelId="{20F6ECAB-CB58-4DF1-802B-50F9A1C57BAE}" srcId="{B8D4EA06-09A1-4B7E-BEBB-00E6936E7C21}" destId="{B12DEBBF-D43F-4A41-B7A2-51531E07860B}" srcOrd="0" destOrd="0" parTransId="{EA4FD305-7E86-4F3E-BD90-24F85DD9B088}" sibTransId="{EA69E807-632F-40F1-945A-55E761ED150B}"/>
    <dgm:cxn modelId="{4142FFBE-B356-479A-A551-74377CBD81C0}" type="presOf" srcId="{1ED24D66-C550-4196-86E1-AD6C83FD5A14}" destId="{C290FB83-2242-4069-A3AF-F416C3D84F3C}" srcOrd="1" destOrd="0" presId="urn:microsoft.com/office/officeart/2005/8/layout/radial5"/>
    <dgm:cxn modelId="{705B50C9-92F1-4011-859F-89B46E02FEDD}" type="presOf" srcId="{B8D4EA06-09A1-4B7E-BEBB-00E6936E7C21}" destId="{C4A9EC8C-CF97-40C0-8260-06783C01164D}" srcOrd="0" destOrd="0" presId="urn:microsoft.com/office/officeart/2005/8/layout/radial5"/>
    <dgm:cxn modelId="{3708F8D4-9AA6-47EC-89FC-7BD224BD5C27}" type="presOf" srcId="{AB845943-E26E-47E2-A84E-704BE5A1D5A4}" destId="{DB11648F-E828-44EA-9F63-F357BE94B7DF}" srcOrd="0" destOrd="0" presId="urn:microsoft.com/office/officeart/2005/8/layout/radial5"/>
    <dgm:cxn modelId="{BA5CEDEF-C980-40CD-84EB-AD563266D51F}" type="presOf" srcId="{7A2B45A8-661B-453C-A278-7A4882909D93}" destId="{A4273793-4375-4826-9F53-A89199ED91E2}" srcOrd="1" destOrd="0" presId="urn:microsoft.com/office/officeart/2005/8/layout/radial5"/>
    <dgm:cxn modelId="{31C232F0-BAAC-4E01-AB51-D27E5C930D15}" srcId="{B12DEBBF-D43F-4A41-B7A2-51531E07860B}" destId="{2165928D-CE92-4FAA-87D2-0942F26D5625}" srcOrd="1" destOrd="0" parTransId="{1ED24D66-C550-4196-86E1-AD6C83FD5A14}" sibTransId="{0C1EA34F-1814-4C3D-9F88-F6E054DB01B4}"/>
    <dgm:cxn modelId="{44965AF4-BA8A-4D1C-97CF-C752AC289AAB}" type="presOf" srcId="{AB845943-E26E-47E2-A84E-704BE5A1D5A4}" destId="{B7328DD8-DD7D-4E53-9C67-66A52F880FBD}" srcOrd="1" destOrd="0" presId="urn:microsoft.com/office/officeart/2005/8/layout/radial5"/>
    <dgm:cxn modelId="{EDE88539-E1E5-4BE7-99CC-074632DA9EBD}" type="presParOf" srcId="{C4A9EC8C-CF97-40C0-8260-06783C01164D}" destId="{FA6627E5-5161-48FF-8172-F1E86F44DAB7}" srcOrd="0" destOrd="0" presId="urn:microsoft.com/office/officeart/2005/8/layout/radial5"/>
    <dgm:cxn modelId="{36727110-CAEA-4F57-AC37-53FDF1D1480F}" type="presParOf" srcId="{C4A9EC8C-CF97-40C0-8260-06783C01164D}" destId="{B8717791-E82C-44B6-9A02-680BFB051CEF}" srcOrd="1" destOrd="0" presId="urn:microsoft.com/office/officeart/2005/8/layout/radial5"/>
    <dgm:cxn modelId="{B6FC555F-C92E-401E-BDE1-C21D53B7CB94}" type="presParOf" srcId="{B8717791-E82C-44B6-9A02-680BFB051CEF}" destId="{A4273793-4375-4826-9F53-A89199ED91E2}" srcOrd="0" destOrd="0" presId="urn:microsoft.com/office/officeart/2005/8/layout/radial5"/>
    <dgm:cxn modelId="{408FBE7A-7527-46FB-A4BE-E20F08C03F01}" type="presParOf" srcId="{C4A9EC8C-CF97-40C0-8260-06783C01164D}" destId="{12D8B014-FD96-4330-983A-55E903AE5600}" srcOrd="2" destOrd="0" presId="urn:microsoft.com/office/officeart/2005/8/layout/radial5"/>
    <dgm:cxn modelId="{E7517E60-1A36-4AC7-84A5-AC13D0E4B970}" type="presParOf" srcId="{C4A9EC8C-CF97-40C0-8260-06783C01164D}" destId="{2C92FFFD-822F-4E91-88D3-618E7514EFDF}" srcOrd="3" destOrd="0" presId="urn:microsoft.com/office/officeart/2005/8/layout/radial5"/>
    <dgm:cxn modelId="{858607F4-5CDB-45DB-9A4C-EDAC5A45EEB3}" type="presParOf" srcId="{2C92FFFD-822F-4E91-88D3-618E7514EFDF}" destId="{C290FB83-2242-4069-A3AF-F416C3D84F3C}" srcOrd="0" destOrd="0" presId="urn:microsoft.com/office/officeart/2005/8/layout/radial5"/>
    <dgm:cxn modelId="{F51F8A10-17A9-4624-B1B9-E79991415A0B}" type="presParOf" srcId="{C4A9EC8C-CF97-40C0-8260-06783C01164D}" destId="{2771E0CC-95CC-426E-A5FC-CA8E1DAD74A2}" srcOrd="4" destOrd="0" presId="urn:microsoft.com/office/officeart/2005/8/layout/radial5"/>
    <dgm:cxn modelId="{03F60A5A-119C-4E0A-BAA2-1F48EA0BB14B}" type="presParOf" srcId="{C4A9EC8C-CF97-40C0-8260-06783C01164D}" destId="{5D3C229A-F7A5-4A9A-A052-5BF9D54BFC47}" srcOrd="5" destOrd="0" presId="urn:microsoft.com/office/officeart/2005/8/layout/radial5"/>
    <dgm:cxn modelId="{B5A25106-89F6-4096-8BF2-CF951AA75C89}" type="presParOf" srcId="{5D3C229A-F7A5-4A9A-A052-5BF9D54BFC47}" destId="{B8E06FA4-C544-4133-86AE-BFB48873A19D}" srcOrd="0" destOrd="0" presId="urn:microsoft.com/office/officeart/2005/8/layout/radial5"/>
    <dgm:cxn modelId="{0D95625B-E7D1-446F-99DC-8EC7B05A76E2}" type="presParOf" srcId="{C4A9EC8C-CF97-40C0-8260-06783C01164D}" destId="{9AE10DD6-A961-470B-9EFD-33D664B11296}" srcOrd="6" destOrd="0" presId="urn:microsoft.com/office/officeart/2005/8/layout/radial5"/>
    <dgm:cxn modelId="{950AD05B-392E-4CE4-9CE4-64FA3E364B7E}" type="presParOf" srcId="{C4A9EC8C-CF97-40C0-8260-06783C01164D}" destId="{DB11648F-E828-44EA-9F63-F357BE94B7DF}" srcOrd="7" destOrd="0" presId="urn:microsoft.com/office/officeart/2005/8/layout/radial5"/>
    <dgm:cxn modelId="{B7DBED8B-E760-421F-AB0E-5AE9A06E79F7}" type="presParOf" srcId="{DB11648F-E828-44EA-9F63-F357BE94B7DF}" destId="{B7328DD8-DD7D-4E53-9C67-66A52F880FBD}" srcOrd="0" destOrd="0" presId="urn:microsoft.com/office/officeart/2005/8/layout/radial5"/>
    <dgm:cxn modelId="{471DFCC6-7CF6-4DEB-9A66-A3C235C71369}" type="presParOf" srcId="{C4A9EC8C-CF97-40C0-8260-06783C01164D}" destId="{1F114890-AD8F-4F67-BE8F-A37FD399277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627E5-5161-48FF-8172-F1E86F44DAB7}">
      <dsp:nvSpPr>
        <dsp:cNvPr id="0" name=""/>
        <dsp:cNvSpPr/>
      </dsp:nvSpPr>
      <dsp:spPr>
        <a:xfrm>
          <a:off x="4387329" y="1983100"/>
          <a:ext cx="2266549" cy="2517189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 দূষণ প্রতিরোধ</a:t>
          </a:r>
          <a:endParaRPr lang="en-US" sz="40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19257" y="2351734"/>
        <a:ext cx="1602693" cy="1779921"/>
      </dsp:txXfrm>
    </dsp:sp>
    <dsp:sp modelId="{B8717791-E82C-44B6-9A02-680BFB051CEF}">
      <dsp:nvSpPr>
        <dsp:cNvPr id="0" name=""/>
        <dsp:cNvSpPr/>
      </dsp:nvSpPr>
      <dsp:spPr>
        <a:xfrm rot="16041067">
          <a:off x="5402429" y="1594451"/>
          <a:ext cx="110683" cy="57825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5419799" y="1726687"/>
        <a:ext cx="77478" cy="346955"/>
      </dsp:txXfrm>
    </dsp:sp>
    <dsp:sp modelId="{12D8B014-FD96-4330-983A-55E903AE5600}">
      <dsp:nvSpPr>
        <dsp:cNvPr id="0" name=""/>
        <dsp:cNvSpPr/>
      </dsp:nvSpPr>
      <dsp:spPr>
        <a:xfrm>
          <a:off x="3635205" y="75594"/>
          <a:ext cx="3556523" cy="1700758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কৃষিতে কীটনাশক এবং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রাসায়নিক সারের ব্যবহার কমিয়ে।</a:t>
          </a:r>
          <a:endParaRPr lang="en-US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56046" y="324664"/>
        <a:ext cx="2514841" cy="1202618"/>
      </dsp:txXfrm>
    </dsp:sp>
    <dsp:sp modelId="{2C92FFFD-822F-4E91-88D3-618E7514EFDF}">
      <dsp:nvSpPr>
        <dsp:cNvPr id="0" name=""/>
        <dsp:cNvSpPr/>
      </dsp:nvSpPr>
      <dsp:spPr>
        <a:xfrm rot="73456">
          <a:off x="6784518" y="2982947"/>
          <a:ext cx="315387" cy="57825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6784529" y="3097587"/>
        <a:ext cx="220771" cy="346955"/>
      </dsp:txXfrm>
    </dsp:sp>
    <dsp:sp modelId="{2771E0CC-95CC-426E-A5FC-CA8E1DAD74A2}">
      <dsp:nvSpPr>
        <dsp:cNvPr id="0" name=""/>
        <dsp:cNvSpPr/>
      </dsp:nvSpPr>
      <dsp:spPr>
        <a:xfrm>
          <a:off x="7247695" y="2211541"/>
          <a:ext cx="3383913" cy="2206444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রান্নাঘরের নিষ্কাশন নালায় ও টয়লেটে বর্জ্য এবং তেল না ফেলে।</a:t>
          </a:r>
          <a:endParaRPr lang="en-US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743258" y="2534667"/>
        <a:ext cx="2392787" cy="1560192"/>
      </dsp:txXfrm>
    </dsp:sp>
    <dsp:sp modelId="{5D3C229A-F7A5-4A9A-A052-5BF9D54BFC47}">
      <dsp:nvSpPr>
        <dsp:cNvPr id="0" name=""/>
        <dsp:cNvSpPr/>
      </dsp:nvSpPr>
      <dsp:spPr>
        <a:xfrm rot="5445443">
          <a:off x="5442225" y="4321347"/>
          <a:ext cx="120567" cy="57825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5460549" y="4418915"/>
        <a:ext cx="84397" cy="346955"/>
      </dsp:txXfrm>
    </dsp:sp>
    <dsp:sp modelId="{9AE10DD6-A961-470B-9EFD-33D664B11296}">
      <dsp:nvSpPr>
        <dsp:cNvPr id="0" name=""/>
        <dsp:cNvSpPr/>
      </dsp:nvSpPr>
      <dsp:spPr>
        <a:xfrm>
          <a:off x="3843921" y="4727601"/>
          <a:ext cx="3291596" cy="1700758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পুকুর,নদী,হ্রদ,সাগরে ময়লা-আবর্জনা না ফেলে।</a:t>
          </a:r>
          <a:endParaRPr lang="en-US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25964" y="4976671"/>
        <a:ext cx="2327510" cy="1202618"/>
      </dsp:txXfrm>
    </dsp:sp>
    <dsp:sp modelId="{DB11648F-E828-44EA-9F63-F357BE94B7DF}">
      <dsp:nvSpPr>
        <dsp:cNvPr id="0" name=""/>
        <dsp:cNvSpPr/>
      </dsp:nvSpPr>
      <dsp:spPr>
        <a:xfrm rot="10789583">
          <a:off x="3953365" y="2956850"/>
          <a:ext cx="306671" cy="57825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4045366" y="3072362"/>
        <a:ext cx="214670" cy="346955"/>
      </dsp:txXfrm>
    </dsp:sp>
    <dsp:sp modelId="{1F114890-AD8F-4F67-BE8F-A37FD3992771}">
      <dsp:nvSpPr>
        <dsp:cNvPr id="0" name=""/>
        <dsp:cNvSpPr/>
      </dsp:nvSpPr>
      <dsp:spPr>
        <a:xfrm>
          <a:off x="291902" y="2135374"/>
          <a:ext cx="3516827" cy="2233673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সমুদ্রসৈকতে,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খাল-বিল,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নদীতে ভাসমান ময়লা আবর্জনা কুড়িয়ে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b="1" kern="1200" dirty="0"/>
        </a:p>
      </dsp:txBody>
      <dsp:txXfrm>
        <a:off x="806929" y="2462488"/>
        <a:ext cx="2486773" cy="1579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1952F-2830-495C-A751-F1964E31FF36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D2F71-A675-4D97-98A8-084E9AAC7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9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D2F71-A675-4D97-98A8-084E9AAC75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14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74A7F-E4CA-4788-B045-E461ED07A8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67905-09F9-429C-8DB2-584B4062E8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4A3E0-1B51-498F-BA57-349BEF8AF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AC66-F690-4327-8DD3-72BB07007F9A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BC2E2-D3C7-4A72-9ED5-F770D3F9B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46AA0-44FD-4232-82F8-A346F28D3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A78F-0484-4289-BF46-C686F4F55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2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426E1-25B2-4E68-8181-E5AA08913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20566F-AB38-4A34-A16B-ECE663FEF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ED25A-5FD6-4AD2-AF96-0C13B28E2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AC66-F690-4327-8DD3-72BB07007F9A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11B9B-F83C-4D8D-8C59-4BA90EC14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06428-B064-463C-A7AE-775631770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A78F-0484-4289-BF46-C686F4F55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FA070-2447-498C-9DF5-D102A91347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B70846-72EF-4861-A2B5-5594BAD44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86850-F09C-4AA7-AEA5-ADA9B35BD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AC66-F690-4327-8DD3-72BB07007F9A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B6E62-57E7-4981-9865-B8A75601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F6166-42FC-41C7-BC28-AB09E6AA5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A78F-0484-4289-BF46-C686F4F55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90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EC9BF2F-EC77-4E47-8023-620855CE6A0D}"/>
              </a:ext>
            </a:extLst>
          </p:cNvPr>
          <p:cNvGrpSpPr/>
          <p:nvPr userDrawn="1"/>
        </p:nvGrpSpPr>
        <p:grpSpPr>
          <a:xfrm>
            <a:off x="-5143" y="5830689"/>
            <a:ext cx="1048934" cy="1006069"/>
            <a:chOff x="3414713" y="1606161"/>
            <a:chExt cx="1048934" cy="100606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26BF85B-0E39-4BEF-B1BA-FDA2B9BABB2D}"/>
                </a:ext>
              </a:extLst>
            </p:cNvPr>
            <p:cNvSpPr/>
            <p:nvPr/>
          </p:nvSpPr>
          <p:spPr>
            <a:xfrm>
              <a:off x="3414713" y="1606161"/>
              <a:ext cx="342900" cy="926286"/>
            </a:xfrm>
            <a:custGeom>
              <a:avLst/>
              <a:gdLst>
                <a:gd name="connsiteX0" fmla="*/ 311570 w 604833"/>
                <a:gd name="connsiteY0" fmla="*/ 0 h 926286"/>
                <a:gd name="connsiteX1" fmla="*/ 381211 w 604833"/>
                <a:gd name="connsiteY1" fmla="*/ 37800 h 926286"/>
                <a:gd name="connsiteX2" fmla="*/ 604833 w 604833"/>
                <a:gd name="connsiteY2" fmla="*/ 458383 h 926286"/>
                <a:gd name="connsiteX3" fmla="*/ 295055 w 604833"/>
                <a:gd name="connsiteY3" fmla="*/ 925730 h 926286"/>
                <a:gd name="connsiteX4" fmla="*/ 293264 w 604833"/>
                <a:gd name="connsiteY4" fmla="*/ 926286 h 926286"/>
                <a:gd name="connsiteX5" fmla="*/ 223622 w 604833"/>
                <a:gd name="connsiteY5" fmla="*/ 888486 h 926286"/>
                <a:gd name="connsiteX6" fmla="*/ 0 w 604833"/>
                <a:gd name="connsiteY6" fmla="*/ 467903 h 926286"/>
                <a:gd name="connsiteX7" fmla="*/ 309779 w 604833"/>
                <a:gd name="connsiteY7" fmla="*/ 556 h 92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4833" h="926286">
                  <a:moveTo>
                    <a:pt x="311570" y="0"/>
                  </a:moveTo>
                  <a:lnTo>
                    <a:pt x="381211" y="37800"/>
                  </a:lnTo>
                  <a:cubicBezTo>
                    <a:pt x="516128" y="128949"/>
                    <a:pt x="604833" y="283307"/>
                    <a:pt x="604833" y="458383"/>
                  </a:cubicBezTo>
                  <a:cubicBezTo>
                    <a:pt x="604833" y="668475"/>
                    <a:pt x="477098" y="848732"/>
                    <a:pt x="295055" y="925730"/>
                  </a:cubicBezTo>
                  <a:lnTo>
                    <a:pt x="293264" y="926286"/>
                  </a:lnTo>
                  <a:lnTo>
                    <a:pt x="223622" y="888486"/>
                  </a:lnTo>
                  <a:cubicBezTo>
                    <a:pt x="88705" y="797338"/>
                    <a:pt x="0" y="642979"/>
                    <a:pt x="0" y="467903"/>
                  </a:cubicBezTo>
                  <a:cubicBezTo>
                    <a:pt x="0" y="257812"/>
                    <a:pt x="127735" y="77554"/>
                    <a:pt x="309779" y="556"/>
                  </a:cubicBezTo>
                  <a:close/>
                </a:path>
              </a:pathLst>
            </a:custGeom>
            <a:solidFill>
              <a:srgbClr val="E848D5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C2BA5D2-D4E8-4CBB-A2B9-5089E6EB70DA}"/>
                </a:ext>
              </a:extLst>
            </p:cNvPr>
            <p:cNvSpPr/>
            <p:nvPr/>
          </p:nvSpPr>
          <p:spPr>
            <a:xfrm rot="5049465">
              <a:off x="3829054" y="1977637"/>
              <a:ext cx="342900" cy="926286"/>
            </a:xfrm>
            <a:custGeom>
              <a:avLst/>
              <a:gdLst>
                <a:gd name="connsiteX0" fmla="*/ 311570 w 604833"/>
                <a:gd name="connsiteY0" fmla="*/ 0 h 926286"/>
                <a:gd name="connsiteX1" fmla="*/ 381211 w 604833"/>
                <a:gd name="connsiteY1" fmla="*/ 37800 h 926286"/>
                <a:gd name="connsiteX2" fmla="*/ 604833 w 604833"/>
                <a:gd name="connsiteY2" fmla="*/ 458383 h 926286"/>
                <a:gd name="connsiteX3" fmla="*/ 295055 w 604833"/>
                <a:gd name="connsiteY3" fmla="*/ 925730 h 926286"/>
                <a:gd name="connsiteX4" fmla="*/ 293264 w 604833"/>
                <a:gd name="connsiteY4" fmla="*/ 926286 h 926286"/>
                <a:gd name="connsiteX5" fmla="*/ 223622 w 604833"/>
                <a:gd name="connsiteY5" fmla="*/ 888486 h 926286"/>
                <a:gd name="connsiteX6" fmla="*/ 0 w 604833"/>
                <a:gd name="connsiteY6" fmla="*/ 467903 h 926286"/>
                <a:gd name="connsiteX7" fmla="*/ 309779 w 604833"/>
                <a:gd name="connsiteY7" fmla="*/ 556 h 92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4833" h="926286">
                  <a:moveTo>
                    <a:pt x="311570" y="0"/>
                  </a:moveTo>
                  <a:lnTo>
                    <a:pt x="381211" y="37800"/>
                  </a:lnTo>
                  <a:cubicBezTo>
                    <a:pt x="516128" y="128949"/>
                    <a:pt x="604833" y="283307"/>
                    <a:pt x="604833" y="458383"/>
                  </a:cubicBezTo>
                  <a:cubicBezTo>
                    <a:pt x="604833" y="668475"/>
                    <a:pt x="477098" y="848732"/>
                    <a:pt x="295055" y="925730"/>
                  </a:cubicBezTo>
                  <a:lnTo>
                    <a:pt x="293264" y="926286"/>
                  </a:lnTo>
                  <a:lnTo>
                    <a:pt x="223622" y="888486"/>
                  </a:lnTo>
                  <a:cubicBezTo>
                    <a:pt x="88705" y="797338"/>
                    <a:pt x="0" y="642979"/>
                    <a:pt x="0" y="467903"/>
                  </a:cubicBezTo>
                  <a:cubicBezTo>
                    <a:pt x="0" y="257812"/>
                    <a:pt x="127735" y="77554"/>
                    <a:pt x="309779" y="556"/>
                  </a:cubicBezTo>
                  <a:close/>
                </a:path>
              </a:pathLst>
            </a:custGeom>
            <a:solidFill>
              <a:srgbClr val="C00000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0BFDF9A-B7CC-4C88-84B0-02E6A19D28D8}"/>
                </a:ext>
              </a:extLst>
            </p:cNvPr>
            <p:cNvSpPr/>
            <p:nvPr/>
          </p:nvSpPr>
          <p:spPr>
            <a:xfrm rot="2941761">
              <a:off x="3733799" y="1754979"/>
              <a:ext cx="342900" cy="926286"/>
            </a:xfrm>
            <a:custGeom>
              <a:avLst/>
              <a:gdLst>
                <a:gd name="connsiteX0" fmla="*/ 311570 w 604833"/>
                <a:gd name="connsiteY0" fmla="*/ 0 h 926286"/>
                <a:gd name="connsiteX1" fmla="*/ 381211 w 604833"/>
                <a:gd name="connsiteY1" fmla="*/ 37800 h 926286"/>
                <a:gd name="connsiteX2" fmla="*/ 604833 w 604833"/>
                <a:gd name="connsiteY2" fmla="*/ 458383 h 926286"/>
                <a:gd name="connsiteX3" fmla="*/ 295055 w 604833"/>
                <a:gd name="connsiteY3" fmla="*/ 925730 h 926286"/>
                <a:gd name="connsiteX4" fmla="*/ 293264 w 604833"/>
                <a:gd name="connsiteY4" fmla="*/ 926286 h 926286"/>
                <a:gd name="connsiteX5" fmla="*/ 223622 w 604833"/>
                <a:gd name="connsiteY5" fmla="*/ 888486 h 926286"/>
                <a:gd name="connsiteX6" fmla="*/ 0 w 604833"/>
                <a:gd name="connsiteY6" fmla="*/ 467903 h 926286"/>
                <a:gd name="connsiteX7" fmla="*/ 309779 w 604833"/>
                <a:gd name="connsiteY7" fmla="*/ 556 h 92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4833" h="926286">
                  <a:moveTo>
                    <a:pt x="311570" y="0"/>
                  </a:moveTo>
                  <a:lnTo>
                    <a:pt x="381211" y="37800"/>
                  </a:lnTo>
                  <a:cubicBezTo>
                    <a:pt x="516128" y="128949"/>
                    <a:pt x="604833" y="283307"/>
                    <a:pt x="604833" y="458383"/>
                  </a:cubicBezTo>
                  <a:cubicBezTo>
                    <a:pt x="604833" y="668475"/>
                    <a:pt x="477098" y="848732"/>
                    <a:pt x="295055" y="925730"/>
                  </a:cubicBezTo>
                  <a:lnTo>
                    <a:pt x="293264" y="926286"/>
                  </a:lnTo>
                  <a:lnTo>
                    <a:pt x="223622" y="888486"/>
                  </a:lnTo>
                  <a:cubicBezTo>
                    <a:pt x="88705" y="797338"/>
                    <a:pt x="0" y="642979"/>
                    <a:pt x="0" y="467903"/>
                  </a:cubicBezTo>
                  <a:cubicBezTo>
                    <a:pt x="0" y="257812"/>
                    <a:pt x="127735" y="77554"/>
                    <a:pt x="309779" y="556"/>
                  </a:cubicBezTo>
                  <a:close/>
                </a:path>
              </a:pathLst>
            </a:custGeom>
            <a:solidFill>
              <a:schemeClr val="accent6">
                <a:alpha val="7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" name="Half Frame 9">
            <a:extLst>
              <a:ext uri="{FF2B5EF4-FFF2-40B4-BE49-F238E27FC236}">
                <a16:creationId xmlns:a16="http://schemas.microsoft.com/office/drawing/2014/main" id="{6D4DBF62-E631-414B-9F61-58F528389C69}"/>
              </a:ext>
            </a:extLst>
          </p:cNvPr>
          <p:cNvSpPr/>
          <p:nvPr userDrawn="1"/>
        </p:nvSpPr>
        <p:spPr>
          <a:xfrm>
            <a:off x="23283" y="20345"/>
            <a:ext cx="12050013" cy="3398807"/>
          </a:xfrm>
          <a:prstGeom prst="halfFrame">
            <a:avLst>
              <a:gd name="adj1" fmla="val 5613"/>
              <a:gd name="adj2" fmla="val 5533"/>
            </a:avLst>
          </a:prstGeom>
          <a:gradFill flip="none" rotWithShape="1">
            <a:gsLst>
              <a:gs pos="8000">
                <a:srgbClr val="0070C0"/>
              </a:gs>
              <a:gs pos="33000">
                <a:srgbClr val="FFFF00"/>
              </a:gs>
              <a:gs pos="61000">
                <a:srgbClr val="7030A0"/>
              </a:gs>
              <a:gs pos="6000">
                <a:srgbClr val="FF0000"/>
              </a:gs>
              <a:gs pos="18575">
                <a:srgbClr val="00B0F0"/>
              </a:gs>
              <a:gs pos="47784">
                <a:srgbClr val="E848D5"/>
              </a:gs>
              <a:gs pos="17000">
                <a:srgbClr val="7030A0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177DD7CE-6855-462E-870A-640AE45BD6AB}"/>
              </a:ext>
            </a:extLst>
          </p:cNvPr>
          <p:cNvSpPr/>
          <p:nvPr userDrawn="1"/>
        </p:nvSpPr>
        <p:spPr>
          <a:xfrm rot="10800000">
            <a:off x="713231" y="3448872"/>
            <a:ext cx="11475529" cy="3427416"/>
          </a:xfrm>
          <a:prstGeom prst="halfFrame">
            <a:avLst>
              <a:gd name="adj1" fmla="val 5613"/>
              <a:gd name="adj2" fmla="val 5533"/>
            </a:avLst>
          </a:prstGeom>
          <a:gradFill flip="none" rotWithShape="1">
            <a:gsLst>
              <a:gs pos="8000">
                <a:srgbClr val="0070C0"/>
              </a:gs>
              <a:gs pos="33000">
                <a:srgbClr val="FFFF00"/>
              </a:gs>
              <a:gs pos="61000">
                <a:srgbClr val="7030A0"/>
              </a:gs>
              <a:gs pos="6000">
                <a:srgbClr val="FF0000"/>
              </a:gs>
              <a:gs pos="18575">
                <a:srgbClr val="00B0F0"/>
              </a:gs>
              <a:gs pos="47784">
                <a:srgbClr val="E848D5"/>
              </a:gs>
              <a:gs pos="17000">
                <a:srgbClr val="7030A0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80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B099B-3A74-4905-958A-4ACEB58EB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0FF6E-2D0A-41CB-A981-1727D856C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068B4-557C-40D4-82C5-FDF627CFF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AC66-F690-4327-8DD3-72BB07007F9A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09A0D-0851-42F9-AE17-57CB5B5B7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F3145-C3A4-4DE7-A604-673D338EF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A78F-0484-4289-BF46-C686F4F55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16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F20D0-9DB9-4276-9B02-516135B44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2ED98-259D-435F-A6E8-A64666FD2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4C5F0-707C-4EAE-AE23-DE5AE6F47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AC66-F690-4327-8DD3-72BB07007F9A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004C9-B786-4FA2-9030-316B92B05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927A7-BF22-44EF-8298-9CBAAE7CB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A78F-0484-4289-BF46-C686F4F55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67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41B32-D961-4AE0-857B-8E13AA6EB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29156-8A13-4222-BC4C-FE68235E36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089EE-DE95-4AFC-9943-4EC688E68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0C346-EBEA-474F-B29C-FD5A9300A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AC66-F690-4327-8DD3-72BB07007F9A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2DB46-067B-4D4F-960D-ADCB836F8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60AD1-2E81-4986-B088-EC0ECF2D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A78F-0484-4289-BF46-C686F4F55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69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795F7-A486-4444-A0FB-65F1CF224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EF1CF-39FF-4AC8-91FE-11A80242E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F43581-D581-4F33-8E20-5A4DEA378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A4638B-7298-4188-9FD1-8B871BD27C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C25F2B-4EC8-4453-8DDF-27AC0F888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6C3783-DE11-4EA4-8639-EC8DC9012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AC66-F690-4327-8DD3-72BB07007F9A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2DC82D-0A3D-4B9B-82D6-DE009A380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6928BB-959C-4AED-A1C1-CAADCE87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A78F-0484-4289-BF46-C686F4F55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74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1BACD-6188-43C6-9ABC-810AAD526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87668A-517C-4131-AE6B-FA8A986ED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AC66-F690-4327-8DD3-72BB07007F9A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758DD8-C2C4-4FC6-88FA-892633F3A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28677-5C98-4CB1-BE75-74D83C876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A78F-0484-4289-BF46-C686F4F55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F1C20B-3251-45CF-8C83-CD8DF261D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AC66-F690-4327-8DD3-72BB07007F9A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80895-58D8-4DD6-84EE-EA78E7A67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3CC2CD-9FE7-442B-965D-90D7F2603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A78F-0484-4289-BF46-C686F4F55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0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A1C6D-3D5E-44B2-BFE0-58CC09139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19A41-74B0-4358-BDD4-72036176C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4F0EE-7A5E-4F9A-BD37-1DC4A7C42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41F263-1AA2-422C-80EE-5E06E68E5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AC66-F690-4327-8DD3-72BB07007F9A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22E503-A97D-4DB1-860E-9DA1724D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CC539B-07E8-49FB-92C6-C696E190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A78F-0484-4289-BF46-C686F4F55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19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CD45E-03BE-46ED-8722-3EF9E16E6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5A78C6-FECD-47D9-BEAB-F19E205418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DF9425-1653-48E7-B34A-F91B1256C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C89D79-8D52-411E-9807-A5BAAE9B8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AC66-F690-4327-8DD3-72BB07007F9A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2F7C3F-7499-436C-B3A6-25593FA3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DA916-6A6F-4048-B9E6-5A0221CF8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A78F-0484-4289-BF46-C686F4F55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5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5C4A15-C250-475D-A30C-4CFA7F4D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448C6-3B15-42DE-B094-E9D4450DD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9F09A-E855-475C-9C97-7F7EA2ADB8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FAC66-F690-4327-8DD3-72BB07007F9A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D6031-5954-4F44-811F-9AB5568B83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4936D-63BE-4FDC-8E95-F30C0A45D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EA78F-0484-4289-BF46-C686F4F55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9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slide" Target="slide17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slide" Target="slide20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E07B70-5DDE-498B-99D9-C97FE84E4957}"/>
              </a:ext>
            </a:extLst>
          </p:cNvPr>
          <p:cNvGrpSpPr/>
          <p:nvPr/>
        </p:nvGrpSpPr>
        <p:grpSpPr>
          <a:xfrm>
            <a:off x="4781823" y="1585841"/>
            <a:ext cx="3118348" cy="2224314"/>
            <a:chOff x="8175008" y="4449169"/>
            <a:chExt cx="2750900" cy="233831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FB5517C-BA52-4D69-AFC6-A7188553B59D}"/>
                </a:ext>
              </a:extLst>
            </p:cNvPr>
            <p:cNvSpPr/>
            <p:nvPr/>
          </p:nvSpPr>
          <p:spPr>
            <a:xfrm flipH="1">
              <a:off x="10190601" y="6350722"/>
              <a:ext cx="98716" cy="173187"/>
            </a:xfrm>
            <a:prstGeom prst="rect">
              <a:avLst/>
            </a:prstGeom>
            <a:solidFill>
              <a:srgbClr val="8CFA1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36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349EADC-2572-496D-A2D3-35A246E2E9B2}"/>
                </a:ext>
              </a:extLst>
            </p:cNvPr>
            <p:cNvSpPr/>
            <p:nvPr/>
          </p:nvSpPr>
          <p:spPr>
            <a:xfrm flipH="1">
              <a:off x="8700716" y="6416689"/>
              <a:ext cx="98716" cy="173187"/>
            </a:xfrm>
            <a:prstGeom prst="rect">
              <a:avLst/>
            </a:prstGeom>
            <a:solidFill>
              <a:srgbClr val="8CFA1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36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67B2CA6-B5AF-4DB3-871E-4CE4F9C61CCA}"/>
                </a:ext>
              </a:extLst>
            </p:cNvPr>
            <p:cNvGrpSpPr/>
            <p:nvPr/>
          </p:nvGrpSpPr>
          <p:grpSpPr>
            <a:xfrm>
              <a:off x="8175008" y="4449169"/>
              <a:ext cx="2750900" cy="2338319"/>
              <a:chOff x="3155118" y="341523"/>
              <a:chExt cx="7751715" cy="6470082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29EDEA9E-B238-477A-91BF-6AA6830D67AB}"/>
                  </a:ext>
                </a:extLst>
              </p:cNvPr>
              <p:cNvGrpSpPr/>
              <p:nvPr/>
            </p:nvGrpSpPr>
            <p:grpSpPr>
              <a:xfrm>
                <a:off x="3289110" y="341523"/>
                <a:ext cx="7509384" cy="5690786"/>
                <a:chOff x="2880985" y="341523"/>
                <a:chExt cx="7917509" cy="5514459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D0540096-32D7-4FB6-ABF2-F742243A6184}"/>
                    </a:ext>
                  </a:extLst>
                </p:cNvPr>
                <p:cNvSpPr/>
                <p:nvPr/>
              </p:nvSpPr>
              <p:spPr>
                <a:xfrm rot="1754815">
                  <a:off x="9753634" y="2993100"/>
                  <a:ext cx="236176" cy="1653182"/>
                </a:xfrm>
                <a:prstGeom prst="rect">
                  <a:avLst/>
                </a:prstGeom>
                <a:solidFill>
                  <a:srgbClr val="8CFA1E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6"/>
                </a:p>
              </p:txBody>
            </p: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BEE5B0D0-8A01-415E-A0BB-81B1527B6C81}"/>
                    </a:ext>
                  </a:extLst>
                </p:cNvPr>
                <p:cNvGrpSpPr/>
                <p:nvPr/>
              </p:nvGrpSpPr>
              <p:grpSpPr>
                <a:xfrm>
                  <a:off x="6030018" y="341523"/>
                  <a:ext cx="771678" cy="3534976"/>
                  <a:chOff x="1826498" y="450707"/>
                  <a:chExt cx="771678" cy="3534976"/>
                </a:xfrm>
              </p:grpSpPr>
              <p:sp>
                <p:nvSpPr>
                  <p:cNvPr id="61" name="Oval 8">
                    <a:extLst>
                      <a:ext uri="{FF2B5EF4-FFF2-40B4-BE49-F238E27FC236}">
                        <a16:creationId xmlns:a16="http://schemas.microsoft.com/office/drawing/2014/main" id="{F8BF0092-E379-414A-8A5A-B7E0A477E2BF}"/>
                      </a:ext>
                    </a:extLst>
                  </p:cNvPr>
                  <p:cNvSpPr/>
                  <p:nvPr/>
                </p:nvSpPr>
                <p:spPr>
                  <a:xfrm>
                    <a:off x="1847535" y="478083"/>
                    <a:ext cx="750641" cy="3507600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0641" h="3507600">
                        <a:moveTo>
                          <a:pt x="13" y="1706045"/>
                        </a:moveTo>
                        <a:cubicBezTo>
                          <a:pt x="-2262" y="1121466"/>
                          <a:pt x="277518" y="9172"/>
                          <a:pt x="402623" y="74"/>
                        </a:cubicBezTo>
                        <a:cubicBezTo>
                          <a:pt x="527728" y="-9024"/>
                          <a:pt x="750641" y="814797"/>
                          <a:pt x="750641" y="1651454"/>
                        </a:cubicBezTo>
                        <a:cubicBezTo>
                          <a:pt x="750641" y="2488111"/>
                          <a:pt x="541376" y="3498452"/>
                          <a:pt x="416271" y="3507550"/>
                        </a:cubicBezTo>
                        <a:cubicBezTo>
                          <a:pt x="291166" y="3516648"/>
                          <a:pt x="2288" y="2290624"/>
                          <a:pt x="13" y="1706045"/>
                        </a:cubicBezTo>
                        <a:close/>
                      </a:path>
                    </a:pathLst>
                  </a:custGeom>
                  <a:solidFill>
                    <a:srgbClr val="FB6969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62" name="Oval 8">
                    <a:extLst>
                      <a:ext uri="{FF2B5EF4-FFF2-40B4-BE49-F238E27FC236}">
                        <a16:creationId xmlns:a16="http://schemas.microsoft.com/office/drawing/2014/main" id="{5C0D329D-E12E-4105-8AD0-E1D904D05A39}"/>
                      </a:ext>
                    </a:extLst>
                  </p:cNvPr>
                  <p:cNvSpPr/>
                  <p:nvPr/>
                </p:nvSpPr>
                <p:spPr>
                  <a:xfrm flipH="1">
                    <a:off x="1826498" y="450707"/>
                    <a:ext cx="441824" cy="3507576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07788 w 355679"/>
                      <a:gd name="connsiteY0" fmla="*/ 1755572 h 3507928"/>
                      <a:gd name="connsiteX1" fmla="*/ 7661 w 355679"/>
                      <a:gd name="connsiteY1" fmla="*/ 265 h 3507928"/>
                      <a:gd name="connsiteX2" fmla="*/ 355679 w 355679"/>
                      <a:gd name="connsiteY2" fmla="*/ 1651645 h 3507928"/>
                      <a:gd name="connsiteX3" fmla="*/ 21309 w 355679"/>
                      <a:gd name="connsiteY3" fmla="*/ 3507741 h 3507928"/>
                      <a:gd name="connsiteX4" fmla="*/ 107788 w 355679"/>
                      <a:gd name="connsiteY4" fmla="*/ 1755572 h 3507928"/>
                      <a:gd name="connsiteX0" fmla="*/ 112046 w 441824"/>
                      <a:gd name="connsiteY0" fmla="*/ 1755365 h 3507576"/>
                      <a:gd name="connsiteX1" fmla="*/ 11919 w 441824"/>
                      <a:gd name="connsiteY1" fmla="*/ 58 h 3507576"/>
                      <a:gd name="connsiteX2" fmla="*/ 441824 w 441824"/>
                      <a:gd name="connsiteY2" fmla="*/ 1706030 h 3507576"/>
                      <a:gd name="connsiteX3" fmla="*/ 25567 w 441824"/>
                      <a:gd name="connsiteY3" fmla="*/ 3507534 h 3507576"/>
                      <a:gd name="connsiteX4" fmla="*/ 112046 w 441824"/>
                      <a:gd name="connsiteY4" fmla="*/ 1755365 h 3507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1824" h="3507576">
                        <a:moveTo>
                          <a:pt x="112046" y="1755365"/>
                        </a:moveTo>
                        <a:cubicBezTo>
                          <a:pt x="109771" y="1170786"/>
                          <a:pt x="-43044" y="8280"/>
                          <a:pt x="11919" y="58"/>
                        </a:cubicBezTo>
                        <a:cubicBezTo>
                          <a:pt x="66882" y="-8164"/>
                          <a:pt x="441824" y="869373"/>
                          <a:pt x="441824" y="1706030"/>
                        </a:cubicBezTo>
                        <a:cubicBezTo>
                          <a:pt x="441824" y="2542687"/>
                          <a:pt x="80530" y="3499312"/>
                          <a:pt x="25567" y="3507534"/>
                        </a:cubicBezTo>
                        <a:cubicBezTo>
                          <a:pt x="-29396" y="3515756"/>
                          <a:pt x="114321" y="2339944"/>
                          <a:pt x="112046" y="1755365"/>
                        </a:cubicBezTo>
                        <a:close/>
                      </a:path>
                    </a:pathLst>
                  </a:custGeom>
                  <a:solidFill>
                    <a:srgbClr val="CA2706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070638CD-5080-4603-A588-40A660F099AE}"/>
                    </a:ext>
                  </a:extLst>
                </p:cNvPr>
                <p:cNvGrpSpPr/>
                <p:nvPr/>
              </p:nvGrpSpPr>
              <p:grpSpPr>
                <a:xfrm>
                  <a:off x="2880985" y="396197"/>
                  <a:ext cx="7073437" cy="5459785"/>
                  <a:chOff x="2880985" y="396197"/>
                  <a:chExt cx="7073437" cy="5459785"/>
                </a:xfrm>
              </p:grpSpPr>
              <p:grpSp>
                <p:nvGrpSpPr>
                  <p:cNvPr id="35" name="Group 34">
                    <a:extLst>
                      <a:ext uri="{FF2B5EF4-FFF2-40B4-BE49-F238E27FC236}">
                        <a16:creationId xmlns:a16="http://schemas.microsoft.com/office/drawing/2014/main" id="{F6205969-C480-4530-86E5-955C52802582}"/>
                      </a:ext>
                    </a:extLst>
                  </p:cNvPr>
                  <p:cNvGrpSpPr/>
                  <p:nvPr/>
                </p:nvGrpSpPr>
                <p:grpSpPr>
                  <a:xfrm>
                    <a:off x="2880985" y="396197"/>
                    <a:ext cx="7073437" cy="3818260"/>
                    <a:chOff x="2880985" y="396197"/>
                    <a:chExt cx="7073437" cy="3818260"/>
                  </a:xfrm>
                </p:grpSpPr>
                <p:grpSp>
                  <p:nvGrpSpPr>
                    <p:cNvPr id="37" name="Group 36">
                      <a:extLst>
                        <a:ext uri="{FF2B5EF4-FFF2-40B4-BE49-F238E27FC236}">
                          <a16:creationId xmlns:a16="http://schemas.microsoft.com/office/drawing/2014/main" id="{D8025ED9-A18E-46C4-8C85-E7D26913E64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20948" y="396197"/>
                      <a:ext cx="6578369" cy="3818260"/>
                      <a:chOff x="3120948" y="1460725"/>
                      <a:chExt cx="6578369" cy="3818260"/>
                    </a:xfrm>
                  </p:grpSpPr>
                  <p:sp>
                    <p:nvSpPr>
                      <p:cNvPr id="44" name="Oval 8">
                        <a:extLst>
                          <a:ext uri="{FF2B5EF4-FFF2-40B4-BE49-F238E27FC236}">
                            <a16:creationId xmlns:a16="http://schemas.microsoft.com/office/drawing/2014/main" id="{9F0BE671-C896-4C8C-8B84-DD4B6CB4F029}"/>
                          </a:ext>
                        </a:extLst>
                      </p:cNvPr>
                      <p:cNvSpPr/>
                      <p:nvPr/>
                    </p:nvSpPr>
                    <p:spPr>
                      <a:xfrm rot="1056306">
                        <a:off x="6515082" y="1460725"/>
                        <a:ext cx="750641" cy="3507600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50641" h="3507600">
                            <a:moveTo>
                              <a:pt x="13" y="1706045"/>
                            </a:moveTo>
                            <a:cubicBezTo>
                              <a:pt x="-2262" y="1121466"/>
                              <a:pt x="277518" y="9172"/>
                              <a:pt x="402623" y="74"/>
                            </a:cubicBezTo>
                            <a:cubicBezTo>
                              <a:pt x="527728" y="-9024"/>
                              <a:pt x="750641" y="814797"/>
                              <a:pt x="750641" y="1651454"/>
                            </a:cubicBezTo>
                            <a:cubicBezTo>
                              <a:pt x="750641" y="2488111"/>
                              <a:pt x="541376" y="3498452"/>
                              <a:pt x="416271" y="3507550"/>
                            </a:cubicBezTo>
                            <a:cubicBezTo>
                              <a:pt x="291166" y="3516648"/>
                              <a:pt x="2288" y="2290624"/>
                              <a:pt x="13" y="1706045"/>
                            </a:cubicBezTo>
                            <a:close/>
                          </a:path>
                        </a:pathLst>
                      </a:custGeom>
                      <a:solidFill>
                        <a:srgbClr val="FB6969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sp>
                    <p:nvSpPr>
                      <p:cNvPr id="45" name="Oval 8">
                        <a:extLst>
                          <a:ext uri="{FF2B5EF4-FFF2-40B4-BE49-F238E27FC236}">
                            <a16:creationId xmlns:a16="http://schemas.microsoft.com/office/drawing/2014/main" id="{81B76FEA-491A-4F88-A97E-23DF531C2018}"/>
                          </a:ext>
                        </a:extLst>
                      </p:cNvPr>
                      <p:cNvSpPr/>
                      <p:nvPr/>
                    </p:nvSpPr>
                    <p:spPr>
                      <a:xfrm rot="1048221">
                        <a:off x="6929410" y="1518176"/>
                        <a:ext cx="355679" cy="3507928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  <a:gd name="connsiteX0" fmla="*/ 107788 w 355679"/>
                          <a:gd name="connsiteY0" fmla="*/ 1755572 h 3507928"/>
                          <a:gd name="connsiteX1" fmla="*/ 7661 w 355679"/>
                          <a:gd name="connsiteY1" fmla="*/ 265 h 3507928"/>
                          <a:gd name="connsiteX2" fmla="*/ 355679 w 355679"/>
                          <a:gd name="connsiteY2" fmla="*/ 1651645 h 3507928"/>
                          <a:gd name="connsiteX3" fmla="*/ 21309 w 355679"/>
                          <a:gd name="connsiteY3" fmla="*/ 3507741 h 3507928"/>
                          <a:gd name="connsiteX4" fmla="*/ 107788 w 355679"/>
                          <a:gd name="connsiteY4" fmla="*/ 1755572 h 350792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55679" h="3507928">
                            <a:moveTo>
                              <a:pt x="107788" y="1755572"/>
                            </a:moveTo>
                            <a:cubicBezTo>
                              <a:pt x="105513" y="1170993"/>
                              <a:pt x="-33654" y="17586"/>
                              <a:pt x="7661" y="265"/>
                            </a:cubicBezTo>
                            <a:cubicBezTo>
                              <a:pt x="48976" y="-17056"/>
                              <a:pt x="355679" y="814988"/>
                              <a:pt x="355679" y="1651645"/>
                            </a:cubicBezTo>
                            <a:cubicBezTo>
                              <a:pt x="355679" y="2488302"/>
                              <a:pt x="62624" y="3490420"/>
                              <a:pt x="21309" y="3507741"/>
                            </a:cubicBezTo>
                            <a:cubicBezTo>
                              <a:pt x="-20006" y="3525062"/>
                              <a:pt x="110063" y="2340151"/>
                              <a:pt x="107788" y="1755572"/>
                            </a:cubicBezTo>
                            <a:close/>
                          </a:path>
                        </a:pathLst>
                      </a:custGeom>
                      <a:solidFill>
                        <a:srgbClr val="CA270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grpSp>
                    <p:nvGrpSpPr>
                      <p:cNvPr id="46" name="Group 45">
                        <a:extLst>
                          <a:ext uri="{FF2B5EF4-FFF2-40B4-BE49-F238E27FC236}">
                            <a16:creationId xmlns:a16="http://schemas.microsoft.com/office/drawing/2014/main" id="{AA1CA50B-039F-4C82-A789-C18E2E7DCEEA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149556">
                        <a:off x="7026109" y="1724832"/>
                        <a:ext cx="766622" cy="3515423"/>
                        <a:chOff x="9704660" y="1938307"/>
                        <a:chExt cx="766622" cy="3515423"/>
                      </a:xfrm>
                    </p:grpSpPr>
                    <p:sp>
                      <p:nvSpPr>
                        <p:cNvPr id="59" name="Oval 8">
                          <a:extLst>
                            <a:ext uri="{FF2B5EF4-FFF2-40B4-BE49-F238E27FC236}">
                              <a16:creationId xmlns:a16="http://schemas.microsoft.com/office/drawing/2014/main" id="{535674EF-676F-4BD8-A275-9133166DD6E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704660" y="1938307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60" name="Oval 8">
                          <a:extLst>
                            <a:ext uri="{FF2B5EF4-FFF2-40B4-BE49-F238E27FC236}">
                              <a16:creationId xmlns:a16="http://schemas.microsoft.com/office/drawing/2014/main" id="{53642B2D-EF59-4A1E-9FEB-B01AAEE819A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115603" y="1945802"/>
                          <a:ext cx="355679" cy="3507928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55679" h="3507928">
                              <a:moveTo>
                                <a:pt x="107788" y="1755572"/>
                              </a:moveTo>
                              <a:cubicBezTo>
                                <a:pt x="105513" y="1170993"/>
                                <a:pt x="-33654" y="17586"/>
                                <a:pt x="7661" y="265"/>
                              </a:cubicBezTo>
                              <a:cubicBezTo>
                                <a:pt x="48976" y="-17056"/>
                                <a:pt x="355679" y="814988"/>
                                <a:pt x="355679" y="1651645"/>
                              </a:cubicBezTo>
                              <a:cubicBezTo>
                                <a:pt x="355679" y="2488302"/>
                                <a:pt x="62624" y="3490420"/>
                                <a:pt x="21309" y="3507741"/>
                              </a:cubicBezTo>
                              <a:cubicBezTo>
                                <a:pt x="-20006" y="3525062"/>
                                <a:pt x="110063" y="2340151"/>
                                <a:pt x="107788" y="175557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47" name="Group 46">
                        <a:extLst>
                          <a:ext uri="{FF2B5EF4-FFF2-40B4-BE49-F238E27FC236}">
                            <a16:creationId xmlns:a16="http://schemas.microsoft.com/office/drawing/2014/main" id="{24457200-DA9B-451A-9B7F-57ECB45E0EAB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0551592">
                        <a:off x="5447094" y="1483940"/>
                        <a:ext cx="777477" cy="3522558"/>
                        <a:chOff x="3385627" y="2845973"/>
                        <a:chExt cx="777477" cy="3522558"/>
                      </a:xfrm>
                    </p:grpSpPr>
                    <p:sp>
                      <p:nvSpPr>
                        <p:cNvPr id="57" name="Oval 8">
                          <a:extLst>
                            <a:ext uri="{FF2B5EF4-FFF2-40B4-BE49-F238E27FC236}">
                              <a16:creationId xmlns:a16="http://schemas.microsoft.com/office/drawing/2014/main" id="{60AB8CAF-EA7A-4F89-B4B3-34B4F6A0E61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12463" y="2845973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58" name="Oval 8">
                          <a:extLst>
                            <a:ext uri="{FF2B5EF4-FFF2-40B4-BE49-F238E27FC236}">
                              <a16:creationId xmlns:a16="http://schemas.microsoft.com/office/drawing/2014/main" id="{93CCFBA6-2315-46A4-999C-513738723E0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3385627" y="2860955"/>
                          <a:ext cx="441824" cy="3507576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  <a:gd name="connsiteX0" fmla="*/ 112046 w 441824"/>
                            <a:gd name="connsiteY0" fmla="*/ 1755365 h 3507576"/>
                            <a:gd name="connsiteX1" fmla="*/ 11919 w 441824"/>
                            <a:gd name="connsiteY1" fmla="*/ 58 h 3507576"/>
                            <a:gd name="connsiteX2" fmla="*/ 441824 w 441824"/>
                            <a:gd name="connsiteY2" fmla="*/ 1706030 h 3507576"/>
                            <a:gd name="connsiteX3" fmla="*/ 25567 w 441824"/>
                            <a:gd name="connsiteY3" fmla="*/ 3507534 h 3507576"/>
                            <a:gd name="connsiteX4" fmla="*/ 112046 w 441824"/>
                            <a:gd name="connsiteY4" fmla="*/ 1755365 h 35075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41824" h="3507576">
                              <a:moveTo>
                                <a:pt x="112046" y="1755365"/>
                              </a:moveTo>
                              <a:cubicBezTo>
                                <a:pt x="109771" y="1170786"/>
                                <a:pt x="-43044" y="8280"/>
                                <a:pt x="11919" y="58"/>
                              </a:cubicBezTo>
                              <a:cubicBezTo>
                                <a:pt x="66882" y="-8164"/>
                                <a:pt x="441824" y="869373"/>
                                <a:pt x="441824" y="1706030"/>
                              </a:cubicBezTo>
                              <a:cubicBezTo>
                                <a:pt x="441824" y="2542687"/>
                                <a:pt x="80530" y="3499312"/>
                                <a:pt x="25567" y="3507534"/>
                              </a:cubicBezTo>
                              <a:cubicBezTo>
                                <a:pt x="-29396" y="3515756"/>
                                <a:pt x="114321" y="2339944"/>
                                <a:pt x="112046" y="175536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48" name="Group 47">
                        <a:extLst>
                          <a:ext uri="{FF2B5EF4-FFF2-40B4-BE49-F238E27FC236}">
                            <a16:creationId xmlns:a16="http://schemas.microsoft.com/office/drawing/2014/main" id="{F7DB111F-5848-4FEF-86DC-340FB27A2008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19444345">
                        <a:off x="4970876" y="1756427"/>
                        <a:ext cx="777477" cy="3522558"/>
                        <a:chOff x="3385627" y="2845973"/>
                        <a:chExt cx="777477" cy="3522558"/>
                      </a:xfrm>
                    </p:grpSpPr>
                    <p:sp>
                      <p:nvSpPr>
                        <p:cNvPr id="55" name="Oval 8">
                          <a:extLst>
                            <a:ext uri="{FF2B5EF4-FFF2-40B4-BE49-F238E27FC236}">
                              <a16:creationId xmlns:a16="http://schemas.microsoft.com/office/drawing/2014/main" id="{9DB06B57-5ACF-43AF-B5EF-049E2D3B078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12463" y="2845973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56" name="Oval 8">
                          <a:extLst>
                            <a:ext uri="{FF2B5EF4-FFF2-40B4-BE49-F238E27FC236}">
                              <a16:creationId xmlns:a16="http://schemas.microsoft.com/office/drawing/2014/main" id="{9505EDE5-4A47-4991-9D0C-31CBFF22FC5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3385627" y="2860955"/>
                          <a:ext cx="441824" cy="3507576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  <a:gd name="connsiteX0" fmla="*/ 112046 w 441824"/>
                            <a:gd name="connsiteY0" fmla="*/ 1755365 h 3507576"/>
                            <a:gd name="connsiteX1" fmla="*/ 11919 w 441824"/>
                            <a:gd name="connsiteY1" fmla="*/ 58 h 3507576"/>
                            <a:gd name="connsiteX2" fmla="*/ 441824 w 441824"/>
                            <a:gd name="connsiteY2" fmla="*/ 1706030 h 3507576"/>
                            <a:gd name="connsiteX3" fmla="*/ 25567 w 441824"/>
                            <a:gd name="connsiteY3" fmla="*/ 3507534 h 3507576"/>
                            <a:gd name="connsiteX4" fmla="*/ 112046 w 441824"/>
                            <a:gd name="connsiteY4" fmla="*/ 1755365 h 35075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41824" h="3507576">
                              <a:moveTo>
                                <a:pt x="112046" y="1755365"/>
                              </a:moveTo>
                              <a:cubicBezTo>
                                <a:pt x="109771" y="1170786"/>
                                <a:pt x="-43044" y="8280"/>
                                <a:pt x="11919" y="58"/>
                              </a:cubicBezTo>
                              <a:cubicBezTo>
                                <a:pt x="66882" y="-8164"/>
                                <a:pt x="441824" y="869373"/>
                                <a:pt x="441824" y="1706030"/>
                              </a:cubicBezTo>
                              <a:cubicBezTo>
                                <a:pt x="441824" y="2542687"/>
                                <a:pt x="80530" y="3499312"/>
                                <a:pt x="25567" y="3507534"/>
                              </a:cubicBezTo>
                              <a:cubicBezTo>
                                <a:pt x="-29396" y="3515756"/>
                                <a:pt x="114321" y="2339944"/>
                                <a:pt x="112046" y="175536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49" name="Group 48">
                        <a:extLst>
                          <a:ext uri="{FF2B5EF4-FFF2-40B4-BE49-F238E27FC236}">
                            <a16:creationId xmlns:a16="http://schemas.microsoft.com/office/drawing/2014/main" id="{3627F1DD-C8D7-4EE1-8C2B-7D35DEF32CE1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3622171">
                        <a:off x="7558295" y="2264685"/>
                        <a:ext cx="766622" cy="3515423"/>
                        <a:chOff x="9704660" y="1938307"/>
                        <a:chExt cx="766622" cy="3515423"/>
                      </a:xfrm>
                    </p:grpSpPr>
                    <p:sp>
                      <p:nvSpPr>
                        <p:cNvPr id="53" name="Oval 8">
                          <a:extLst>
                            <a:ext uri="{FF2B5EF4-FFF2-40B4-BE49-F238E27FC236}">
                              <a16:creationId xmlns:a16="http://schemas.microsoft.com/office/drawing/2014/main" id="{96DC5388-92FA-414F-AFD3-7A720BB33E9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704660" y="1938307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54" name="Oval 8">
                          <a:extLst>
                            <a:ext uri="{FF2B5EF4-FFF2-40B4-BE49-F238E27FC236}">
                              <a16:creationId xmlns:a16="http://schemas.microsoft.com/office/drawing/2014/main" id="{78E11D07-7824-4CF3-903E-541C90FD5F0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115603" y="1945802"/>
                          <a:ext cx="355679" cy="3507928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55679" h="3507928">
                              <a:moveTo>
                                <a:pt x="107788" y="1755572"/>
                              </a:moveTo>
                              <a:cubicBezTo>
                                <a:pt x="105513" y="1170993"/>
                                <a:pt x="-33654" y="17586"/>
                                <a:pt x="7661" y="265"/>
                              </a:cubicBezTo>
                              <a:cubicBezTo>
                                <a:pt x="48976" y="-17056"/>
                                <a:pt x="355679" y="814988"/>
                                <a:pt x="355679" y="1651645"/>
                              </a:cubicBezTo>
                              <a:cubicBezTo>
                                <a:pt x="355679" y="2488302"/>
                                <a:pt x="62624" y="3490420"/>
                                <a:pt x="21309" y="3507741"/>
                              </a:cubicBezTo>
                              <a:cubicBezTo>
                                <a:pt x="-20006" y="3525062"/>
                                <a:pt x="110063" y="2340151"/>
                                <a:pt x="107788" y="175557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50" name="Group 49">
                        <a:extLst>
                          <a:ext uri="{FF2B5EF4-FFF2-40B4-BE49-F238E27FC236}">
                            <a16:creationId xmlns:a16="http://schemas.microsoft.com/office/drawing/2014/main" id="{2C795472-7809-479E-9DF1-1E9BDFF48A03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17882987">
                        <a:off x="4493488" y="2375070"/>
                        <a:ext cx="777477" cy="3522558"/>
                        <a:chOff x="3385627" y="2845973"/>
                        <a:chExt cx="777477" cy="3522558"/>
                      </a:xfrm>
                    </p:grpSpPr>
                    <p:sp>
                      <p:nvSpPr>
                        <p:cNvPr id="51" name="Oval 8">
                          <a:extLst>
                            <a:ext uri="{FF2B5EF4-FFF2-40B4-BE49-F238E27FC236}">
                              <a16:creationId xmlns:a16="http://schemas.microsoft.com/office/drawing/2014/main" id="{29AD199D-B44C-444E-81E1-6E05975F72A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12463" y="2845973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52" name="Oval 8">
                          <a:extLst>
                            <a:ext uri="{FF2B5EF4-FFF2-40B4-BE49-F238E27FC236}">
                              <a16:creationId xmlns:a16="http://schemas.microsoft.com/office/drawing/2014/main" id="{1757561D-C9C3-4822-A729-859CCFCD342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3385627" y="2860955"/>
                          <a:ext cx="441824" cy="3507576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  <a:gd name="connsiteX0" fmla="*/ 112046 w 441824"/>
                            <a:gd name="connsiteY0" fmla="*/ 1755365 h 3507576"/>
                            <a:gd name="connsiteX1" fmla="*/ 11919 w 441824"/>
                            <a:gd name="connsiteY1" fmla="*/ 58 h 3507576"/>
                            <a:gd name="connsiteX2" fmla="*/ 441824 w 441824"/>
                            <a:gd name="connsiteY2" fmla="*/ 1706030 h 3507576"/>
                            <a:gd name="connsiteX3" fmla="*/ 25567 w 441824"/>
                            <a:gd name="connsiteY3" fmla="*/ 3507534 h 3507576"/>
                            <a:gd name="connsiteX4" fmla="*/ 112046 w 441824"/>
                            <a:gd name="connsiteY4" fmla="*/ 1755365 h 35075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41824" h="3507576">
                              <a:moveTo>
                                <a:pt x="112046" y="1755365"/>
                              </a:moveTo>
                              <a:cubicBezTo>
                                <a:pt x="109771" y="1170786"/>
                                <a:pt x="-43044" y="8280"/>
                                <a:pt x="11919" y="58"/>
                              </a:cubicBezTo>
                              <a:cubicBezTo>
                                <a:pt x="66882" y="-8164"/>
                                <a:pt x="441824" y="869373"/>
                                <a:pt x="441824" y="1706030"/>
                              </a:cubicBezTo>
                              <a:cubicBezTo>
                                <a:pt x="441824" y="2542687"/>
                                <a:pt x="80530" y="3499312"/>
                                <a:pt x="25567" y="3507534"/>
                              </a:cubicBezTo>
                              <a:cubicBezTo>
                                <a:pt x="-29396" y="3515756"/>
                                <a:pt x="114321" y="2339944"/>
                                <a:pt x="112046" y="175536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</p:grpSp>
                <p:grpSp>
                  <p:nvGrpSpPr>
                    <p:cNvPr id="38" name="Group 37">
                      <a:extLst>
                        <a:ext uri="{FF2B5EF4-FFF2-40B4-BE49-F238E27FC236}">
                          <a16:creationId xmlns:a16="http://schemas.microsoft.com/office/drawing/2014/main" id="{8126370D-F275-434B-AAB9-FA5DD1CA7128}"/>
                        </a:ext>
                      </a:extLst>
                    </p:cNvPr>
                    <p:cNvGrpSpPr/>
                    <p:nvPr/>
                  </p:nvGrpSpPr>
                  <p:grpSpPr>
                    <a:xfrm rot="20091635">
                      <a:off x="2880985" y="3434039"/>
                      <a:ext cx="3579605" cy="763228"/>
                      <a:chOff x="1598093" y="3802535"/>
                      <a:chExt cx="3579605" cy="763228"/>
                    </a:xfrm>
                  </p:grpSpPr>
                  <p:sp>
                    <p:nvSpPr>
                      <p:cNvPr id="42" name="Oval 8">
                        <a:extLst>
                          <a:ext uri="{FF2B5EF4-FFF2-40B4-BE49-F238E27FC236}">
                            <a16:creationId xmlns:a16="http://schemas.microsoft.com/office/drawing/2014/main" id="{5677EC33-687C-4D40-A466-95CE451E23C4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>
                        <a:off x="3048577" y="2424056"/>
                        <a:ext cx="750641" cy="3507600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50641" h="3507600">
                            <a:moveTo>
                              <a:pt x="13" y="1706045"/>
                            </a:moveTo>
                            <a:cubicBezTo>
                              <a:pt x="-2262" y="1121466"/>
                              <a:pt x="277518" y="9172"/>
                              <a:pt x="402623" y="74"/>
                            </a:cubicBezTo>
                            <a:cubicBezTo>
                              <a:pt x="527728" y="-9024"/>
                              <a:pt x="750641" y="814797"/>
                              <a:pt x="750641" y="1651454"/>
                            </a:cubicBezTo>
                            <a:cubicBezTo>
                              <a:pt x="750641" y="2488111"/>
                              <a:pt x="541376" y="3498452"/>
                              <a:pt x="416271" y="3507550"/>
                            </a:cubicBezTo>
                            <a:cubicBezTo>
                              <a:pt x="291166" y="3516648"/>
                              <a:pt x="2288" y="2290624"/>
                              <a:pt x="13" y="1706045"/>
                            </a:cubicBezTo>
                            <a:close/>
                          </a:path>
                        </a:pathLst>
                      </a:custGeom>
                      <a:solidFill>
                        <a:srgbClr val="FB6969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sp>
                    <p:nvSpPr>
                      <p:cNvPr id="43" name="Oval 8">
                        <a:extLst>
                          <a:ext uri="{FF2B5EF4-FFF2-40B4-BE49-F238E27FC236}">
                            <a16:creationId xmlns:a16="http://schemas.microsoft.com/office/drawing/2014/main" id="{45FB0D6E-209B-4015-9D08-D5EAC38ED8A7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 flipH="1">
                        <a:off x="3130969" y="2591063"/>
                        <a:ext cx="441824" cy="3507576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  <a:gd name="connsiteX0" fmla="*/ 107788 w 355679"/>
                          <a:gd name="connsiteY0" fmla="*/ 1755572 h 3507928"/>
                          <a:gd name="connsiteX1" fmla="*/ 7661 w 355679"/>
                          <a:gd name="connsiteY1" fmla="*/ 265 h 3507928"/>
                          <a:gd name="connsiteX2" fmla="*/ 355679 w 355679"/>
                          <a:gd name="connsiteY2" fmla="*/ 1651645 h 3507928"/>
                          <a:gd name="connsiteX3" fmla="*/ 21309 w 355679"/>
                          <a:gd name="connsiteY3" fmla="*/ 3507741 h 3507928"/>
                          <a:gd name="connsiteX4" fmla="*/ 107788 w 355679"/>
                          <a:gd name="connsiteY4" fmla="*/ 1755572 h 3507928"/>
                          <a:gd name="connsiteX0" fmla="*/ 112046 w 441824"/>
                          <a:gd name="connsiteY0" fmla="*/ 1755365 h 3507576"/>
                          <a:gd name="connsiteX1" fmla="*/ 11919 w 441824"/>
                          <a:gd name="connsiteY1" fmla="*/ 58 h 3507576"/>
                          <a:gd name="connsiteX2" fmla="*/ 441824 w 441824"/>
                          <a:gd name="connsiteY2" fmla="*/ 1706030 h 3507576"/>
                          <a:gd name="connsiteX3" fmla="*/ 25567 w 441824"/>
                          <a:gd name="connsiteY3" fmla="*/ 3507534 h 3507576"/>
                          <a:gd name="connsiteX4" fmla="*/ 112046 w 441824"/>
                          <a:gd name="connsiteY4" fmla="*/ 1755365 h 35075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1824" h="3507576">
                            <a:moveTo>
                              <a:pt x="112046" y="1755365"/>
                            </a:moveTo>
                            <a:cubicBezTo>
                              <a:pt x="109771" y="1170786"/>
                              <a:pt x="-43044" y="8280"/>
                              <a:pt x="11919" y="58"/>
                            </a:cubicBezTo>
                            <a:cubicBezTo>
                              <a:pt x="66882" y="-8164"/>
                              <a:pt x="441824" y="869373"/>
                              <a:pt x="441824" y="1706030"/>
                            </a:cubicBezTo>
                            <a:cubicBezTo>
                              <a:pt x="441824" y="2542687"/>
                              <a:pt x="80530" y="3499312"/>
                              <a:pt x="25567" y="3507534"/>
                            </a:cubicBezTo>
                            <a:cubicBezTo>
                              <a:pt x="-29396" y="3515756"/>
                              <a:pt x="114321" y="2339944"/>
                              <a:pt x="112046" y="1755365"/>
                            </a:cubicBezTo>
                            <a:close/>
                          </a:path>
                        </a:pathLst>
                      </a:custGeom>
                      <a:solidFill>
                        <a:srgbClr val="CA2706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</p:grpSp>
                <p:grpSp>
                  <p:nvGrpSpPr>
                    <p:cNvPr id="39" name="Group 38">
                      <a:extLst>
                        <a:ext uri="{FF2B5EF4-FFF2-40B4-BE49-F238E27FC236}">
                          <a16:creationId xmlns:a16="http://schemas.microsoft.com/office/drawing/2014/main" id="{A9B6FC76-90D3-46EB-8967-E930C4A70F53}"/>
                        </a:ext>
                      </a:extLst>
                    </p:cNvPr>
                    <p:cNvGrpSpPr/>
                    <p:nvPr/>
                  </p:nvGrpSpPr>
                  <p:grpSpPr>
                    <a:xfrm rot="19409316">
                      <a:off x="6374817" y="3283913"/>
                      <a:ext cx="3579605" cy="763228"/>
                      <a:chOff x="8476579" y="4321149"/>
                      <a:chExt cx="3579605" cy="763228"/>
                    </a:xfrm>
                  </p:grpSpPr>
                  <p:sp>
                    <p:nvSpPr>
                      <p:cNvPr id="40" name="Oval 8">
                        <a:extLst>
                          <a:ext uri="{FF2B5EF4-FFF2-40B4-BE49-F238E27FC236}">
                            <a16:creationId xmlns:a16="http://schemas.microsoft.com/office/drawing/2014/main" id="{6514B9C0-F48B-4C60-A217-A04FE6A00C63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>
                        <a:off x="9927063" y="2942670"/>
                        <a:ext cx="750641" cy="3507600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50641" h="3507600">
                            <a:moveTo>
                              <a:pt x="13" y="1706045"/>
                            </a:moveTo>
                            <a:cubicBezTo>
                              <a:pt x="-2262" y="1121466"/>
                              <a:pt x="277518" y="9172"/>
                              <a:pt x="402623" y="74"/>
                            </a:cubicBezTo>
                            <a:cubicBezTo>
                              <a:pt x="527728" y="-9024"/>
                              <a:pt x="750641" y="814797"/>
                              <a:pt x="750641" y="1651454"/>
                            </a:cubicBezTo>
                            <a:cubicBezTo>
                              <a:pt x="750641" y="2488111"/>
                              <a:pt x="541376" y="3498452"/>
                              <a:pt x="416271" y="3507550"/>
                            </a:cubicBezTo>
                            <a:cubicBezTo>
                              <a:pt x="291166" y="3516648"/>
                              <a:pt x="2288" y="2290624"/>
                              <a:pt x="13" y="1706045"/>
                            </a:cubicBezTo>
                            <a:close/>
                          </a:path>
                        </a:pathLst>
                      </a:custGeom>
                      <a:solidFill>
                        <a:srgbClr val="FB6969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sp>
                    <p:nvSpPr>
                      <p:cNvPr id="41" name="Oval 8">
                        <a:extLst>
                          <a:ext uri="{FF2B5EF4-FFF2-40B4-BE49-F238E27FC236}">
                            <a16:creationId xmlns:a16="http://schemas.microsoft.com/office/drawing/2014/main" id="{2F403EB3-29E9-4A80-A385-8E5236EB19B4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 flipH="1">
                        <a:off x="10009455" y="3109677"/>
                        <a:ext cx="441824" cy="3507576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  <a:gd name="connsiteX0" fmla="*/ 107788 w 355679"/>
                          <a:gd name="connsiteY0" fmla="*/ 1755572 h 3507928"/>
                          <a:gd name="connsiteX1" fmla="*/ 7661 w 355679"/>
                          <a:gd name="connsiteY1" fmla="*/ 265 h 3507928"/>
                          <a:gd name="connsiteX2" fmla="*/ 355679 w 355679"/>
                          <a:gd name="connsiteY2" fmla="*/ 1651645 h 3507928"/>
                          <a:gd name="connsiteX3" fmla="*/ 21309 w 355679"/>
                          <a:gd name="connsiteY3" fmla="*/ 3507741 h 3507928"/>
                          <a:gd name="connsiteX4" fmla="*/ 107788 w 355679"/>
                          <a:gd name="connsiteY4" fmla="*/ 1755572 h 3507928"/>
                          <a:gd name="connsiteX0" fmla="*/ 112046 w 441824"/>
                          <a:gd name="connsiteY0" fmla="*/ 1755365 h 3507576"/>
                          <a:gd name="connsiteX1" fmla="*/ 11919 w 441824"/>
                          <a:gd name="connsiteY1" fmla="*/ 58 h 3507576"/>
                          <a:gd name="connsiteX2" fmla="*/ 441824 w 441824"/>
                          <a:gd name="connsiteY2" fmla="*/ 1706030 h 3507576"/>
                          <a:gd name="connsiteX3" fmla="*/ 25567 w 441824"/>
                          <a:gd name="connsiteY3" fmla="*/ 3507534 h 3507576"/>
                          <a:gd name="connsiteX4" fmla="*/ 112046 w 441824"/>
                          <a:gd name="connsiteY4" fmla="*/ 1755365 h 35075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1824" h="3507576">
                            <a:moveTo>
                              <a:pt x="112046" y="1755365"/>
                            </a:moveTo>
                            <a:cubicBezTo>
                              <a:pt x="109771" y="1170786"/>
                              <a:pt x="-43044" y="8280"/>
                              <a:pt x="11919" y="58"/>
                            </a:cubicBezTo>
                            <a:cubicBezTo>
                              <a:pt x="66882" y="-8164"/>
                              <a:pt x="441824" y="869373"/>
                              <a:pt x="441824" y="1706030"/>
                            </a:cubicBezTo>
                            <a:cubicBezTo>
                              <a:pt x="441824" y="2542687"/>
                              <a:pt x="80530" y="3499312"/>
                              <a:pt x="25567" y="3507534"/>
                            </a:cubicBezTo>
                            <a:cubicBezTo>
                              <a:pt x="-29396" y="3515756"/>
                              <a:pt x="114321" y="2339944"/>
                              <a:pt x="112046" y="1755365"/>
                            </a:cubicBezTo>
                            <a:close/>
                          </a:path>
                        </a:pathLst>
                      </a:custGeom>
                      <a:solidFill>
                        <a:srgbClr val="CA2706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</p:grpSp>
              </p:grpSp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51CCF103-1E09-495F-8FD1-2A759B938C77}"/>
                      </a:ext>
                    </a:extLst>
                  </p:cNvPr>
                  <p:cNvSpPr/>
                  <p:nvPr/>
                </p:nvSpPr>
                <p:spPr>
                  <a:xfrm>
                    <a:off x="6299576" y="3884855"/>
                    <a:ext cx="262254" cy="1971127"/>
                  </a:xfrm>
                  <a:prstGeom prst="rect">
                    <a:avLst/>
                  </a:prstGeom>
                  <a:solidFill>
                    <a:srgbClr val="8CFA1E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4954CD9F-A86C-4EE2-B23E-26DF7171AA75}"/>
                    </a:ext>
                  </a:extLst>
                </p:cNvPr>
                <p:cNvGrpSpPr/>
                <p:nvPr/>
              </p:nvGrpSpPr>
              <p:grpSpPr>
                <a:xfrm rot="1825018">
                  <a:off x="10144975" y="2253042"/>
                  <a:ext cx="653519" cy="906586"/>
                  <a:chOff x="2022491" y="3666784"/>
                  <a:chExt cx="653519" cy="906586"/>
                </a:xfrm>
              </p:grpSpPr>
              <p:sp>
                <p:nvSpPr>
                  <p:cNvPr id="32" name="Oval 8">
                    <a:extLst>
                      <a:ext uri="{FF2B5EF4-FFF2-40B4-BE49-F238E27FC236}">
                        <a16:creationId xmlns:a16="http://schemas.microsoft.com/office/drawing/2014/main" id="{A2120DE9-2A4B-478B-97DD-91F816EB4175}"/>
                      </a:ext>
                    </a:extLst>
                  </p:cNvPr>
                  <p:cNvSpPr/>
                  <p:nvPr/>
                </p:nvSpPr>
                <p:spPr>
                  <a:xfrm>
                    <a:off x="2044399" y="3666784"/>
                    <a:ext cx="615692" cy="902896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643 w 752271"/>
                      <a:gd name="connsiteY0" fmla="*/ 1706045 h 2269228"/>
                      <a:gd name="connsiteX1" fmla="*/ 404253 w 752271"/>
                      <a:gd name="connsiteY1" fmla="*/ 74 h 2269228"/>
                      <a:gd name="connsiteX2" fmla="*/ 752271 w 752271"/>
                      <a:gd name="connsiteY2" fmla="*/ 1651454 h 2269228"/>
                      <a:gd name="connsiteX3" fmla="*/ 281423 w 752271"/>
                      <a:gd name="connsiteY3" fmla="*/ 2238308 h 2269228"/>
                      <a:gd name="connsiteX4" fmla="*/ 1643 w 752271"/>
                      <a:gd name="connsiteY4" fmla="*/ 1706045 h 2269228"/>
                      <a:gd name="connsiteX0" fmla="*/ 325 w 750953"/>
                      <a:gd name="connsiteY0" fmla="*/ 1706045 h 2357149"/>
                      <a:gd name="connsiteX1" fmla="*/ 402935 w 750953"/>
                      <a:gd name="connsiteY1" fmla="*/ 74 h 2357149"/>
                      <a:gd name="connsiteX2" fmla="*/ 750953 w 750953"/>
                      <a:gd name="connsiteY2" fmla="*/ 1651454 h 2357149"/>
                      <a:gd name="connsiteX3" fmla="*/ 342580 w 750953"/>
                      <a:gd name="connsiteY3" fmla="*/ 2352863 h 2357149"/>
                      <a:gd name="connsiteX4" fmla="*/ 325 w 750953"/>
                      <a:gd name="connsiteY4" fmla="*/ 1706045 h 2357149"/>
                      <a:gd name="connsiteX0" fmla="*/ 1643 w 752271"/>
                      <a:gd name="connsiteY0" fmla="*/ 1706045 h 2505754"/>
                      <a:gd name="connsiteX1" fmla="*/ 404253 w 752271"/>
                      <a:gd name="connsiteY1" fmla="*/ 74 h 2505754"/>
                      <a:gd name="connsiteX2" fmla="*/ 752271 w 752271"/>
                      <a:gd name="connsiteY2" fmla="*/ 1651454 h 2505754"/>
                      <a:gd name="connsiteX3" fmla="*/ 281425 w 752271"/>
                      <a:gd name="connsiteY3" fmla="*/ 2505598 h 2505754"/>
                      <a:gd name="connsiteX4" fmla="*/ 1643 w 752271"/>
                      <a:gd name="connsiteY4" fmla="*/ 1706045 h 2505754"/>
                      <a:gd name="connsiteX0" fmla="*/ 1292 w 814393"/>
                      <a:gd name="connsiteY0" fmla="*/ 1706044 h 2505754"/>
                      <a:gd name="connsiteX1" fmla="*/ 466375 w 814393"/>
                      <a:gd name="connsiteY1" fmla="*/ 74 h 2505754"/>
                      <a:gd name="connsiteX2" fmla="*/ 814393 w 814393"/>
                      <a:gd name="connsiteY2" fmla="*/ 1651454 h 2505754"/>
                      <a:gd name="connsiteX3" fmla="*/ 343547 w 814393"/>
                      <a:gd name="connsiteY3" fmla="*/ 2505598 h 2505754"/>
                      <a:gd name="connsiteX4" fmla="*/ 1292 w 814393"/>
                      <a:gd name="connsiteY4" fmla="*/ 1706044 h 2505754"/>
                      <a:gd name="connsiteX0" fmla="*/ 1411 w 939458"/>
                      <a:gd name="connsiteY0" fmla="*/ 1705977 h 2507503"/>
                      <a:gd name="connsiteX1" fmla="*/ 466494 w 939458"/>
                      <a:gd name="connsiteY1" fmla="*/ 7 h 2507503"/>
                      <a:gd name="connsiteX2" fmla="*/ 939458 w 939458"/>
                      <a:gd name="connsiteY2" fmla="*/ 1727752 h 2507503"/>
                      <a:gd name="connsiteX3" fmla="*/ 343666 w 939458"/>
                      <a:gd name="connsiteY3" fmla="*/ 2505531 h 2507503"/>
                      <a:gd name="connsiteX4" fmla="*/ 1411 w 939458"/>
                      <a:gd name="connsiteY4" fmla="*/ 1705977 h 2507503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9458" h="2526125">
                        <a:moveTo>
                          <a:pt x="1411" y="1705977"/>
                        </a:moveTo>
                        <a:cubicBezTo>
                          <a:pt x="21882" y="1288390"/>
                          <a:pt x="310153" y="-3622"/>
                          <a:pt x="466494" y="7"/>
                        </a:cubicBezTo>
                        <a:cubicBezTo>
                          <a:pt x="622835" y="3636"/>
                          <a:pt x="939458" y="891095"/>
                          <a:pt x="939458" y="1727752"/>
                        </a:cubicBezTo>
                        <a:cubicBezTo>
                          <a:pt x="918635" y="2717148"/>
                          <a:pt x="500007" y="2509160"/>
                          <a:pt x="343666" y="2505531"/>
                        </a:cubicBezTo>
                        <a:cubicBezTo>
                          <a:pt x="187325" y="2501902"/>
                          <a:pt x="-19060" y="2123564"/>
                          <a:pt x="1411" y="1705977"/>
                        </a:cubicBezTo>
                        <a:close/>
                      </a:path>
                    </a:pathLst>
                  </a:custGeom>
                  <a:solidFill>
                    <a:srgbClr val="FB6969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3" name="Oval 8">
                    <a:extLst>
                      <a:ext uri="{FF2B5EF4-FFF2-40B4-BE49-F238E27FC236}">
                        <a16:creationId xmlns:a16="http://schemas.microsoft.com/office/drawing/2014/main" id="{9D9562A5-7AEC-4A7F-B38A-B4D771604EC6}"/>
                      </a:ext>
                    </a:extLst>
                  </p:cNvPr>
                  <p:cNvSpPr/>
                  <p:nvPr/>
                </p:nvSpPr>
                <p:spPr>
                  <a:xfrm>
                    <a:off x="2276875" y="3846474"/>
                    <a:ext cx="399135" cy="724476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643 w 752271"/>
                      <a:gd name="connsiteY0" fmla="*/ 1706045 h 2269228"/>
                      <a:gd name="connsiteX1" fmla="*/ 404253 w 752271"/>
                      <a:gd name="connsiteY1" fmla="*/ 74 h 2269228"/>
                      <a:gd name="connsiteX2" fmla="*/ 752271 w 752271"/>
                      <a:gd name="connsiteY2" fmla="*/ 1651454 h 2269228"/>
                      <a:gd name="connsiteX3" fmla="*/ 281423 w 752271"/>
                      <a:gd name="connsiteY3" fmla="*/ 2238308 h 2269228"/>
                      <a:gd name="connsiteX4" fmla="*/ 1643 w 752271"/>
                      <a:gd name="connsiteY4" fmla="*/ 1706045 h 2269228"/>
                      <a:gd name="connsiteX0" fmla="*/ 325 w 750953"/>
                      <a:gd name="connsiteY0" fmla="*/ 1706045 h 2357149"/>
                      <a:gd name="connsiteX1" fmla="*/ 402935 w 750953"/>
                      <a:gd name="connsiteY1" fmla="*/ 74 h 2357149"/>
                      <a:gd name="connsiteX2" fmla="*/ 750953 w 750953"/>
                      <a:gd name="connsiteY2" fmla="*/ 1651454 h 2357149"/>
                      <a:gd name="connsiteX3" fmla="*/ 342580 w 750953"/>
                      <a:gd name="connsiteY3" fmla="*/ 2352863 h 2357149"/>
                      <a:gd name="connsiteX4" fmla="*/ 325 w 750953"/>
                      <a:gd name="connsiteY4" fmla="*/ 1706045 h 2357149"/>
                      <a:gd name="connsiteX0" fmla="*/ 1643 w 752271"/>
                      <a:gd name="connsiteY0" fmla="*/ 1706045 h 2505754"/>
                      <a:gd name="connsiteX1" fmla="*/ 404253 w 752271"/>
                      <a:gd name="connsiteY1" fmla="*/ 74 h 2505754"/>
                      <a:gd name="connsiteX2" fmla="*/ 752271 w 752271"/>
                      <a:gd name="connsiteY2" fmla="*/ 1651454 h 2505754"/>
                      <a:gd name="connsiteX3" fmla="*/ 281425 w 752271"/>
                      <a:gd name="connsiteY3" fmla="*/ 2505598 h 2505754"/>
                      <a:gd name="connsiteX4" fmla="*/ 1643 w 752271"/>
                      <a:gd name="connsiteY4" fmla="*/ 1706045 h 2505754"/>
                      <a:gd name="connsiteX0" fmla="*/ 1292 w 814393"/>
                      <a:gd name="connsiteY0" fmla="*/ 1706044 h 2505754"/>
                      <a:gd name="connsiteX1" fmla="*/ 466375 w 814393"/>
                      <a:gd name="connsiteY1" fmla="*/ 74 h 2505754"/>
                      <a:gd name="connsiteX2" fmla="*/ 814393 w 814393"/>
                      <a:gd name="connsiteY2" fmla="*/ 1651454 h 2505754"/>
                      <a:gd name="connsiteX3" fmla="*/ 343547 w 814393"/>
                      <a:gd name="connsiteY3" fmla="*/ 2505598 h 2505754"/>
                      <a:gd name="connsiteX4" fmla="*/ 1292 w 814393"/>
                      <a:gd name="connsiteY4" fmla="*/ 1706044 h 2505754"/>
                      <a:gd name="connsiteX0" fmla="*/ 1411 w 939458"/>
                      <a:gd name="connsiteY0" fmla="*/ 1705977 h 2507503"/>
                      <a:gd name="connsiteX1" fmla="*/ 466494 w 939458"/>
                      <a:gd name="connsiteY1" fmla="*/ 7 h 2507503"/>
                      <a:gd name="connsiteX2" fmla="*/ 939458 w 939458"/>
                      <a:gd name="connsiteY2" fmla="*/ 1727752 h 2507503"/>
                      <a:gd name="connsiteX3" fmla="*/ 343666 w 939458"/>
                      <a:gd name="connsiteY3" fmla="*/ 2505531 h 2507503"/>
                      <a:gd name="connsiteX4" fmla="*/ 1411 w 939458"/>
                      <a:gd name="connsiteY4" fmla="*/ 1705977 h 2507503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210476 w 607084"/>
                      <a:gd name="connsiteY0" fmla="*/ 1744159 h 2523322"/>
                      <a:gd name="connsiteX1" fmla="*/ 134120 w 607084"/>
                      <a:gd name="connsiteY1" fmla="*/ 7 h 2523322"/>
                      <a:gd name="connsiteX2" fmla="*/ 607084 w 607084"/>
                      <a:gd name="connsiteY2" fmla="*/ 1727752 h 2523322"/>
                      <a:gd name="connsiteX3" fmla="*/ 11292 w 607084"/>
                      <a:gd name="connsiteY3" fmla="*/ 2505531 h 2523322"/>
                      <a:gd name="connsiteX4" fmla="*/ 210476 w 607084"/>
                      <a:gd name="connsiteY4" fmla="*/ 1744159 h 2523322"/>
                      <a:gd name="connsiteX0" fmla="*/ 212415 w 609023"/>
                      <a:gd name="connsiteY0" fmla="*/ 1247778 h 2026941"/>
                      <a:gd name="connsiteX1" fmla="*/ 406778 w 609023"/>
                      <a:gd name="connsiteY1" fmla="*/ 16 h 2026941"/>
                      <a:gd name="connsiteX2" fmla="*/ 609023 w 609023"/>
                      <a:gd name="connsiteY2" fmla="*/ 1231371 h 2026941"/>
                      <a:gd name="connsiteX3" fmla="*/ 13231 w 609023"/>
                      <a:gd name="connsiteY3" fmla="*/ 2009150 h 2026941"/>
                      <a:gd name="connsiteX4" fmla="*/ 212415 w 609023"/>
                      <a:gd name="connsiteY4" fmla="*/ 1247778 h 2026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9023" h="2026941">
                        <a:moveTo>
                          <a:pt x="212415" y="1247778"/>
                        </a:moveTo>
                        <a:cubicBezTo>
                          <a:pt x="278006" y="912922"/>
                          <a:pt x="340677" y="2750"/>
                          <a:pt x="406778" y="16"/>
                        </a:cubicBezTo>
                        <a:cubicBezTo>
                          <a:pt x="472879" y="-2718"/>
                          <a:pt x="609023" y="394714"/>
                          <a:pt x="609023" y="1231371"/>
                        </a:cubicBezTo>
                        <a:cubicBezTo>
                          <a:pt x="588200" y="2220767"/>
                          <a:pt x="79332" y="2006416"/>
                          <a:pt x="13231" y="2009150"/>
                        </a:cubicBezTo>
                        <a:cubicBezTo>
                          <a:pt x="-52870" y="2011884"/>
                          <a:pt x="146824" y="1582634"/>
                          <a:pt x="212415" y="1247778"/>
                        </a:cubicBezTo>
                        <a:close/>
                      </a:path>
                    </a:pathLst>
                  </a:custGeom>
                  <a:solidFill>
                    <a:srgbClr val="8CFA1E"/>
                  </a:solidFill>
                  <a:ln w="38100">
                    <a:solidFill>
                      <a:srgbClr val="8CFA1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4" name="Oval 8">
                    <a:extLst>
                      <a:ext uri="{FF2B5EF4-FFF2-40B4-BE49-F238E27FC236}">
                        <a16:creationId xmlns:a16="http://schemas.microsoft.com/office/drawing/2014/main" id="{EC1EC2E1-82EE-4916-AEC1-2B355C4B45FC}"/>
                      </a:ext>
                    </a:extLst>
                  </p:cNvPr>
                  <p:cNvSpPr/>
                  <p:nvPr/>
                </p:nvSpPr>
                <p:spPr>
                  <a:xfrm>
                    <a:off x="2022491" y="3928469"/>
                    <a:ext cx="455116" cy="644901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643 w 752271"/>
                      <a:gd name="connsiteY0" fmla="*/ 1706045 h 2269228"/>
                      <a:gd name="connsiteX1" fmla="*/ 404253 w 752271"/>
                      <a:gd name="connsiteY1" fmla="*/ 74 h 2269228"/>
                      <a:gd name="connsiteX2" fmla="*/ 752271 w 752271"/>
                      <a:gd name="connsiteY2" fmla="*/ 1651454 h 2269228"/>
                      <a:gd name="connsiteX3" fmla="*/ 281423 w 752271"/>
                      <a:gd name="connsiteY3" fmla="*/ 2238308 h 2269228"/>
                      <a:gd name="connsiteX4" fmla="*/ 1643 w 752271"/>
                      <a:gd name="connsiteY4" fmla="*/ 1706045 h 2269228"/>
                      <a:gd name="connsiteX0" fmla="*/ 325 w 750953"/>
                      <a:gd name="connsiteY0" fmla="*/ 1706045 h 2357149"/>
                      <a:gd name="connsiteX1" fmla="*/ 402935 w 750953"/>
                      <a:gd name="connsiteY1" fmla="*/ 74 h 2357149"/>
                      <a:gd name="connsiteX2" fmla="*/ 750953 w 750953"/>
                      <a:gd name="connsiteY2" fmla="*/ 1651454 h 2357149"/>
                      <a:gd name="connsiteX3" fmla="*/ 342580 w 750953"/>
                      <a:gd name="connsiteY3" fmla="*/ 2352863 h 2357149"/>
                      <a:gd name="connsiteX4" fmla="*/ 325 w 750953"/>
                      <a:gd name="connsiteY4" fmla="*/ 1706045 h 2357149"/>
                      <a:gd name="connsiteX0" fmla="*/ 1643 w 752271"/>
                      <a:gd name="connsiteY0" fmla="*/ 1706045 h 2505754"/>
                      <a:gd name="connsiteX1" fmla="*/ 404253 w 752271"/>
                      <a:gd name="connsiteY1" fmla="*/ 74 h 2505754"/>
                      <a:gd name="connsiteX2" fmla="*/ 752271 w 752271"/>
                      <a:gd name="connsiteY2" fmla="*/ 1651454 h 2505754"/>
                      <a:gd name="connsiteX3" fmla="*/ 281425 w 752271"/>
                      <a:gd name="connsiteY3" fmla="*/ 2505598 h 2505754"/>
                      <a:gd name="connsiteX4" fmla="*/ 1643 w 752271"/>
                      <a:gd name="connsiteY4" fmla="*/ 1706045 h 2505754"/>
                      <a:gd name="connsiteX0" fmla="*/ 1292 w 814393"/>
                      <a:gd name="connsiteY0" fmla="*/ 1706044 h 2505754"/>
                      <a:gd name="connsiteX1" fmla="*/ 466375 w 814393"/>
                      <a:gd name="connsiteY1" fmla="*/ 74 h 2505754"/>
                      <a:gd name="connsiteX2" fmla="*/ 814393 w 814393"/>
                      <a:gd name="connsiteY2" fmla="*/ 1651454 h 2505754"/>
                      <a:gd name="connsiteX3" fmla="*/ 343547 w 814393"/>
                      <a:gd name="connsiteY3" fmla="*/ 2505598 h 2505754"/>
                      <a:gd name="connsiteX4" fmla="*/ 1292 w 814393"/>
                      <a:gd name="connsiteY4" fmla="*/ 1706044 h 2505754"/>
                      <a:gd name="connsiteX0" fmla="*/ 1411 w 939458"/>
                      <a:gd name="connsiteY0" fmla="*/ 1705977 h 2507503"/>
                      <a:gd name="connsiteX1" fmla="*/ 466494 w 939458"/>
                      <a:gd name="connsiteY1" fmla="*/ 7 h 2507503"/>
                      <a:gd name="connsiteX2" fmla="*/ 939458 w 939458"/>
                      <a:gd name="connsiteY2" fmla="*/ 1727752 h 2507503"/>
                      <a:gd name="connsiteX3" fmla="*/ 343666 w 939458"/>
                      <a:gd name="connsiteY3" fmla="*/ 2505531 h 2507503"/>
                      <a:gd name="connsiteX4" fmla="*/ 1411 w 939458"/>
                      <a:gd name="connsiteY4" fmla="*/ 1705977 h 2507503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39 w 938086"/>
                      <a:gd name="connsiteY0" fmla="*/ 980493 h 1800641"/>
                      <a:gd name="connsiteX1" fmla="*/ 360999 w 938086"/>
                      <a:gd name="connsiteY1" fmla="*/ 14 h 1800641"/>
                      <a:gd name="connsiteX2" fmla="*/ 938086 w 938086"/>
                      <a:gd name="connsiteY2" fmla="*/ 1002268 h 1800641"/>
                      <a:gd name="connsiteX3" fmla="*/ 342294 w 938086"/>
                      <a:gd name="connsiteY3" fmla="*/ 1780047 h 1800641"/>
                      <a:gd name="connsiteX4" fmla="*/ 39 w 938086"/>
                      <a:gd name="connsiteY4" fmla="*/ 980493 h 1800641"/>
                      <a:gd name="connsiteX0" fmla="*/ 30 w 625710"/>
                      <a:gd name="connsiteY0" fmla="*/ 980521 h 1790594"/>
                      <a:gd name="connsiteX1" fmla="*/ 360990 w 625710"/>
                      <a:gd name="connsiteY1" fmla="*/ 42 h 1790594"/>
                      <a:gd name="connsiteX2" fmla="*/ 625710 w 625710"/>
                      <a:gd name="connsiteY2" fmla="*/ 964112 h 1790594"/>
                      <a:gd name="connsiteX3" fmla="*/ 342285 w 625710"/>
                      <a:gd name="connsiteY3" fmla="*/ 1780075 h 1790594"/>
                      <a:gd name="connsiteX4" fmla="*/ 30 w 625710"/>
                      <a:gd name="connsiteY4" fmla="*/ 980521 h 1790594"/>
                      <a:gd name="connsiteX0" fmla="*/ 30 w 694442"/>
                      <a:gd name="connsiteY0" fmla="*/ 980521 h 1804306"/>
                      <a:gd name="connsiteX1" fmla="*/ 360990 w 694442"/>
                      <a:gd name="connsiteY1" fmla="*/ 42 h 1804306"/>
                      <a:gd name="connsiteX2" fmla="*/ 625710 w 694442"/>
                      <a:gd name="connsiteY2" fmla="*/ 964112 h 1804306"/>
                      <a:gd name="connsiteX3" fmla="*/ 342285 w 694442"/>
                      <a:gd name="connsiteY3" fmla="*/ 1780075 h 1804306"/>
                      <a:gd name="connsiteX4" fmla="*/ 30 w 694442"/>
                      <a:gd name="connsiteY4" fmla="*/ 980521 h 1804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4442" h="1804306">
                        <a:moveTo>
                          <a:pt x="30" y="980521"/>
                        </a:moveTo>
                        <a:cubicBezTo>
                          <a:pt x="3147" y="683849"/>
                          <a:pt x="256710" y="2777"/>
                          <a:pt x="360990" y="42"/>
                        </a:cubicBezTo>
                        <a:cubicBezTo>
                          <a:pt x="465270" y="-2693"/>
                          <a:pt x="625710" y="127455"/>
                          <a:pt x="625710" y="964112"/>
                        </a:cubicBezTo>
                        <a:cubicBezTo>
                          <a:pt x="854781" y="2029873"/>
                          <a:pt x="446565" y="1777340"/>
                          <a:pt x="342285" y="1780075"/>
                        </a:cubicBezTo>
                        <a:cubicBezTo>
                          <a:pt x="238005" y="1782810"/>
                          <a:pt x="-3087" y="1277193"/>
                          <a:pt x="30" y="980521"/>
                        </a:cubicBezTo>
                        <a:close/>
                      </a:path>
                    </a:pathLst>
                  </a:custGeom>
                  <a:solidFill>
                    <a:srgbClr val="8CFA1E"/>
                  </a:solidFill>
                  <a:ln w="38100">
                    <a:solidFill>
                      <a:srgbClr val="8CFA1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2BEE470-0B51-47BF-AFEA-CBA3FD4692AE}"/>
                  </a:ext>
                </a:extLst>
              </p:cNvPr>
              <p:cNvGrpSpPr/>
              <p:nvPr/>
            </p:nvGrpSpPr>
            <p:grpSpPr>
              <a:xfrm>
                <a:off x="3951081" y="4381856"/>
                <a:ext cx="1893808" cy="1596684"/>
                <a:chOff x="4142148" y="4572925"/>
                <a:chExt cx="1893808" cy="1596684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02E525AB-3C3F-4A8E-A2C8-3F33574D6797}"/>
                    </a:ext>
                  </a:extLst>
                </p:cNvPr>
                <p:cNvGrpSpPr/>
                <p:nvPr/>
              </p:nvGrpSpPr>
              <p:grpSpPr>
                <a:xfrm>
                  <a:off x="4142148" y="4572925"/>
                  <a:ext cx="1893808" cy="1596684"/>
                  <a:chOff x="816822" y="1353047"/>
                  <a:chExt cx="1893808" cy="1596684"/>
                </a:xfrm>
              </p:grpSpPr>
              <p:sp>
                <p:nvSpPr>
                  <p:cNvPr id="22" name="Heart 21">
                    <a:extLst>
                      <a:ext uri="{FF2B5EF4-FFF2-40B4-BE49-F238E27FC236}">
                        <a16:creationId xmlns:a16="http://schemas.microsoft.com/office/drawing/2014/main" id="{9FFB2C70-1FBC-4562-9948-6457F5ADB4F8}"/>
                      </a:ext>
                    </a:extLst>
                  </p:cNvPr>
                  <p:cNvSpPr/>
                  <p:nvPr/>
                </p:nvSpPr>
                <p:spPr>
                  <a:xfrm rot="16036507">
                    <a:off x="965384" y="1204485"/>
                    <a:ext cx="1596684" cy="1893808"/>
                  </a:xfrm>
                  <a:prstGeom prst="heart">
                    <a:avLst/>
                  </a:prstGeom>
                  <a:solidFill>
                    <a:srgbClr val="8CFA1E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3" name="Freeform 22">
                    <a:extLst>
                      <a:ext uri="{FF2B5EF4-FFF2-40B4-BE49-F238E27FC236}">
                        <a16:creationId xmlns:a16="http://schemas.microsoft.com/office/drawing/2014/main" id="{E1BFEA05-1E1E-4D7E-90DA-141CFDEA930C}"/>
                      </a:ext>
                    </a:extLst>
                  </p:cNvPr>
                  <p:cNvSpPr/>
                  <p:nvPr/>
                </p:nvSpPr>
                <p:spPr>
                  <a:xfrm>
                    <a:off x="1064525" y="1569493"/>
                    <a:ext cx="736979" cy="545910"/>
                  </a:xfrm>
                  <a:custGeom>
                    <a:avLst/>
                    <a:gdLst>
                      <a:gd name="connsiteX0" fmla="*/ 736979 w 736979"/>
                      <a:gd name="connsiteY0" fmla="*/ 545910 h 545910"/>
                      <a:gd name="connsiteX1" fmla="*/ 709684 w 736979"/>
                      <a:gd name="connsiteY1" fmla="*/ 368489 h 545910"/>
                      <a:gd name="connsiteX2" fmla="*/ 682388 w 736979"/>
                      <a:gd name="connsiteY2" fmla="*/ 327546 h 545910"/>
                      <a:gd name="connsiteX3" fmla="*/ 641445 w 736979"/>
                      <a:gd name="connsiteY3" fmla="*/ 300250 h 545910"/>
                      <a:gd name="connsiteX4" fmla="*/ 600502 w 736979"/>
                      <a:gd name="connsiteY4" fmla="*/ 286603 h 545910"/>
                      <a:gd name="connsiteX5" fmla="*/ 450376 w 736979"/>
                      <a:gd name="connsiteY5" fmla="*/ 300250 h 545910"/>
                      <a:gd name="connsiteX6" fmla="*/ 409433 w 736979"/>
                      <a:gd name="connsiteY6" fmla="*/ 313898 h 545910"/>
                      <a:gd name="connsiteX7" fmla="*/ 354842 w 736979"/>
                      <a:gd name="connsiteY7" fmla="*/ 327546 h 545910"/>
                      <a:gd name="connsiteX8" fmla="*/ 218365 w 736979"/>
                      <a:gd name="connsiteY8" fmla="*/ 313898 h 545910"/>
                      <a:gd name="connsiteX9" fmla="*/ 177421 w 736979"/>
                      <a:gd name="connsiteY9" fmla="*/ 300250 h 545910"/>
                      <a:gd name="connsiteX10" fmla="*/ 136478 w 736979"/>
                      <a:gd name="connsiteY10" fmla="*/ 259307 h 545910"/>
                      <a:gd name="connsiteX11" fmla="*/ 95535 w 736979"/>
                      <a:gd name="connsiteY11" fmla="*/ 232011 h 545910"/>
                      <a:gd name="connsiteX12" fmla="*/ 68239 w 736979"/>
                      <a:gd name="connsiteY12" fmla="*/ 191068 h 545910"/>
                      <a:gd name="connsiteX13" fmla="*/ 40944 w 736979"/>
                      <a:gd name="connsiteY13" fmla="*/ 109182 h 545910"/>
                      <a:gd name="connsiteX14" fmla="*/ 13648 w 736979"/>
                      <a:gd name="connsiteY14" fmla="*/ 27295 h 545910"/>
                      <a:gd name="connsiteX15" fmla="*/ 0 w 736979"/>
                      <a:gd name="connsiteY15" fmla="*/ 0 h 545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36979" h="545910">
                        <a:moveTo>
                          <a:pt x="736979" y="545910"/>
                        </a:moveTo>
                        <a:cubicBezTo>
                          <a:pt x="733065" y="506766"/>
                          <a:pt x="734277" y="417674"/>
                          <a:pt x="709684" y="368489"/>
                        </a:cubicBezTo>
                        <a:cubicBezTo>
                          <a:pt x="702348" y="353818"/>
                          <a:pt x="693986" y="339144"/>
                          <a:pt x="682388" y="327546"/>
                        </a:cubicBezTo>
                        <a:cubicBezTo>
                          <a:pt x="670790" y="315948"/>
                          <a:pt x="656116" y="307585"/>
                          <a:pt x="641445" y="300250"/>
                        </a:cubicBezTo>
                        <a:cubicBezTo>
                          <a:pt x="628578" y="293816"/>
                          <a:pt x="614150" y="291152"/>
                          <a:pt x="600502" y="286603"/>
                        </a:cubicBezTo>
                        <a:cubicBezTo>
                          <a:pt x="550460" y="291152"/>
                          <a:pt x="500119" y="293144"/>
                          <a:pt x="450376" y="300250"/>
                        </a:cubicBezTo>
                        <a:cubicBezTo>
                          <a:pt x="436135" y="302284"/>
                          <a:pt x="423265" y="309946"/>
                          <a:pt x="409433" y="313898"/>
                        </a:cubicBezTo>
                        <a:cubicBezTo>
                          <a:pt x="391398" y="319051"/>
                          <a:pt x="373039" y="322997"/>
                          <a:pt x="354842" y="327546"/>
                        </a:cubicBezTo>
                        <a:cubicBezTo>
                          <a:pt x="309350" y="322997"/>
                          <a:pt x="263553" y="320850"/>
                          <a:pt x="218365" y="313898"/>
                        </a:cubicBezTo>
                        <a:cubicBezTo>
                          <a:pt x="204146" y="311710"/>
                          <a:pt x="189391" y="308230"/>
                          <a:pt x="177421" y="300250"/>
                        </a:cubicBezTo>
                        <a:cubicBezTo>
                          <a:pt x="161362" y="289544"/>
                          <a:pt x="151305" y="271663"/>
                          <a:pt x="136478" y="259307"/>
                        </a:cubicBezTo>
                        <a:cubicBezTo>
                          <a:pt x="123877" y="248806"/>
                          <a:pt x="109183" y="241110"/>
                          <a:pt x="95535" y="232011"/>
                        </a:cubicBezTo>
                        <a:cubicBezTo>
                          <a:pt x="86436" y="218363"/>
                          <a:pt x="74901" y="206057"/>
                          <a:pt x="68239" y="191068"/>
                        </a:cubicBezTo>
                        <a:cubicBezTo>
                          <a:pt x="56554" y="164776"/>
                          <a:pt x="50042" y="136477"/>
                          <a:pt x="40944" y="109182"/>
                        </a:cubicBezTo>
                        <a:cubicBezTo>
                          <a:pt x="40943" y="109180"/>
                          <a:pt x="13649" y="27298"/>
                          <a:pt x="13648" y="27295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4" name="Freeform 23">
                    <a:extLst>
                      <a:ext uri="{FF2B5EF4-FFF2-40B4-BE49-F238E27FC236}">
                        <a16:creationId xmlns:a16="http://schemas.microsoft.com/office/drawing/2014/main" id="{DD992F2E-A1BB-48BC-84B0-58D882E06E71}"/>
                      </a:ext>
                    </a:extLst>
                  </p:cNvPr>
                  <p:cNvSpPr/>
                  <p:nvPr/>
                </p:nvSpPr>
                <p:spPr>
                  <a:xfrm>
                    <a:off x="1815152" y="2114204"/>
                    <a:ext cx="832514" cy="96733"/>
                  </a:xfrm>
                  <a:custGeom>
                    <a:avLst/>
                    <a:gdLst>
                      <a:gd name="connsiteX0" fmla="*/ 0 w 832514"/>
                      <a:gd name="connsiteY0" fmla="*/ 1199 h 96733"/>
                      <a:gd name="connsiteX1" fmla="*/ 54591 w 832514"/>
                      <a:gd name="connsiteY1" fmla="*/ 69438 h 96733"/>
                      <a:gd name="connsiteX2" fmla="*/ 163773 w 832514"/>
                      <a:gd name="connsiteY2" fmla="*/ 96733 h 96733"/>
                      <a:gd name="connsiteX3" fmla="*/ 341194 w 832514"/>
                      <a:gd name="connsiteY3" fmla="*/ 83086 h 96733"/>
                      <a:gd name="connsiteX4" fmla="*/ 382138 w 832514"/>
                      <a:gd name="connsiteY4" fmla="*/ 69438 h 96733"/>
                      <a:gd name="connsiteX5" fmla="*/ 464024 w 832514"/>
                      <a:gd name="connsiteY5" fmla="*/ 28495 h 96733"/>
                      <a:gd name="connsiteX6" fmla="*/ 723332 w 832514"/>
                      <a:gd name="connsiteY6" fmla="*/ 14847 h 96733"/>
                      <a:gd name="connsiteX7" fmla="*/ 832514 w 832514"/>
                      <a:gd name="connsiteY7" fmla="*/ 1199 h 96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2514" h="96733">
                        <a:moveTo>
                          <a:pt x="0" y="1199"/>
                        </a:moveTo>
                        <a:cubicBezTo>
                          <a:pt x="18197" y="23945"/>
                          <a:pt x="32474" y="50481"/>
                          <a:pt x="54591" y="69438"/>
                        </a:cubicBezTo>
                        <a:cubicBezTo>
                          <a:pt x="67364" y="80386"/>
                          <a:pt x="162333" y="96445"/>
                          <a:pt x="163773" y="96733"/>
                        </a:cubicBezTo>
                        <a:cubicBezTo>
                          <a:pt x="222913" y="92184"/>
                          <a:pt x="282337" y="90443"/>
                          <a:pt x="341194" y="83086"/>
                        </a:cubicBezTo>
                        <a:cubicBezTo>
                          <a:pt x="355469" y="81302"/>
                          <a:pt x="369271" y="75872"/>
                          <a:pt x="382138" y="69438"/>
                        </a:cubicBezTo>
                        <a:cubicBezTo>
                          <a:pt x="418434" y="51290"/>
                          <a:pt x="422094" y="32307"/>
                          <a:pt x="464024" y="28495"/>
                        </a:cubicBezTo>
                        <a:cubicBezTo>
                          <a:pt x="550224" y="20659"/>
                          <a:pt x="636896" y="19396"/>
                          <a:pt x="723332" y="14847"/>
                        </a:cubicBezTo>
                        <a:cubicBezTo>
                          <a:pt x="785854" y="-5994"/>
                          <a:pt x="749889" y="1199"/>
                          <a:pt x="832514" y="1199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5" name="Freeform 24">
                    <a:extLst>
                      <a:ext uri="{FF2B5EF4-FFF2-40B4-BE49-F238E27FC236}">
                        <a16:creationId xmlns:a16="http://schemas.microsoft.com/office/drawing/2014/main" id="{78601FE2-921E-4FE4-9D3F-B97540ACA905}"/>
                      </a:ext>
                    </a:extLst>
                  </p:cNvPr>
                  <p:cNvSpPr/>
                  <p:nvPr/>
                </p:nvSpPr>
                <p:spPr>
                  <a:xfrm>
                    <a:off x="982639" y="2169994"/>
                    <a:ext cx="859809" cy="559558"/>
                  </a:xfrm>
                  <a:custGeom>
                    <a:avLst/>
                    <a:gdLst>
                      <a:gd name="connsiteX0" fmla="*/ 859809 w 859809"/>
                      <a:gd name="connsiteY0" fmla="*/ 0 h 559558"/>
                      <a:gd name="connsiteX1" fmla="*/ 764274 w 859809"/>
                      <a:gd name="connsiteY1" fmla="*/ 109182 h 559558"/>
                      <a:gd name="connsiteX2" fmla="*/ 736979 w 859809"/>
                      <a:gd name="connsiteY2" fmla="*/ 204716 h 559558"/>
                      <a:gd name="connsiteX3" fmla="*/ 709683 w 859809"/>
                      <a:gd name="connsiteY3" fmla="*/ 245660 h 559558"/>
                      <a:gd name="connsiteX4" fmla="*/ 682388 w 859809"/>
                      <a:gd name="connsiteY4" fmla="*/ 341194 h 559558"/>
                      <a:gd name="connsiteX5" fmla="*/ 532262 w 859809"/>
                      <a:gd name="connsiteY5" fmla="*/ 436728 h 559558"/>
                      <a:gd name="connsiteX6" fmla="*/ 122830 w 859809"/>
                      <a:gd name="connsiteY6" fmla="*/ 450376 h 559558"/>
                      <a:gd name="connsiteX7" fmla="*/ 54591 w 859809"/>
                      <a:gd name="connsiteY7" fmla="*/ 504967 h 559558"/>
                      <a:gd name="connsiteX8" fmla="*/ 0 w 859809"/>
                      <a:gd name="connsiteY8" fmla="*/ 559558 h 559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9809" h="559558">
                        <a:moveTo>
                          <a:pt x="859809" y="0"/>
                        </a:moveTo>
                        <a:cubicBezTo>
                          <a:pt x="824238" y="35571"/>
                          <a:pt x="786842" y="64045"/>
                          <a:pt x="764274" y="109182"/>
                        </a:cubicBezTo>
                        <a:cubicBezTo>
                          <a:pt x="737723" y="162283"/>
                          <a:pt x="763207" y="143518"/>
                          <a:pt x="736979" y="204716"/>
                        </a:cubicBezTo>
                        <a:cubicBezTo>
                          <a:pt x="730518" y="219793"/>
                          <a:pt x="718782" y="232012"/>
                          <a:pt x="709683" y="245660"/>
                        </a:cubicBezTo>
                        <a:cubicBezTo>
                          <a:pt x="708668" y="249718"/>
                          <a:pt x="689603" y="331918"/>
                          <a:pt x="682388" y="341194"/>
                        </a:cubicBezTo>
                        <a:cubicBezTo>
                          <a:pt x="627483" y="411785"/>
                          <a:pt x="612282" y="432155"/>
                          <a:pt x="532262" y="436728"/>
                        </a:cubicBezTo>
                        <a:cubicBezTo>
                          <a:pt x="395931" y="444518"/>
                          <a:pt x="259307" y="445827"/>
                          <a:pt x="122830" y="450376"/>
                        </a:cubicBezTo>
                        <a:cubicBezTo>
                          <a:pt x="43121" y="476946"/>
                          <a:pt x="116322" y="443235"/>
                          <a:pt x="54591" y="504967"/>
                        </a:cubicBezTo>
                        <a:cubicBezTo>
                          <a:pt x="-11286" y="570845"/>
                          <a:pt x="31198" y="497164"/>
                          <a:pt x="0" y="55955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5BF37A27-6CDE-4DA9-A822-93A6315E1563}"/>
                      </a:ext>
                    </a:extLst>
                  </p:cNvPr>
                  <p:cNvSpPr/>
                  <p:nvPr/>
                </p:nvSpPr>
                <p:spPr>
                  <a:xfrm>
                    <a:off x="1856096" y="2224585"/>
                    <a:ext cx="138193" cy="532263"/>
                  </a:xfrm>
                  <a:custGeom>
                    <a:avLst/>
                    <a:gdLst>
                      <a:gd name="connsiteX0" fmla="*/ 0 w 138193"/>
                      <a:gd name="connsiteY0" fmla="*/ 0 h 532263"/>
                      <a:gd name="connsiteX1" fmla="*/ 13647 w 138193"/>
                      <a:gd name="connsiteY1" fmla="*/ 95534 h 532263"/>
                      <a:gd name="connsiteX2" fmla="*/ 95534 w 138193"/>
                      <a:gd name="connsiteY2" fmla="*/ 218364 h 532263"/>
                      <a:gd name="connsiteX3" fmla="*/ 136477 w 138193"/>
                      <a:gd name="connsiteY3" fmla="*/ 300251 h 532263"/>
                      <a:gd name="connsiteX4" fmla="*/ 136477 w 138193"/>
                      <a:gd name="connsiteY4" fmla="*/ 532263 h 532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193" h="532263">
                        <a:moveTo>
                          <a:pt x="0" y="0"/>
                        </a:moveTo>
                        <a:cubicBezTo>
                          <a:pt x="4549" y="31845"/>
                          <a:pt x="2100" y="65510"/>
                          <a:pt x="13647" y="95534"/>
                        </a:cubicBezTo>
                        <a:cubicBezTo>
                          <a:pt x="13651" y="95544"/>
                          <a:pt x="81883" y="197888"/>
                          <a:pt x="95534" y="218364"/>
                        </a:cubicBezTo>
                        <a:cubicBezTo>
                          <a:pt x="111074" y="241675"/>
                          <a:pt x="134950" y="269711"/>
                          <a:pt x="136477" y="300251"/>
                        </a:cubicBezTo>
                        <a:cubicBezTo>
                          <a:pt x="140339" y="377492"/>
                          <a:pt x="136477" y="454926"/>
                          <a:pt x="136477" y="532263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0ADA5908-6687-4C21-BAB6-5BE19EABEFBB}"/>
                      </a:ext>
                    </a:extLst>
                  </p:cNvPr>
                  <p:cNvSpPr/>
                  <p:nvPr/>
                </p:nvSpPr>
                <p:spPr>
                  <a:xfrm>
                    <a:off x="1828800" y="1637731"/>
                    <a:ext cx="218364" cy="504968"/>
                  </a:xfrm>
                  <a:custGeom>
                    <a:avLst/>
                    <a:gdLst>
                      <a:gd name="connsiteX0" fmla="*/ 0 w 218364"/>
                      <a:gd name="connsiteY0" fmla="*/ 504968 h 504968"/>
                      <a:gd name="connsiteX1" fmla="*/ 191069 w 218364"/>
                      <a:gd name="connsiteY1" fmla="*/ 464024 h 504968"/>
                      <a:gd name="connsiteX2" fmla="*/ 218364 w 218364"/>
                      <a:gd name="connsiteY2" fmla="*/ 423081 h 504968"/>
                      <a:gd name="connsiteX3" fmla="*/ 191069 w 218364"/>
                      <a:gd name="connsiteY3" fmla="*/ 327547 h 504968"/>
                      <a:gd name="connsiteX4" fmla="*/ 150125 w 218364"/>
                      <a:gd name="connsiteY4" fmla="*/ 300251 h 504968"/>
                      <a:gd name="connsiteX5" fmla="*/ 136478 w 218364"/>
                      <a:gd name="connsiteY5" fmla="*/ 259308 h 504968"/>
                      <a:gd name="connsiteX6" fmla="*/ 109182 w 218364"/>
                      <a:gd name="connsiteY6" fmla="*/ 218365 h 504968"/>
                      <a:gd name="connsiteX7" fmla="*/ 136478 w 218364"/>
                      <a:gd name="connsiteY7" fmla="*/ 27296 h 504968"/>
                      <a:gd name="connsiteX8" fmla="*/ 163773 w 218364"/>
                      <a:gd name="connsiteY8" fmla="*/ 0 h 504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8364" h="504968">
                        <a:moveTo>
                          <a:pt x="0" y="504968"/>
                        </a:moveTo>
                        <a:cubicBezTo>
                          <a:pt x="73509" y="498285"/>
                          <a:pt x="138659" y="516434"/>
                          <a:pt x="191069" y="464024"/>
                        </a:cubicBezTo>
                        <a:cubicBezTo>
                          <a:pt x="202667" y="452426"/>
                          <a:pt x="209266" y="436729"/>
                          <a:pt x="218364" y="423081"/>
                        </a:cubicBezTo>
                        <a:cubicBezTo>
                          <a:pt x="217473" y="419518"/>
                          <a:pt x="198187" y="336445"/>
                          <a:pt x="191069" y="327547"/>
                        </a:cubicBezTo>
                        <a:cubicBezTo>
                          <a:pt x="180822" y="314739"/>
                          <a:pt x="163773" y="309350"/>
                          <a:pt x="150125" y="300251"/>
                        </a:cubicBezTo>
                        <a:cubicBezTo>
                          <a:pt x="145576" y="286603"/>
                          <a:pt x="142912" y="272175"/>
                          <a:pt x="136478" y="259308"/>
                        </a:cubicBezTo>
                        <a:cubicBezTo>
                          <a:pt x="129143" y="244637"/>
                          <a:pt x="110351" y="234726"/>
                          <a:pt x="109182" y="218365"/>
                        </a:cubicBezTo>
                        <a:cubicBezTo>
                          <a:pt x="109056" y="216596"/>
                          <a:pt x="111256" y="69333"/>
                          <a:pt x="136478" y="27296"/>
                        </a:cubicBezTo>
                        <a:cubicBezTo>
                          <a:pt x="143098" y="16262"/>
                          <a:pt x="154675" y="9099"/>
                          <a:pt x="163773" y="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1FABABB9-39AF-4831-9A99-45402F0FFA02}"/>
                    </a:ext>
                  </a:extLst>
                </p:cNvPr>
                <p:cNvSpPr/>
                <p:nvPr/>
              </p:nvSpPr>
              <p:spPr>
                <a:xfrm>
                  <a:off x="4657820" y="5363570"/>
                  <a:ext cx="442241" cy="108189"/>
                </a:xfrm>
                <a:custGeom>
                  <a:avLst/>
                  <a:gdLst>
                    <a:gd name="connsiteX0" fmla="*/ 464024 w 464024"/>
                    <a:gd name="connsiteY0" fmla="*/ 40943 h 122830"/>
                    <a:gd name="connsiteX1" fmla="*/ 395785 w 464024"/>
                    <a:gd name="connsiteY1" fmla="*/ 13647 h 122830"/>
                    <a:gd name="connsiteX2" fmla="*/ 354842 w 464024"/>
                    <a:gd name="connsiteY2" fmla="*/ 0 h 122830"/>
                    <a:gd name="connsiteX3" fmla="*/ 218364 w 464024"/>
                    <a:gd name="connsiteY3" fmla="*/ 13647 h 122830"/>
                    <a:gd name="connsiteX4" fmla="*/ 95534 w 464024"/>
                    <a:gd name="connsiteY4" fmla="*/ 95534 h 122830"/>
                    <a:gd name="connsiteX5" fmla="*/ 54591 w 464024"/>
                    <a:gd name="connsiteY5" fmla="*/ 122830 h 122830"/>
                    <a:gd name="connsiteX6" fmla="*/ 0 w 464024"/>
                    <a:gd name="connsiteY6" fmla="*/ 122830 h 122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4024" h="122830">
                      <a:moveTo>
                        <a:pt x="464024" y="40943"/>
                      </a:moveTo>
                      <a:cubicBezTo>
                        <a:pt x="441278" y="31844"/>
                        <a:pt x="418724" y="22249"/>
                        <a:pt x="395785" y="13647"/>
                      </a:cubicBezTo>
                      <a:cubicBezTo>
                        <a:pt x="382315" y="8596"/>
                        <a:pt x="369228" y="0"/>
                        <a:pt x="354842" y="0"/>
                      </a:cubicBezTo>
                      <a:cubicBezTo>
                        <a:pt x="309122" y="0"/>
                        <a:pt x="263857" y="9098"/>
                        <a:pt x="218364" y="13647"/>
                      </a:cubicBezTo>
                      <a:lnTo>
                        <a:pt x="95534" y="95534"/>
                      </a:lnTo>
                      <a:cubicBezTo>
                        <a:pt x="81886" y="104633"/>
                        <a:pt x="70994" y="122830"/>
                        <a:pt x="54591" y="122830"/>
                      </a:cubicBezTo>
                      <a:lnTo>
                        <a:pt x="0" y="12283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6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A2389CB-C268-4334-AF1B-3B5CFEABC4BE}"/>
                  </a:ext>
                </a:extLst>
              </p:cNvPr>
              <p:cNvGrpSpPr/>
              <p:nvPr/>
            </p:nvGrpSpPr>
            <p:grpSpPr>
              <a:xfrm rot="10800000">
                <a:off x="7940089" y="4339427"/>
                <a:ext cx="1893808" cy="1596684"/>
                <a:chOff x="4142148" y="4572925"/>
                <a:chExt cx="1893808" cy="1596684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4EB0B1E2-4B06-47D9-8223-8201C3E95E06}"/>
                    </a:ext>
                  </a:extLst>
                </p:cNvPr>
                <p:cNvGrpSpPr/>
                <p:nvPr/>
              </p:nvGrpSpPr>
              <p:grpSpPr>
                <a:xfrm>
                  <a:off x="4142148" y="4572925"/>
                  <a:ext cx="1893808" cy="1596684"/>
                  <a:chOff x="816822" y="1353047"/>
                  <a:chExt cx="1893808" cy="1596684"/>
                </a:xfrm>
              </p:grpSpPr>
              <p:sp>
                <p:nvSpPr>
                  <p:cNvPr id="14" name="Heart 13">
                    <a:extLst>
                      <a:ext uri="{FF2B5EF4-FFF2-40B4-BE49-F238E27FC236}">
                        <a16:creationId xmlns:a16="http://schemas.microsoft.com/office/drawing/2014/main" id="{6C4AFEEF-7627-4476-B8F5-054D848238B2}"/>
                      </a:ext>
                    </a:extLst>
                  </p:cNvPr>
                  <p:cNvSpPr/>
                  <p:nvPr/>
                </p:nvSpPr>
                <p:spPr>
                  <a:xfrm rot="16036507">
                    <a:off x="965384" y="1204485"/>
                    <a:ext cx="1596684" cy="1893808"/>
                  </a:xfrm>
                  <a:prstGeom prst="heart">
                    <a:avLst/>
                  </a:prstGeom>
                  <a:solidFill>
                    <a:srgbClr val="8CFA1E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98EE63F3-CC9B-441D-8FF5-8B222B01EF6B}"/>
                      </a:ext>
                    </a:extLst>
                  </p:cNvPr>
                  <p:cNvSpPr/>
                  <p:nvPr/>
                </p:nvSpPr>
                <p:spPr>
                  <a:xfrm>
                    <a:off x="1064525" y="1569493"/>
                    <a:ext cx="736979" cy="545910"/>
                  </a:xfrm>
                  <a:custGeom>
                    <a:avLst/>
                    <a:gdLst>
                      <a:gd name="connsiteX0" fmla="*/ 736979 w 736979"/>
                      <a:gd name="connsiteY0" fmla="*/ 545910 h 545910"/>
                      <a:gd name="connsiteX1" fmla="*/ 709684 w 736979"/>
                      <a:gd name="connsiteY1" fmla="*/ 368489 h 545910"/>
                      <a:gd name="connsiteX2" fmla="*/ 682388 w 736979"/>
                      <a:gd name="connsiteY2" fmla="*/ 327546 h 545910"/>
                      <a:gd name="connsiteX3" fmla="*/ 641445 w 736979"/>
                      <a:gd name="connsiteY3" fmla="*/ 300250 h 545910"/>
                      <a:gd name="connsiteX4" fmla="*/ 600502 w 736979"/>
                      <a:gd name="connsiteY4" fmla="*/ 286603 h 545910"/>
                      <a:gd name="connsiteX5" fmla="*/ 450376 w 736979"/>
                      <a:gd name="connsiteY5" fmla="*/ 300250 h 545910"/>
                      <a:gd name="connsiteX6" fmla="*/ 409433 w 736979"/>
                      <a:gd name="connsiteY6" fmla="*/ 313898 h 545910"/>
                      <a:gd name="connsiteX7" fmla="*/ 354842 w 736979"/>
                      <a:gd name="connsiteY7" fmla="*/ 327546 h 545910"/>
                      <a:gd name="connsiteX8" fmla="*/ 218365 w 736979"/>
                      <a:gd name="connsiteY8" fmla="*/ 313898 h 545910"/>
                      <a:gd name="connsiteX9" fmla="*/ 177421 w 736979"/>
                      <a:gd name="connsiteY9" fmla="*/ 300250 h 545910"/>
                      <a:gd name="connsiteX10" fmla="*/ 136478 w 736979"/>
                      <a:gd name="connsiteY10" fmla="*/ 259307 h 545910"/>
                      <a:gd name="connsiteX11" fmla="*/ 95535 w 736979"/>
                      <a:gd name="connsiteY11" fmla="*/ 232011 h 545910"/>
                      <a:gd name="connsiteX12" fmla="*/ 68239 w 736979"/>
                      <a:gd name="connsiteY12" fmla="*/ 191068 h 545910"/>
                      <a:gd name="connsiteX13" fmla="*/ 40944 w 736979"/>
                      <a:gd name="connsiteY13" fmla="*/ 109182 h 545910"/>
                      <a:gd name="connsiteX14" fmla="*/ 13648 w 736979"/>
                      <a:gd name="connsiteY14" fmla="*/ 27295 h 545910"/>
                      <a:gd name="connsiteX15" fmla="*/ 0 w 736979"/>
                      <a:gd name="connsiteY15" fmla="*/ 0 h 545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36979" h="545910">
                        <a:moveTo>
                          <a:pt x="736979" y="545910"/>
                        </a:moveTo>
                        <a:cubicBezTo>
                          <a:pt x="733065" y="506766"/>
                          <a:pt x="734277" y="417674"/>
                          <a:pt x="709684" y="368489"/>
                        </a:cubicBezTo>
                        <a:cubicBezTo>
                          <a:pt x="702348" y="353818"/>
                          <a:pt x="693986" y="339144"/>
                          <a:pt x="682388" y="327546"/>
                        </a:cubicBezTo>
                        <a:cubicBezTo>
                          <a:pt x="670790" y="315948"/>
                          <a:pt x="656116" y="307585"/>
                          <a:pt x="641445" y="300250"/>
                        </a:cubicBezTo>
                        <a:cubicBezTo>
                          <a:pt x="628578" y="293816"/>
                          <a:pt x="614150" y="291152"/>
                          <a:pt x="600502" y="286603"/>
                        </a:cubicBezTo>
                        <a:cubicBezTo>
                          <a:pt x="550460" y="291152"/>
                          <a:pt x="500119" y="293144"/>
                          <a:pt x="450376" y="300250"/>
                        </a:cubicBezTo>
                        <a:cubicBezTo>
                          <a:pt x="436135" y="302284"/>
                          <a:pt x="423265" y="309946"/>
                          <a:pt x="409433" y="313898"/>
                        </a:cubicBezTo>
                        <a:cubicBezTo>
                          <a:pt x="391398" y="319051"/>
                          <a:pt x="373039" y="322997"/>
                          <a:pt x="354842" y="327546"/>
                        </a:cubicBezTo>
                        <a:cubicBezTo>
                          <a:pt x="309350" y="322997"/>
                          <a:pt x="263553" y="320850"/>
                          <a:pt x="218365" y="313898"/>
                        </a:cubicBezTo>
                        <a:cubicBezTo>
                          <a:pt x="204146" y="311710"/>
                          <a:pt x="189391" y="308230"/>
                          <a:pt x="177421" y="300250"/>
                        </a:cubicBezTo>
                        <a:cubicBezTo>
                          <a:pt x="161362" y="289544"/>
                          <a:pt x="151305" y="271663"/>
                          <a:pt x="136478" y="259307"/>
                        </a:cubicBezTo>
                        <a:cubicBezTo>
                          <a:pt x="123877" y="248806"/>
                          <a:pt x="109183" y="241110"/>
                          <a:pt x="95535" y="232011"/>
                        </a:cubicBezTo>
                        <a:cubicBezTo>
                          <a:pt x="86436" y="218363"/>
                          <a:pt x="74901" y="206057"/>
                          <a:pt x="68239" y="191068"/>
                        </a:cubicBezTo>
                        <a:cubicBezTo>
                          <a:pt x="56554" y="164776"/>
                          <a:pt x="50042" y="136477"/>
                          <a:pt x="40944" y="109182"/>
                        </a:cubicBezTo>
                        <a:cubicBezTo>
                          <a:pt x="40943" y="109180"/>
                          <a:pt x="13649" y="27298"/>
                          <a:pt x="13648" y="27295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723882E6-49F6-496E-A0CD-6446371802AB}"/>
                      </a:ext>
                    </a:extLst>
                  </p:cNvPr>
                  <p:cNvSpPr/>
                  <p:nvPr/>
                </p:nvSpPr>
                <p:spPr>
                  <a:xfrm>
                    <a:off x="1815152" y="2114204"/>
                    <a:ext cx="832514" cy="96733"/>
                  </a:xfrm>
                  <a:custGeom>
                    <a:avLst/>
                    <a:gdLst>
                      <a:gd name="connsiteX0" fmla="*/ 0 w 832514"/>
                      <a:gd name="connsiteY0" fmla="*/ 1199 h 96733"/>
                      <a:gd name="connsiteX1" fmla="*/ 54591 w 832514"/>
                      <a:gd name="connsiteY1" fmla="*/ 69438 h 96733"/>
                      <a:gd name="connsiteX2" fmla="*/ 163773 w 832514"/>
                      <a:gd name="connsiteY2" fmla="*/ 96733 h 96733"/>
                      <a:gd name="connsiteX3" fmla="*/ 341194 w 832514"/>
                      <a:gd name="connsiteY3" fmla="*/ 83086 h 96733"/>
                      <a:gd name="connsiteX4" fmla="*/ 382138 w 832514"/>
                      <a:gd name="connsiteY4" fmla="*/ 69438 h 96733"/>
                      <a:gd name="connsiteX5" fmla="*/ 464024 w 832514"/>
                      <a:gd name="connsiteY5" fmla="*/ 28495 h 96733"/>
                      <a:gd name="connsiteX6" fmla="*/ 723332 w 832514"/>
                      <a:gd name="connsiteY6" fmla="*/ 14847 h 96733"/>
                      <a:gd name="connsiteX7" fmla="*/ 832514 w 832514"/>
                      <a:gd name="connsiteY7" fmla="*/ 1199 h 96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2514" h="96733">
                        <a:moveTo>
                          <a:pt x="0" y="1199"/>
                        </a:moveTo>
                        <a:cubicBezTo>
                          <a:pt x="18197" y="23945"/>
                          <a:pt x="32474" y="50481"/>
                          <a:pt x="54591" y="69438"/>
                        </a:cubicBezTo>
                        <a:cubicBezTo>
                          <a:pt x="67364" y="80386"/>
                          <a:pt x="162333" y="96445"/>
                          <a:pt x="163773" y="96733"/>
                        </a:cubicBezTo>
                        <a:cubicBezTo>
                          <a:pt x="222913" y="92184"/>
                          <a:pt x="282337" y="90443"/>
                          <a:pt x="341194" y="83086"/>
                        </a:cubicBezTo>
                        <a:cubicBezTo>
                          <a:pt x="355469" y="81302"/>
                          <a:pt x="369271" y="75872"/>
                          <a:pt x="382138" y="69438"/>
                        </a:cubicBezTo>
                        <a:cubicBezTo>
                          <a:pt x="418434" y="51290"/>
                          <a:pt x="422094" y="32307"/>
                          <a:pt x="464024" y="28495"/>
                        </a:cubicBezTo>
                        <a:cubicBezTo>
                          <a:pt x="550224" y="20659"/>
                          <a:pt x="636896" y="19396"/>
                          <a:pt x="723332" y="14847"/>
                        </a:cubicBezTo>
                        <a:cubicBezTo>
                          <a:pt x="785854" y="-5994"/>
                          <a:pt x="749889" y="1199"/>
                          <a:pt x="832514" y="1199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AEAF7D7F-7480-49DB-91AA-82681ABC189C}"/>
                      </a:ext>
                    </a:extLst>
                  </p:cNvPr>
                  <p:cNvSpPr/>
                  <p:nvPr/>
                </p:nvSpPr>
                <p:spPr>
                  <a:xfrm>
                    <a:off x="982639" y="2169994"/>
                    <a:ext cx="859809" cy="559558"/>
                  </a:xfrm>
                  <a:custGeom>
                    <a:avLst/>
                    <a:gdLst>
                      <a:gd name="connsiteX0" fmla="*/ 859809 w 859809"/>
                      <a:gd name="connsiteY0" fmla="*/ 0 h 559558"/>
                      <a:gd name="connsiteX1" fmla="*/ 764274 w 859809"/>
                      <a:gd name="connsiteY1" fmla="*/ 109182 h 559558"/>
                      <a:gd name="connsiteX2" fmla="*/ 736979 w 859809"/>
                      <a:gd name="connsiteY2" fmla="*/ 204716 h 559558"/>
                      <a:gd name="connsiteX3" fmla="*/ 709683 w 859809"/>
                      <a:gd name="connsiteY3" fmla="*/ 245660 h 559558"/>
                      <a:gd name="connsiteX4" fmla="*/ 682388 w 859809"/>
                      <a:gd name="connsiteY4" fmla="*/ 341194 h 559558"/>
                      <a:gd name="connsiteX5" fmla="*/ 532262 w 859809"/>
                      <a:gd name="connsiteY5" fmla="*/ 436728 h 559558"/>
                      <a:gd name="connsiteX6" fmla="*/ 122830 w 859809"/>
                      <a:gd name="connsiteY6" fmla="*/ 450376 h 559558"/>
                      <a:gd name="connsiteX7" fmla="*/ 54591 w 859809"/>
                      <a:gd name="connsiteY7" fmla="*/ 504967 h 559558"/>
                      <a:gd name="connsiteX8" fmla="*/ 0 w 859809"/>
                      <a:gd name="connsiteY8" fmla="*/ 559558 h 559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9809" h="559558">
                        <a:moveTo>
                          <a:pt x="859809" y="0"/>
                        </a:moveTo>
                        <a:cubicBezTo>
                          <a:pt x="824238" y="35571"/>
                          <a:pt x="786842" y="64045"/>
                          <a:pt x="764274" y="109182"/>
                        </a:cubicBezTo>
                        <a:cubicBezTo>
                          <a:pt x="737723" y="162283"/>
                          <a:pt x="763207" y="143518"/>
                          <a:pt x="736979" y="204716"/>
                        </a:cubicBezTo>
                        <a:cubicBezTo>
                          <a:pt x="730518" y="219793"/>
                          <a:pt x="718782" y="232012"/>
                          <a:pt x="709683" y="245660"/>
                        </a:cubicBezTo>
                        <a:cubicBezTo>
                          <a:pt x="708668" y="249718"/>
                          <a:pt x="689603" y="331918"/>
                          <a:pt x="682388" y="341194"/>
                        </a:cubicBezTo>
                        <a:cubicBezTo>
                          <a:pt x="627483" y="411785"/>
                          <a:pt x="612282" y="432155"/>
                          <a:pt x="532262" y="436728"/>
                        </a:cubicBezTo>
                        <a:cubicBezTo>
                          <a:pt x="395931" y="444518"/>
                          <a:pt x="259307" y="445827"/>
                          <a:pt x="122830" y="450376"/>
                        </a:cubicBezTo>
                        <a:cubicBezTo>
                          <a:pt x="43121" y="476946"/>
                          <a:pt x="116322" y="443235"/>
                          <a:pt x="54591" y="504967"/>
                        </a:cubicBezTo>
                        <a:cubicBezTo>
                          <a:pt x="-11286" y="570845"/>
                          <a:pt x="31198" y="497164"/>
                          <a:pt x="0" y="55955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18" name="Freeform 17">
                    <a:extLst>
                      <a:ext uri="{FF2B5EF4-FFF2-40B4-BE49-F238E27FC236}">
                        <a16:creationId xmlns:a16="http://schemas.microsoft.com/office/drawing/2014/main" id="{F18589DE-F224-482F-A1CA-69783F419F2A}"/>
                      </a:ext>
                    </a:extLst>
                  </p:cNvPr>
                  <p:cNvSpPr/>
                  <p:nvPr/>
                </p:nvSpPr>
                <p:spPr>
                  <a:xfrm>
                    <a:off x="1856096" y="2224585"/>
                    <a:ext cx="138193" cy="532263"/>
                  </a:xfrm>
                  <a:custGeom>
                    <a:avLst/>
                    <a:gdLst>
                      <a:gd name="connsiteX0" fmla="*/ 0 w 138193"/>
                      <a:gd name="connsiteY0" fmla="*/ 0 h 532263"/>
                      <a:gd name="connsiteX1" fmla="*/ 13647 w 138193"/>
                      <a:gd name="connsiteY1" fmla="*/ 95534 h 532263"/>
                      <a:gd name="connsiteX2" fmla="*/ 95534 w 138193"/>
                      <a:gd name="connsiteY2" fmla="*/ 218364 h 532263"/>
                      <a:gd name="connsiteX3" fmla="*/ 136477 w 138193"/>
                      <a:gd name="connsiteY3" fmla="*/ 300251 h 532263"/>
                      <a:gd name="connsiteX4" fmla="*/ 136477 w 138193"/>
                      <a:gd name="connsiteY4" fmla="*/ 532263 h 532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193" h="532263">
                        <a:moveTo>
                          <a:pt x="0" y="0"/>
                        </a:moveTo>
                        <a:cubicBezTo>
                          <a:pt x="4549" y="31845"/>
                          <a:pt x="2100" y="65510"/>
                          <a:pt x="13647" y="95534"/>
                        </a:cubicBezTo>
                        <a:cubicBezTo>
                          <a:pt x="13651" y="95544"/>
                          <a:pt x="81883" y="197888"/>
                          <a:pt x="95534" y="218364"/>
                        </a:cubicBezTo>
                        <a:cubicBezTo>
                          <a:pt x="111074" y="241675"/>
                          <a:pt x="134950" y="269711"/>
                          <a:pt x="136477" y="300251"/>
                        </a:cubicBezTo>
                        <a:cubicBezTo>
                          <a:pt x="140339" y="377492"/>
                          <a:pt x="136477" y="454926"/>
                          <a:pt x="136477" y="532263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19" name="Freeform 18">
                    <a:extLst>
                      <a:ext uri="{FF2B5EF4-FFF2-40B4-BE49-F238E27FC236}">
                        <a16:creationId xmlns:a16="http://schemas.microsoft.com/office/drawing/2014/main" id="{D9D39E21-274D-40CB-92F8-9B2660C6A56E}"/>
                      </a:ext>
                    </a:extLst>
                  </p:cNvPr>
                  <p:cNvSpPr/>
                  <p:nvPr/>
                </p:nvSpPr>
                <p:spPr>
                  <a:xfrm>
                    <a:off x="1828800" y="1637731"/>
                    <a:ext cx="218364" cy="504968"/>
                  </a:xfrm>
                  <a:custGeom>
                    <a:avLst/>
                    <a:gdLst>
                      <a:gd name="connsiteX0" fmla="*/ 0 w 218364"/>
                      <a:gd name="connsiteY0" fmla="*/ 504968 h 504968"/>
                      <a:gd name="connsiteX1" fmla="*/ 191069 w 218364"/>
                      <a:gd name="connsiteY1" fmla="*/ 464024 h 504968"/>
                      <a:gd name="connsiteX2" fmla="*/ 218364 w 218364"/>
                      <a:gd name="connsiteY2" fmla="*/ 423081 h 504968"/>
                      <a:gd name="connsiteX3" fmla="*/ 191069 w 218364"/>
                      <a:gd name="connsiteY3" fmla="*/ 327547 h 504968"/>
                      <a:gd name="connsiteX4" fmla="*/ 150125 w 218364"/>
                      <a:gd name="connsiteY4" fmla="*/ 300251 h 504968"/>
                      <a:gd name="connsiteX5" fmla="*/ 136478 w 218364"/>
                      <a:gd name="connsiteY5" fmla="*/ 259308 h 504968"/>
                      <a:gd name="connsiteX6" fmla="*/ 109182 w 218364"/>
                      <a:gd name="connsiteY6" fmla="*/ 218365 h 504968"/>
                      <a:gd name="connsiteX7" fmla="*/ 136478 w 218364"/>
                      <a:gd name="connsiteY7" fmla="*/ 27296 h 504968"/>
                      <a:gd name="connsiteX8" fmla="*/ 163773 w 218364"/>
                      <a:gd name="connsiteY8" fmla="*/ 0 h 504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8364" h="504968">
                        <a:moveTo>
                          <a:pt x="0" y="504968"/>
                        </a:moveTo>
                        <a:cubicBezTo>
                          <a:pt x="73509" y="498285"/>
                          <a:pt x="138659" y="516434"/>
                          <a:pt x="191069" y="464024"/>
                        </a:cubicBezTo>
                        <a:cubicBezTo>
                          <a:pt x="202667" y="452426"/>
                          <a:pt x="209266" y="436729"/>
                          <a:pt x="218364" y="423081"/>
                        </a:cubicBezTo>
                        <a:cubicBezTo>
                          <a:pt x="217473" y="419518"/>
                          <a:pt x="198187" y="336445"/>
                          <a:pt x="191069" y="327547"/>
                        </a:cubicBezTo>
                        <a:cubicBezTo>
                          <a:pt x="180822" y="314739"/>
                          <a:pt x="163773" y="309350"/>
                          <a:pt x="150125" y="300251"/>
                        </a:cubicBezTo>
                        <a:cubicBezTo>
                          <a:pt x="145576" y="286603"/>
                          <a:pt x="142912" y="272175"/>
                          <a:pt x="136478" y="259308"/>
                        </a:cubicBezTo>
                        <a:cubicBezTo>
                          <a:pt x="129143" y="244637"/>
                          <a:pt x="110351" y="234726"/>
                          <a:pt x="109182" y="218365"/>
                        </a:cubicBezTo>
                        <a:cubicBezTo>
                          <a:pt x="109056" y="216596"/>
                          <a:pt x="111256" y="69333"/>
                          <a:pt x="136478" y="27296"/>
                        </a:cubicBezTo>
                        <a:cubicBezTo>
                          <a:pt x="143098" y="16262"/>
                          <a:pt x="154675" y="9099"/>
                          <a:pt x="163773" y="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0CB63DAF-A17B-4E96-880E-D4DC88D4FB86}"/>
                    </a:ext>
                  </a:extLst>
                </p:cNvPr>
                <p:cNvSpPr/>
                <p:nvPr/>
              </p:nvSpPr>
              <p:spPr>
                <a:xfrm>
                  <a:off x="4657820" y="5363570"/>
                  <a:ext cx="442241" cy="108189"/>
                </a:xfrm>
                <a:custGeom>
                  <a:avLst/>
                  <a:gdLst>
                    <a:gd name="connsiteX0" fmla="*/ 464024 w 464024"/>
                    <a:gd name="connsiteY0" fmla="*/ 40943 h 122830"/>
                    <a:gd name="connsiteX1" fmla="*/ 395785 w 464024"/>
                    <a:gd name="connsiteY1" fmla="*/ 13647 h 122830"/>
                    <a:gd name="connsiteX2" fmla="*/ 354842 w 464024"/>
                    <a:gd name="connsiteY2" fmla="*/ 0 h 122830"/>
                    <a:gd name="connsiteX3" fmla="*/ 218364 w 464024"/>
                    <a:gd name="connsiteY3" fmla="*/ 13647 h 122830"/>
                    <a:gd name="connsiteX4" fmla="*/ 95534 w 464024"/>
                    <a:gd name="connsiteY4" fmla="*/ 95534 h 122830"/>
                    <a:gd name="connsiteX5" fmla="*/ 54591 w 464024"/>
                    <a:gd name="connsiteY5" fmla="*/ 122830 h 122830"/>
                    <a:gd name="connsiteX6" fmla="*/ 0 w 464024"/>
                    <a:gd name="connsiteY6" fmla="*/ 122830 h 122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4024" h="122830">
                      <a:moveTo>
                        <a:pt x="464024" y="40943"/>
                      </a:moveTo>
                      <a:cubicBezTo>
                        <a:pt x="441278" y="31844"/>
                        <a:pt x="418724" y="22249"/>
                        <a:pt x="395785" y="13647"/>
                      </a:cubicBezTo>
                      <a:cubicBezTo>
                        <a:pt x="382315" y="8596"/>
                        <a:pt x="369228" y="0"/>
                        <a:pt x="354842" y="0"/>
                      </a:cubicBezTo>
                      <a:cubicBezTo>
                        <a:pt x="309122" y="0"/>
                        <a:pt x="263857" y="9098"/>
                        <a:pt x="218364" y="13647"/>
                      </a:cubicBezTo>
                      <a:lnTo>
                        <a:pt x="95534" y="95534"/>
                      </a:lnTo>
                      <a:cubicBezTo>
                        <a:pt x="81886" y="104633"/>
                        <a:pt x="70994" y="122830"/>
                        <a:pt x="54591" y="122830"/>
                      </a:cubicBezTo>
                      <a:lnTo>
                        <a:pt x="0" y="12283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6"/>
                </a:p>
              </p:txBody>
            </p:sp>
          </p:grp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C11BF0E6-4931-4CF3-BDD9-AE648D489DDD}"/>
                  </a:ext>
                </a:extLst>
              </p:cNvPr>
              <p:cNvSpPr/>
              <p:nvPr/>
            </p:nvSpPr>
            <p:spPr>
              <a:xfrm>
                <a:off x="3155118" y="5994546"/>
                <a:ext cx="7710985" cy="327547"/>
              </a:xfrm>
              <a:custGeom>
                <a:avLst/>
                <a:gdLst>
                  <a:gd name="connsiteX0" fmla="*/ 0 w 7710985"/>
                  <a:gd name="connsiteY0" fmla="*/ 191069 h 327547"/>
                  <a:gd name="connsiteX1" fmla="*/ 177421 w 7710985"/>
                  <a:gd name="connsiteY1" fmla="*/ 232012 h 327547"/>
                  <a:gd name="connsiteX2" fmla="*/ 218364 w 7710985"/>
                  <a:gd name="connsiteY2" fmla="*/ 245660 h 327547"/>
                  <a:gd name="connsiteX3" fmla="*/ 259308 w 7710985"/>
                  <a:gd name="connsiteY3" fmla="*/ 259308 h 327547"/>
                  <a:gd name="connsiteX4" fmla="*/ 300251 w 7710985"/>
                  <a:gd name="connsiteY4" fmla="*/ 286603 h 327547"/>
                  <a:gd name="connsiteX5" fmla="*/ 532263 w 7710985"/>
                  <a:gd name="connsiteY5" fmla="*/ 313899 h 327547"/>
                  <a:gd name="connsiteX6" fmla="*/ 750627 w 7710985"/>
                  <a:gd name="connsiteY6" fmla="*/ 300251 h 327547"/>
                  <a:gd name="connsiteX7" fmla="*/ 791570 w 7710985"/>
                  <a:gd name="connsiteY7" fmla="*/ 286603 h 327547"/>
                  <a:gd name="connsiteX8" fmla="*/ 887105 w 7710985"/>
                  <a:gd name="connsiteY8" fmla="*/ 272956 h 327547"/>
                  <a:gd name="connsiteX9" fmla="*/ 1023582 w 7710985"/>
                  <a:gd name="connsiteY9" fmla="*/ 245660 h 327547"/>
                  <a:gd name="connsiteX10" fmla="*/ 1214651 w 7710985"/>
                  <a:gd name="connsiteY10" fmla="*/ 191069 h 327547"/>
                  <a:gd name="connsiteX11" fmla="*/ 1405720 w 7710985"/>
                  <a:gd name="connsiteY11" fmla="*/ 163774 h 327547"/>
                  <a:gd name="connsiteX12" fmla="*/ 1624084 w 7710985"/>
                  <a:gd name="connsiteY12" fmla="*/ 177421 h 327547"/>
                  <a:gd name="connsiteX13" fmla="*/ 1705970 w 7710985"/>
                  <a:gd name="connsiteY13" fmla="*/ 204717 h 327547"/>
                  <a:gd name="connsiteX14" fmla="*/ 1746914 w 7710985"/>
                  <a:gd name="connsiteY14" fmla="*/ 218365 h 327547"/>
                  <a:gd name="connsiteX15" fmla="*/ 1787857 w 7710985"/>
                  <a:gd name="connsiteY15" fmla="*/ 245660 h 327547"/>
                  <a:gd name="connsiteX16" fmla="*/ 1869743 w 7710985"/>
                  <a:gd name="connsiteY16" fmla="*/ 272956 h 327547"/>
                  <a:gd name="connsiteX17" fmla="*/ 1951630 w 7710985"/>
                  <a:gd name="connsiteY17" fmla="*/ 300251 h 327547"/>
                  <a:gd name="connsiteX18" fmla="*/ 1992573 w 7710985"/>
                  <a:gd name="connsiteY18" fmla="*/ 313899 h 327547"/>
                  <a:gd name="connsiteX19" fmla="*/ 2101755 w 7710985"/>
                  <a:gd name="connsiteY19" fmla="*/ 327547 h 327547"/>
                  <a:gd name="connsiteX20" fmla="*/ 2442949 w 7710985"/>
                  <a:gd name="connsiteY20" fmla="*/ 313899 h 327547"/>
                  <a:gd name="connsiteX21" fmla="*/ 2538484 w 7710985"/>
                  <a:gd name="connsiteY21" fmla="*/ 286603 h 327547"/>
                  <a:gd name="connsiteX22" fmla="*/ 2579427 w 7710985"/>
                  <a:gd name="connsiteY22" fmla="*/ 259308 h 327547"/>
                  <a:gd name="connsiteX23" fmla="*/ 2661314 w 7710985"/>
                  <a:gd name="connsiteY23" fmla="*/ 232012 h 327547"/>
                  <a:gd name="connsiteX24" fmla="*/ 2743200 w 7710985"/>
                  <a:gd name="connsiteY24" fmla="*/ 177421 h 327547"/>
                  <a:gd name="connsiteX25" fmla="*/ 2825087 w 7710985"/>
                  <a:gd name="connsiteY25" fmla="*/ 150126 h 327547"/>
                  <a:gd name="connsiteX26" fmla="*/ 2866030 w 7710985"/>
                  <a:gd name="connsiteY26" fmla="*/ 136478 h 327547"/>
                  <a:gd name="connsiteX27" fmla="*/ 2961564 w 7710985"/>
                  <a:gd name="connsiteY27" fmla="*/ 109183 h 327547"/>
                  <a:gd name="connsiteX28" fmla="*/ 3002508 w 7710985"/>
                  <a:gd name="connsiteY28" fmla="*/ 81887 h 327547"/>
                  <a:gd name="connsiteX29" fmla="*/ 3166281 w 7710985"/>
                  <a:gd name="connsiteY29" fmla="*/ 54591 h 327547"/>
                  <a:gd name="connsiteX30" fmla="*/ 3220872 w 7710985"/>
                  <a:gd name="connsiteY30" fmla="*/ 40944 h 327547"/>
                  <a:gd name="connsiteX31" fmla="*/ 3302758 w 7710985"/>
                  <a:gd name="connsiteY31" fmla="*/ 13648 h 327547"/>
                  <a:gd name="connsiteX32" fmla="*/ 3439236 w 7710985"/>
                  <a:gd name="connsiteY32" fmla="*/ 0 h 327547"/>
                  <a:gd name="connsiteX33" fmla="*/ 3684896 w 7710985"/>
                  <a:gd name="connsiteY33" fmla="*/ 13648 h 327547"/>
                  <a:gd name="connsiteX34" fmla="*/ 3766782 w 7710985"/>
                  <a:gd name="connsiteY34" fmla="*/ 40944 h 327547"/>
                  <a:gd name="connsiteX35" fmla="*/ 3889612 w 7710985"/>
                  <a:gd name="connsiteY35" fmla="*/ 81887 h 327547"/>
                  <a:gd name="connsiteX36" fmla="*/ 3930555 w 7710985"/>
                  <a:gd name="connsiteY36" fmla="*/ 95535 h 327547"/>
                  <a:gd name="connsiteX37" fmla="*/ 3985146 w 7710985"/>
                  <a:gd name="connsiteY37" fmla="*/ 109183 h 327547"/>
                  <a:gd name="connsiteX38" fmla="*/ 4026090 w 7710985"/>
                  <a:gd name="connsiteY38" fmla="*/ 136478 h 327547"/>
                  <a:gd name="connsiteX39" fmla="*/ 4107976 w 7710985"/>
                  <a:gd name="connsiteY39" fmla="*/ 163774 h 327547"/>
                  <a:gd name="connsiteX40" fmla="*/ 4148920 w 7710985"/>
                  <a:gd name="connsiteY40" fmla="*/ 191069 h 327547"/>
                  <a:gd name="connsiteX41" fmla="*/ 4271749 w 7710985"/>
                  <a:gd name="connsiteY41" fmla="*/ 218365 h 327547"/>
                  <a:gd name="connsiteX42" fmla="*/ 4312693 w 7710985"/>
                  <a:gd name="connsiteY42" fmla="*/ 232012 h 327547"/>
                  <a:gd name="connsiteX43" fmla="*/ 4435523 w 7710985"/>
                  <a:gd name="connsiteY43" fmla="*/ 245660 h 327547"/>
                  <a:gd name="connsiteX44" fmla="*/ 4749421 w 7710985"/>
                  <a:gd name="connsiteY44" fmla="*/ 232012 h 327547"/>
                  <a:gd name="connsiteX45" fmla="*/ 4831308 w 7710985"/>
                  <a:gd name="connsiteY45" fmla="*/ 204717 h 327547"/>
                  <a:gd name="connsiteX46" fmla="*/ 4954137 w 7710985"/>
                  <a:gd name="connsiteY46" fmla="*/ 163774 h 327547"/>
                  <a:gd name="connsiteX47" fmla="*/ 5036024 w 7710985"/>
                  <a:gd name="connsiteY47" fmla="*/ 136478 h 327547"/>
                  <a:gd name="connsiteX48" fmla="*/ 5076967 w 7710985"/>
                  <a:gd name="connsiteY48" fmla="*/ 109183 h 327547"/>
                  <a:gd name="connsiteX49" fmla="*/ 5172502 w 7710985"/>
                  <a:gd name="connsiteY49" fmla="*/ 81887 h 327547"/>
                  <a:gd name="connsiteX50" fmla="*/ 5336275 w 7710985"/>
                  <a:gd name="connsiteY50" fmla="*/ 40944 h 327547"/>
                  <a:gd name="connsiteX51" fmla="*/ 5827594 w 7710985"/>
                  <a:gd name="connsiteY51" fmla="*/ 54591 h 327547"/>
                  <a:gd name="connsiteX52" fmla="*/ 5977720 w 7710985"/>
                  <a:gd name="connsiteY52" fmla="*/ 95535 h 327547"/>
                  <a:gd name="connsiteX53" fmla="*/ 6045958 w 7710985"/>
                  <a:gd name="connsiteY53" fmla="*/ 109183 h 327547"/>
                  <a:gd name="connsiteX54" fmla="*/ 6086902 w 7710985"/>
                  <a:gd name="connsiteY54" fmla="*/ 122830 h 327547"/>
                  <a:gd name="connsiteX55" fmla="*/ 6537278 w 7710985"/>
                  <a:gd name="connsiteY55" fmla="*/ 150126 h 327547"/>
                  <a:gd name="connsiteX56" fmla="*/ 6605517 w 7710985"/>
                  <a:gd name="connsiteY56" fmla="*/ 136478 h 327547"/>
                  <a:gd name="connsiteX57" fmla="*/ 6687403 w 7710985"/>
                  <a:gd name="connsiteY57" fmla="*/ 122830 h 327547"/>
                  <a:gd name="connsiteX58" fmla="*/ 6810233 w 7710985"/>
                  <a:gd name="connsiteY58" fmla="*/ 81887 h 327547"/>
                  <a:gd name="connsiteX59" fmla="*/ 6892120 w 7710985"/>
                  <a:gd name="connsiteY59" fmla="*/ 54591 h 327547"/>
                  <a:gd name="connsiteX60" fmla="*/ 6933063 w 7710985"/>
                  <a:gd name="connsiteY60" fmla="*/ 40944 h 327547"/>
                  <a:gd name="connsiteX61" fmla="*/ 6974006 w 7710985"/>
                  <a:gd name="connsiteY61" fmla="*/ 13648 h 327547"/>
                  <a:gd name="connsiteX62" fmla="*/ 7055893 w 7710985"/>
                  <a:gd name="connsiteY62" fmla="*/ 0 h 327547"/>
                  <a:gd name="connsiteX63" fmla="*/ 7451678 w 7710985"/>
                  <a:gd name="connsiteY63" fmla="*/ 13648 h 327547"/>
                  <a:gd name="connsiteX64" fmla="*/ 7588155 w 7710985"/>
                  <a:gd name="connsiteY64" fmla="*/ 40944 h 327547"/>
                  <a:gd name="connsiteX65" fmla="*/ 7629099 w 7710985"/>
                  <a:gd name="connsiteY65" fmla="*/ 68239 h 327547"/>
                  <a:gd name="connsiteX66" fmla="*/ 7710985 w 7710985"/>
                  <a:gd name="connsiteY66" fmla="*/ 95535 h 32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710985" h="327547">
                    <a:moveTo>
                      <a:pt x="0" y="191069"/>
                    </a:moveTo>
                    <a:cubicBezTo>
                      <a:pt x="124013" y="208786"/>
                      <a:pt x="65020" y="194545"/>
                      <a:pt x="177421" y="232012"/>
                    </a:cubicBezTo>
                    <a:lnTo>
                      <a:pt x="218364" y="245660"/>
                    </a:lnTo>
                    <a:cubicBezTo>
                      <a:pt x="232012" y="250209"/>
                      <a:pt x="247338" y="251328"/>
                      <a:pt x="259308" y="259308"/>
                    </a:cubicBezTo>
                    <a:cubicBezTo>
                      <a:pt x="272956" y="268406"/>
                      <a:pt x="284893" y="280844"/>
                      <a:pt x="300251" y="286603"/>
                    </a:cubicBezTo>
                    <a:cubicBezTo>
                      <a:pt x="349034" y="304897"/>
                      <a:pt x="518172" y="312725"/>
                      <a:pt x="532263" y="313899"/>
                    </a:cubicBezTo>
                    <a:cubicBezTo>
                      <a:pt x="605051" y="309350"/>
                      <a:pt x="678098" y="307886"/>
                      <a:pt x="750627" y="300251"/>
                    </a:cubicBezTo>
                    <a:cubicBezTo>
                      <a:pt x="764934" y="298745"/>
                      <a:pt x="777463" y="289424"/>
                      <a:pt x="791570" y="286603"/>
                    </a:cubicBezTo>
                    <a:cubicBezTo>
                      <a:pt x="823114" y="280294"/>
                      <a:pt x="855311" y="277847"/>
                      <a:pt x="887105" y="272956"/>
                    </a:cubicBezTo>
                    <a:cubicBezTo>
                      <a:pt x="937587" y="265190"/>
                      <a:pt x="975973" y="259942"/>
                      <a:pt x="1023582" y="245660"/>
                    </a:cubicBezTo>
                    <a:cubicBezTo>
                      <a:pt x="1088323" y="226238"/>
                      <a:pt x="1146314" y="199611"/>
                      <a:pt x="1214651" y="191069"/>
                    </a:cubicBezTo>
                    <a:cubicBezTo>
                      <a:pt x="1351291" y="173989"/>
                      <a:pt x="1287655" y="183450"/>
                      <a:pt x="1405720" y="163774"/>
                    </a:cubicBezTo>
                    <a:cubicBezTo>
                      <a:pt x="1478508" y="168323"/>
                      <a:pt x="1551823" y="167567"/>
                      <a:pt x="1624084" y="177421"/>
                    </a:cubicBezTo>
                    <a:cubicBezTo>
                      <a:pt x="1652592" y="181308"/>
                      <a:pt x="1678675" y="195618"/>
                      <a:pt x="1705970" y="204717"/>
                    </a:cubicBezTo>
                    <a:cubicBezTo>
                      <a:pt x="1719618" y="209266"/>
                      <a:pt x="1734944" y="210385"/>
                      <a:pt x="1746914" y="218365"/>
                    </a:cubicBezTo>
                    <a:cubicBezTo>
                      <a:pt x="1760562" y="227463"/>
                      <a:pt x="1772868" y="238998"/>
                      <a:pt x="1787857" y="245660"/>
                    </a:cubicBezTo>
                    <a:cubicBezTo>
                      <a:pt x="1814149" y="257345"/>
                      <a:pt x="1842448" y="263858"/>
                      <a:pt x="1869743" y="272956"/>
                    </a:cubicBezTo>
                    <a:lnTo>
                      <a:pt x="1951630" y="300251"/>
                    </a:lnTo>
                    <a:cubicBezTo>
                      <a:pt x="1965278" y="304800"/>
                      <a:pt x="1978298" y="312115"/>
                      <a:pt x="1992573" y="313899"/>
                    </a:cubicBezTo>
                    <a:lnTo>
                      <a:pt x="2101755" y="327547"/>
                    </a:lnTo>
                    <a:cubicBezTo>
                      <a:pt x="2215486" y="322998"/>
                      <a:pt x="2329396" y="321730"/>
                      <a:pt x="2442949" y="313899"/>
                    </a:cubicBezTo>
                    <a:cubicBezTo>
                      <a:pt x="2453094" y="313199"/>
                      <a:pt x="2524539" y="293575"/>
                      <a:pt x="2538484" y="286603"/>
                    </a:cubicBezTo>
                    <a:cubicBezTo>
                      <a:pt x="2553155" y="279268"/>
                      <a:pt x="2564438" y="265970"/>
                      <a:pt x="2579427" y="259308"/>
                    </a:cubicBezTo>
                    <a:cubicBezTo>
                      <a:pt x="2605719" y="247623"/>
                      <a:pt x="2637374" y="247972"/>
                      <a:pt x="2661314" y="232012"/>
                    </a:cubicBezTo>
                    <a:cubicBezTo>
                      <a:pt x="2688609" y="213815"/>
                      <a:pt x="2712078" y="187795"/>
                      <a:pt x="2743200" y="177421"/>
                    </a:cubicBezTo>
                    <a:lnTo>
                      <a:pt x="2825087" y="150126"/>
                    </a:lnTo>
                    <a:cubicBezTo>
                      <a:pt x="2838735" y="145577"/>
                      <a:pt x="2852074" y="139967"/>
                      <a:pt x="2866030" y="136478"/>
                    </a:cubicBezTo>
                    <a:cubicBezTo>
                      <a:pt x="2934577" y="119341"/>
                      <a:pt x="2902826" y="128761"/>
                      <a:pt x="2961564" y="109183"/>
                    </a:cubicBezTo>
                    <a:cubicBezTo>
                      <a:pt x="2975212" y="100084"/>
                      <a:pt x="2987150" y="87647"/>
                      <a:pt x="3002508" y="81887"/>
                    </a:cubicBezTo>
                    <a:cubicBezTo>
                      <a:pt x="3029134" y="71902"/>
                      <a:pt x="3149233" y="57690"/>
                      <a:pt x="3166281" y="54591"/>
                    </a:cubicBezTo>
                    <a:cubicBezTo>
                      <a:pt x="3184735" y="51236"/>
                      <a:pt x="3202906" y="46334"/>
                      <a:pt x="3220872" y="40944"/>
                    </a:cubicBezTo>
                    <a:cubicBezTo>
                      <a:pt x="3248430" y="32676"/>
                      <a:pt x="3274129" y="16511"/>
                      <a:pt x="3302758" y="13648"/>
                    </a:cubicBezTo>
                    <a:lnTo>
                      <a:pt x="3439236" y="0"/>
                    </a:lnTo>
                    <a:cubicBezTo>
                      <a:pt x="3521123" y="4549"/>
                      <a:pt x="3603516" y="3475"/>
                      <a:pt x="3684896" y="13648"/>
                    </a:cubicBezTo>
                    <a:cubicBezTo>
                      <a:pt x="3713446" y="17217"/>
                      <a:pt x="3739487" y="31846"/>
                      <a:pt x="3766782" y="40944"/>
                    </a:cubicBezTo>
                    <a:lnTo>
                      <a:pt x="3889612" y="81887"/>
                    </a:lnTo>
                    <a:cubicBezTo>
                      <a:pt x="3903260" y="86436"/>
                      <a:pt x="3916599" y="92046"/>
                      <a:pt x="3930555" y="95535"/>
                    </a:cubicBezTo>
                    <a:lnTo>
                      <a:pt x="3985146" y="109183"/>
                    </a:lnTo>
                    <a:cubicBezTo>
                      <a:pt x="3998794" y="118281"/>
                      <a:pt x="4011101" y="129816"/>
                      <a:pt x="4026090" y="136478"/>
                    </a:cubicBezTo>
                    <a:cubicBezTo>
                      <a:pt x="4052382" y="148163"/>
                      <a:pt x="4084036" y="147815"/>
                      <a:pt x="4107976" y="163774"/>
                    </a:cubicBezTo>
                    <a:cubicBezTo>
                      <a:pt x="4121624" y="172872"/>
                      <a:pt x="4134249" y="183734"/>
                      <a:pt x="4148920" y="191069"/>
                    </a:cubicBezTo>
                    <a:cubicBezTo>
                      <a:pt x="4185789" y="209503"/>
                      <a:pt x="4234005" y="209978"/>
                      <a:pt x="4271749" y="218365"/>
                    </a:cubicBezTo>
                    <a:cubicBezTo>
                      <a:pt x="4285793" y="221486"/>
                      <a:pt x="4298503" y="229647"/>
                      <a:pt x="4312693" y="232012"/>
                    </a:cubicBezTo>
                    <a:cubicBezTo>
                      <a:pt x="4353328" y="238784"/>
                      <a:pt x="4394580" y="241111"/>
                      <a:pt x="4435523" y="245660"/>
                    </a:cubicBezTo>
                    <a:cubicBezTo>
                      <a:pt x="4540156" y="241111"/>
                      <a:pt x="4645245" y="242789"/>
                      <a:pt x="4749421" y="232012"/>
                    </a:cubicBezTo>
                    <a:cubicBezTo>
                      <a:pt x="4778040" y="229051"/>
                      <a:pt x="4804012" y="213815"/>
                      <a:pt x="4831308" y="204717"/>
                    </a:cubicBezTo>
                    <a:lnTo>
                      <a:pt x="4954137" y="163774"/>
                    </a:lnTo>
                    <a:cubicBezTo>
                      <a:pt x="4954138" y="163774"/>
                      <a:pt x="5036023" y="136479"/>
                      <a:pt x="5036024" y="136478"/>
                    </a:cubicBezTo>
                    <a:cubicBezTo>
                      <a:pt x="5049672" y="127380"/>
                      <a:pt x="5062296" y="116518"/>
                      <a:pt x="5076967" y="109183"/>
                    </a:cubicBezTo>
                    <a:cubicBezTo>
                      <a:pt x="5099900" y="97716"/>
                      <a:pt x="5150638" y="88446"/>
                      <a:pt x="5172502" y="81887"/>
                    </a:cubicBezTo>
                    <a:cubicBezTo>
                      <a:pt x="5307672" y="41335"/>
                      <a:pt x="5200008" y="63654"/>
                      <a:pt x="5336275" y="40944"/>
                    </a:cubicBezTo>
                    <a:cubicBezTo>
                      <a:pt x="5500048" y="45493"/>
                      <a:pt x="5664137" y="43446"/>
                      <a:pt x="5827594" y="54591"/>
                    </a:cubicBezTo>
                    <a:cubicBezTo>
                      <a:pt x="5919056" y="60827"/>
                      <a:pt x="5913335" y="79438"/>
                      <a:pt x="5977720" y="95535"/>
                    </a:cubicBezTo>
                    <a:cubicBezTo>
                      <a:pt x="6000224" y="101161"/>
                      <a:pt x="6023454" y="103557"/>
                      <a:pt x="6045958" y="109183"/>
                    </a:cubicBezTo>
                    <a:cubicBezTo>
                      <a:pt x="6059915" y="112672"/>
                      <a:pt x="6072683" y="120643"/>
                      <a:pt x="6086902" y="122830"/>
                    </a:cubicBezTo>
                    <a:cubicBezTo>
                      <a:pt x="6210171" y="141794"/>
                      <a:pt x="6446683" y="146187"/>
                      <a:pt x="6537278" y="150126"/>
                    </a:cubicBezTo>
                    <a:lnTo>
                      <a:pt x="6605517" y="136478"/>
                    </a:lnTo>
                    <a:cubicBezTo>
                      <a:pt x="6632742" y="131528"/>
                      <a:pt x="6660557" y="129541"/>
                      <a:pt x="6687403" y="122830"/>
                    </a:cubicBezTo>
                    <a:cubicBezTo>
                      <a:pt x="6687422" y="122825"/>
                      <a:pt x="6789752" y="88714"/>
                      <a:pt x="6810233" y="81887"/>
                    </a:cubicBezTo>
                    <a:lnTo>
                      <a:pt x="6892120" y="54591"/>
                    </a:lnTo>
                    <a:lnTo>
                      <a:pt x="6933063" y="40944"/>
                    </a:lnTo>
                    <a:cubicBezTo>
                      <a:pt x="6946711" y="31845"/>
                      <a:pt x="6958445" y="18835"/>
                      <a:pt x="6974006" y="13648"/>
                    </a:cubicBezTo>
                    <a:cubicBezTo>
                      <a:pt x="7000258" y="4897"/>
                      <a:pt x="7028221" y="0"/>
                      <a:pt x="7055893" y="0"/>
                    </a:cubicBezTo>
                    <a:cubicBezTo>
                      <a:pt x="7187900" y="0"/>
                      <a:pt x="7319750" y="9099"/>
                      <a:pt x="7451678" y="13648"/>
                    </a:cubicBezTo>
                    <a:cubicBezTo>
                      <a:pt x="7486889" y="18678"/>
                      <a:pt x="7550041" y="21887"/>
                      <a:pt x="7588155" y="40944"/>
                    </a:cubicBezTo>
                    <a:cubicBezTo>
                      <a:pt x="7602826" y="48279"/>
                      <a:pt x="7614110" y="61577"/>
                      <a:pt x="7629099" y="68239"/>
                    </a:cubicBezTo>
                    <a:cubicBezTo>
                      <a:pt x="7655391" y="79924"/>
                      <a:pt x="7710985" y="95535"/>
                      <a:pt x="7710985" y="95535"/>
                    </a:cubicBezTo>
                  </a:path>
                </a:pathLst>
              </a:custGeom>
              <a:noFill/>
              <a:ln w="76200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6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8FE550FF-6E7C-4CA2-8642-447A788BAF18}"/>
                  </a:ext>
                </a:extLst>
              </p:cNvPr>
              <p:cNvSpPr/>
              <p:nvPr/>
            </p:nvSpPr>
            <p:spPr>
              <a:xfrm>
                <a:off x="3195848" y="6239302"/>
                <a:ext cx="7710985" cy="327547"/>
              </a:xfrm>
              <a:custGeom>
                <a:avLst/>
                <a:gdLst>
                  <a:gd name="connsiteX0" fmla="*/ 0 w 7710985"/>
                  <a:gd name="connsiteY0" fmla="*/ 191069 h 327547"/>
                  <a:gd name="connsiteX1" fmla="*/ 177421 w 7710985"/>
                  <a:gd name="connsiteY1" fmla="*/ 232012 h 327547"/>
                  <a:gd name="connsiteX2" fmla="*/ 218364 w 7710985"/>
                  <a:gd name="connsiteY2" fmla="*/ 245660 h 327547"/>
                  <a:gd name="connsiteX3" fmla="*/ 259308 w 7710985"/>
                  <a:gd name="connsiteY3" fmla="*/ 259308 h 327547"/>
                  <a:gd name="connsiteX4" fmla="*/ 300251 w 7710985"/>
                  <a:gd name="connsiteY4" fmla="*/ 286603 h 327547"/>
                  <a:gd name="connsiteX5" fmla="*/ 532263 w 7710985"/>
                  <a:gd name="connsiteY5" fmla="*/ 313899 h 327547"/>
                  <a:gd name="connsiteX6" fmla="*/ 750627 w 7710985"/>
                  <a:gd name="connsiteY6" fmla="*/ 300251 h 327547"/>
                  <a:gd name="connsiteX7" fmla="*/ 791570 w 7710985"/>
                  <a:gd name="connsiteY7" fmla="*/ 286603 h 327547"/>
                  <a:gd name="connsiteX8" fmla="*/ 887105 w 7710985"/>
                  <a:gd name="connsiteY8" fmla="*/ 272956 h 327547"/>
                  <a:gd name="connsiteX9" fmla="*/ 1023582 w 7710985"/>
                  <a:gd name="connsiteY9" fmla="*/ 245660 h 327547"/>
                  <a:gd name="connsiteX10" fmla="*/ 1214651 w 7710985"/>
                  <a:gd name="connsiteY10" fmla="*/ 191069 h 327547"/>
                  <a:gd name="connsiteX11" fmla="*/ 1405720 w 7710985"/>
                  <a:gd name="connsiteY11" fmla="*/ 163774 h 327547"/>
                  <a:gd name="connsiteX12" fmla="*/ 1624084 w 7710985"/>
                  <a:gd name="connsiteY12" fmla="*/ 177421 h 327547"/>
                  <a:gd name="connsiteX13" fmla="*/ 1705970 w 7710985"/>
                  <a:gd name="connsiteY13" fmla="*/ 204717 h 327547"/>
                  <a:gd name="connsiteX14" fmla="*/ 1746914 w 7710985"/>
                  <a:gd name="connsiteY14" fmla="*/ 218365 h 327547"/>
                  <a:gd name="connsiteX15" fmla="*/ 1787857 w 7710985"/>
                  <a:gd name="connsiteY15" fmla="*/ 245660 h 327547"/>
                  <a:gd name="connsiteX16" fmla="*/ 1869743 w 7710985"/>
                  <a:gd name="connsiteY16" fmla="*/ 272956 h 327547"/>
                  <a:gd name="connsiteX17" fmla="*/ 1951630 w 7710985"/>
                  <a:gd name="connsiteY17" fmla="*/ 300251 h 327547"/>
                  <a:gd name="connsiteX18" fmla="*/ 1992573 w 7710985"/>
                  <a:gd name="connsiteY18" fmla="*/ 313899 h 327547"/>
                  <a:gd name="connsiteX19" fmla="*/ 2101755 w 7710985"/>
                  <a:gd name="connsiteY19" fmla="*/ 327547 h 327547"/>
                  <a:gd name="connsiteX20" fmla="*/ 2442949 w 7710985"/>
                  <a:gd name="connsiteY20" fmla="*/ 313899 h 327547"/>
                  <a:gd name="connsiteX21" fmla="*/ 2538484 w 7710985"/>
                  <a:gd name="connsiteY21" fmla="*/ 286603 h 327547"/>
                  <a:gd name="connsiteX22" fmla="*/ 2579427 w 7710985"/>
                  <a:gd name="connsiteY22" fmla="*/ 259308 h 327547"/>
                  <a:gd name="connsiteX23" fmla="*/ 2661314 w 7710985"/>
                  <a:gd name="connsiteY23" fmla="*/ 232012 h 327547"/>
                  <a:gd name="connsiteX24" fmla="*/ 2743200 w 7710985"/>
                  <a:gd name="connsiteY24" fmla="*/ 177421 h 327547"/>
                  <a:gd name="connsiteX25" fmla="*/ 2825087 w 7710985"/>
                  <a:gd name="connsiteY25" fmla="*/ 150126 h 327547"/>
                  <a:gd name="connsiteX26" fmla="*/ 2866030 w 7710985"/>
                  <a:gd name="connsiteY26" fmla="*/ 136478 h 327547"/>
                  <a:gd name="connsiteX27" fmla="*/ 2961564 w 7710985"/>
                  <a:gd name="connsiteY27" fmla="*/ 109183 h 327547"/>
                  <a:gd name="connsiteX28" fmla="*/ 3002508 w 7710985"/>
                  <a:gd name="connsiteY28" fmla="*/ 81887 h 327547"/>
                  <a:gd name="connsiteX29" fmla="*/ 3166281 w 7710985"/>
                  <a:gd name="connsiteY29" fmla="*/ 54591 h 327547"/>
                  <a:gd name="connsiteX30" fmla="*/ 3220872 w 7710985"/>
                  <a:gd name="connsiteY30" fmla="*/ 40944 h 327547"/>
                  <a:gd name="connsiteX31" fmla="*/ 3302758 w 7710985"/>
                  <a:gd name="connsiteY31" fmla="*/ 13648 h 327547"/>
                  <a:gd name="connsiteX32" fmla="*/ 3439236 w 7710985"/>
                  <a:gd name="connsiteY32" fmla="*/ 0 h 327547"/>
                  <a:gd name="connsiteX33" fmla="*/ 3684896 w 7710985"/>
                  <a:gd name="connsiteY33" fmla="*/ 13648 h 327547"/>
                  <a:gd name="connsiteX34" fmla="*/ 3766782 w 7710985"/>
                  <a:gd name="connsiteY34" fmla="*/ 40944 h 327547"/>
                  <a:gd name="connsiteX35" fmla="*/ 3889612 w 7710985"/>
                  <a:gd name="connsiteY35" fmla="*/ 81887 h 327547"/>
                  <a:gd name="connsiteX36" fmla="*/ 3930555 w 7710985"/>
                  <a:gd name="connsiteY36" fmla="*/ 95535 h 327547"/>
                  <a:gd name="connsiteX37" fmla="*/ 3985146 w 7710985"/>
                  <a:gd name="connsiteY37" fmla="*/ 109183 h 327547"/>
                  <a:gd name="connsiteX38" fmla="*/ 4026090 w 7710985"/>
                  <a:gd name="connsiteY38" fmla="*/ 136478 h 327547"/>
                  <a:gd name="connsiteX39" fmla="*/ 4107976 w 7710985"/>
                  <a:gd name="connsiteY39" fmla="*/ 163774 h 327547"/>
                  <a:gd name="connsiteX40" fmla="*/ 4148920 w 7710985"/>
                  <a:gd name="connsiteY40" fmla="*/ 191069 h 327547"/>
                  <a:gd name="connsiteX41" fmla="*/ 4271749 w 7710985"/>
                  <a:gd name="connsiteY41" fmla="*/ 218365 h 327547"/>
                  <a:gd name="connsiteX42" fmla="*/ 4312693 w 7710985"/>
                  <a:gd name="connsiteY42" fmla="*/ 232012 h 327547"/>
                  <a:gd name="connsiteX43" fmla="*/ 4435523 w 7710985"/>
                  <a:gd name="connsiteY43" fmla="*/ 245660 h 327547"/>
                  <a:gd name="connsiteX44" fmla="*/ 4749421 w 7710985"/>
                  <a:gd name="connsiteY44" fmla="*/ 232012 h 327547"/>
                  <a:gd name="connsiteX45" fmla="*/ 4831308 w 7710985"/>
                  <a:gd name="connsiteY45" fmla="*/ 204717 h 327547"/>
                  <a:gd name="connsiteX46" fmla="*/ 4954137 w 7710985"/>
                  <a:gd name="connsiteY46" fmla="*/ 163774 h 327547"/>
                  <a:gd name="connsiteX47" fmla="*/ 5036024 w 7710985"/>
                  <a:gd name="connsiteY47" fmla="*/ 136478 h 327547"/>
                  <a:gd name="connsiteX48" fmla="*/ 5076967 w 7710985"/>
                  <a:gd name="connsiteY48" fmla="*/ 109183 h 327547"/>
                  <a:gd name="connsiteX49" fmla="*/ 5172502 w 7710985"/>
                  <a:gd name="connsiteY49" fmla="*/ 81887 h 327547"/>
                  <a:gd name="connsiteX50" fmla="*/ 5336275 w 7710985"/>
                  <a:gd name="connsiteY50" fmla="*/ 40944 h 327547"/>
                  <a:gd name="connsiteX51" fmla="*/ 5827594 w 7710985"/>
                  <a:gd name="connsiteY51" fmla="*/ 54591 h 327547"/>
                  <a:gd name="connsiteX52" fmla="*/ 5977720 w 7710985"/>
                  <a:gd name="connsiteY52" fmla="*/ 95535 h 327547"/>
                  <a:gd name="connsiteX53" fmla="*/ 6045958 w 7710985"/>
                  <a:gd name="connsiteY53" fmla="*/ 109183 h 327547"/>
                  <a:gd name="connsiteX54" fmla="*/ 6086902 w 7710985"/>
                  <a:gd name="connsiteY54" fmla="*/ 122830 h 327547"/>
                  <a:gd name="connsiteX55" fmla="*/ 6537278 w 7710985"/>
                  <a:gd name="connsiteY55" fmla="*/ 150126 h 327547"/>
                  <a:gd name="connsiteX56" fmla="*/ 6605517 w 7710985"/>
                  <a:gd name="connsiteY56" fmla="*/ 136478 h 327547"/>
                  <a:gd name="connsiteX57" fmla="*/ 6687403 w 7710985"/>
                  <a:gd name="connsiteY57" fmla="*/ 122830 h 327547"/>
                  <a:gd name="connsiteX58" fmla="*/ 6810233 w 7710985"/>
                  <a:gd name="connsiteY58" fmla="*/ 81887 h 327547"/>
                  <a:gd name="connsiteX59" fmla="*/ 6892120 w 7710985"/>
                  <a:gd name="connsiteY59" fmla="*/ 54591 h 327547"/>
                  <a:gd name="connsiteX60" fmla="*/ 6933063 w 7710985"/>
                  <a:gd name="connsiteY60" fmla="*/ 40944 h 327547"/>
                  <a:gd name="connsiteX61" fmla="*/ 6974006 w 7710985"/>
                  <a:gd name="connsiteY61" fmla="*/ 13648 h 327547"/>
                  <a:gd name="connsiteX62" fmla="*/ 7055893 w 7710985"/>
                  <a:gd name="connsiteY62" fmla="*/ 0 h 327547"/>
                  <a:gd name="connsiteX63" fmla="*/ 7451678 w 7710985"/>
                  <a:gd name="connsiteY63" fmla="*/ 13648 h 327547"/>
                  <a:gd name="connsiteX64" fmla="*/ 7588155 w 7710985"/>
                  <a:gd name="connsiteY64" fmla="*/ 40944 h 327547"/>
                  <a:gd name="connsiteX65" fmla="*/ 7629099 w 7710985"/>
                  <a:gd name="connsiteY65" fmla="*/ 68239 h 327547"/>
                  <a:gd name="connsiteX66" fmla="*/ 7710985 w 7710985"/>
                  <a:gd name="connsiteY66" fmla="*/ 95535 h 32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710985" h="327547">
                    <a:moveTo>
                      <a:pt x="0" y="191069"/>
                    </a:moveTo>
                    <a:cubicBezTo>
                      <a:pt x="124013" y="208786"/>
                      <a:pt x="65020" y="194545"/>
                      <a:pt x="177421" y="232012"/>
                    </a:cubicBezTo>
                    <a:lnTo>
                      <a:pt x="218364" y="245660"/>
                    </a:lnTo>
                    <a:cubicBezTo>
                      <a:pt x="232012" y="250209"/>
                      <a:pt x="247338" y="251328"/>
                      <a:pt x="259308" y="259308"/>
                    </a:cubicBezTo>
                    <a:cubicBezTo>
                      <a:pt x="272956" y="268406"/>
                      <a:pt x="284893" y="280844"/>
                      <a:pt x="300251" y="286603"/>
                    </a:cubicBezTo>
                    <a:cubicBezTo>
                      <a:pt x="349034" y="304897"/>
                      <a:pt x="518172" y="312725"/>
                      <a:pt x="532263" y="313899"/>
                    </a:cubicBezTo>
                    <a:cubicBezTo>
                      <a:pt x="605051" y="309350"/>
                      <a:pt x="678098" y="307886"/>
                      <a:pt x="750627" y="300251"/>
                    </a:cubicBezTo>
                    <a:cubicBezTo>
                      <a:pt x="764934" y="298745"/>
                      <a:pt x="777463" y="289424"/>
                      <a:pt x="791570" y="286603"/>
                    </a:cubicBezTo>
                    <a:cubicBezTo>
                      <a:pt x="823114" y="280294"/>
                      <a:pt x="855311" y="277847"/>
                      <a:pt x="887105" y="272956"/>
                    </a:cubicBezTo>
                    <a:cubicBezTo>
                      <a:pt x="937587" y="265190"/>
                      <a:pt x="975973" y="259942"/>
                      <a:pt x="1023582" y="245660"/>
                    </a:cubicBezTo>
                    <a:cubicBezTo>
                      <a:pt x="1088323" y="226238"/>
                      <a:pt x="1146314" y="199611"/>
                      <a:pt x="1214651" y="191069"/>
                    </a:cubicBezTo>
                    <a:cubicBezTo>
                      <a:pt x="1351291" y="173989"/>
                      <a:pt x="1287655" y="183450"/>
                      <a:pt x="1405720" y="163774"/>
                    </a:cubicBezTo>
                    <a:cubicBezTo>
                      <a:pt x="1478508" y="168323"/>
                      <a:pt x="1551823" y="167567"/>
                      <a:pt x="1624084" y="177421"/>
                    </a:cubicBezTo>
                    <a:cubicBezTo>
                      <a:pt x="1652592" y="181308"/>
                      <a:pt x="1678675" y="195618"/>
                      <a:pt x="1705970" y="204717"/>
                    </a:cubicBezTo>
                    <a:cubicBezTo>
                      <a:pt x="1719618" y="209266"/>
                      <a:pt x="1734944" y="210385"/>
                      <a:pt x="1746914" y="218365"/>
                    </a:cubicBezTo>
                    <a:cubicBezTo>
                      <a:pt x="1760562" y="227463"/>
                      <a:pt x="1772868" y="238998"/>
                      <a:pt x="1787857" y="245660"/>
                    </a:cubicBezTo>
                    <a:cubicBezTo>
                      <a:pt x="1814149" y="257345"/>
                      <a:pt x="1842448" y="263858"/>
                      <a:pt x="1869743" y="272956"/>
                    </a:cubicBezTo>
                    <a:lnTo>
                      <a:pt x="1951630" y="300251"/>
                    </a:lnTo>
                    <a:cubicBezTo>
                      <a:pt x="1965278" y="304800"/>
                      <a:pt x="1978298" y="312115"/>
                      <a:pt x="1992573" y="313899"/>
                    </a:cubicBezTo>
                    <a:lnTo>
                      <a:pt x="2101755" y="327547"/>
                    </a:lnTo>
                    <a:cubicBezTo>
                      <a:pt x="2215486" y="322998"/>
                      <a:pt x="2329396" y="321730"/>
                      <a:pt x="2442949" y="313899"/>
                    </a:cubicBezTo>
                    <a:cubicBezTo>
                      <a:pt x="2453094" y="313199"/>
                      <a:pt x="2524539" y="293575"/>
                      <a:pt x="2538484" y="286603"/>
                    </a:cubicBezTo>
                    <a:cubicBezTo>
                      <a:pt x="2553155" y="279268"/>
                      <a:pt x="2564438" y="265970"/>
                      <a:pt x="2579427" y="259308"/>
                    </a:cubicBezTo>
                    <a:cubicBezTo>
                      <a:pt x="2605719" y="247623"/>
                      <a:pt x="2637374" y="247972"/>
                      <a:pt x="2661314" y="232012"/>
                    </a:cubicBezTo>
                    <a:cubicBezTo>
                      <a:pt x="2688609" y="213815"/>
                      <a:pt x="2712078" y="187795"/>
                      <a:pt x="2743200" y="177421"/>
                    </a:cubicBezTo>
                    <a:lnTo>
                      <a:pt x="2825087" y="150126"/>
                    </a:lnTo>
                    <a:cubicBezTo>
                      <a:pt x="2838735" y="145577"/>
                      <a:pt x="2852074" y="139967"/>
                      <a:pt x="2866030" y="136478"/>
                    </a:cubicBezTo>
                    <a:cubicBezTo>
                      <a:pt x="2934577" y="119341"/>
                      <a:pt x="2902826" y="128761"/>
                      <a:pt x="2961564" y="109183"/>
                    </a:cubicBezTo>
                    <a:cubicBezTo>
                      <a:pt x="2975212" y="100084"/>
                      <a:pt x="2987150" y="87647"/>
                      <a:pt x="3002508" y="81887"/>
                    </a:cubicBezTo>
                    <a:cubicBezTo>
                      <a:pt x="3029134" y="71902"/>
                      <a:pt x="3149233" y="57690"/>
                      <a:pt x="3166281" y="54591"/>
                    </a:cubicBezTo>
                    <a:cubicBezTo>
                      <a:pt x="3184735" y="51236"/>
                      <a:pt x="3202906" y="46334"/>
                      <a:pt x="3220872" y="40944"/>
                    </a:cubicBezTo>
                    <a:cubicBezTo>
                      <a:pt x="3248430" y="32676"/>
                      <a:pt x="3274129" y="16511"/>
                      <a:pt x="3302758" y="13648"/>
                    </a:cubicBezTo>
                    <a:lnTo>
                      <a:pt x="3439236" y="0"/>
                    </a:lnTo>
                    <a:cubicBezTo>
                      <a:pt x="3521123" y="4549"/>
                      <a:pt x="3603516" y="3475"/>
                      <a:pt x="3684896" y="13648"/>
                    </a:cubicBezTo>
                    <a:cubicBezTo>
                      <a:pt x="3713446" y="17217"/>
                      <a:pt x="3739487" y="31846"/>
                      <a:pt x="3766782" y="40944"/>
                    </a:cubicBezTo>
                    <a:lnTo>
                      <a:pt x="3889612" y="81887"/>
                    </a:lnTo>
                    <a:cubicBezTo>
                      <a:pt x="3903260" y="86436"/>
                      <a:pt x="3916599" y="92046"/>
                      <a:pt x="3930555" y="95535"/>
                    </a:cubicBezTo>
                    <a:lnTo>
                      <a:pt x="3985146" y="109183"/>
                    </a:lnTo>
                    <a:cubicBezTo>
                      <a:pt x="3998794" y="118281"/>
                      <a:pt x="4011101" y="129816"/>
                      <a:pt x="4026090" y="136478"/>
                    </a:cubicBezTo>
                    <a:cubicBezTo>
                      <a:pt x="4052382" y="148163"/>
                      <a:pt x="4084036" y="147815"/>
                      <a:pt x="4107976" y="163774"/>
                    </a:cubicBezTo>
                    <a:cubicBezTo>
                      <a:pt x="4121624" y="172872"/>
                      <a:pt x="4134249" y="183734"/>
                      <a:pt x="4148920" y="191069"/>
                    </a:cubicBezTo>
                    <a:cubicBezTo>
                      <a:pt x="4185789" y="209503"/>
                      <a:pt x="4234005" y="209978"/>
                      <a:pt x="4271749" y="218365"/>
                    </a:cubicBezTo>
                    <a:cubicBezTo>
                      <a:pt x="4285793" y="221486"/>
                      <a:pt x="4298503" y="229647"/>
                      <a:pt x="4312693" y="232012"/>
                    </a:cubicBezTo>
                    <a:cubicBezTo>
                      <a:pt x="4353328" y="238784"/>
                      <a:pt x="4394580" y="241111"/>
                      <a:pt x="4435523" y="245660"/>
                    </a:cubicBezTo>
                    <a:cubicBezTo>
                      <a:pt x="4540156" y="241111"/>
                      <a:pt x="4645245" y="242789"/>
                      <a:pt x="4749421" y="232012"/>
                    </a:cubicBezTo>
                    <a:cubicBezTo>
                      <a:pt x="4778040" y="229051"/>
                      <a:pt x="4804012" y="213815"/>
                      <a:pt x="4831308" y="204717"/>
                    </a:cubicBezTo>
                    <a:lnTo>
                      <a:pt x="4954137" y="163774"/>
                    </a:lnTo>
                    <a:cubicBezTo>
                      <a:pt x="4954138" y="163774"/>
                      <a:pt x="5036023" y="136479"/>
                      <a:pt x="5036024" y="136478"/>
                    </a:cubicBezTo>
                    <a:cubicBezTo>
                      <a:pt x="5049672" y="127380"/>
                      <a:pt x="5062296" y="116518"/>
                      <a:pt x="5076967" y="109183"/>
                    </a:cubicBezTo>
                    <a:cubicBezTo>
                      <a:pt x="5099900" y="97716"/>
                      <a:pt x="5150638" y="88446"/>
                      <a:pt x="5172502" y="81887"/>
                    </a:cubicBezTo>
                    <a:cubicBezTo>
                      <a:pt x="5307672" y="41335"/>
                      <a:pt x="5200008" y="63654"/>
                      <a:pt x="5336275" y="40944"/>
                    </a:cubicBezTo>
                    <a:cubicBezTo>
                      <a:pt x="5500048" y="45493"/>
                      <a:pt x="5664137" y="43446"/>
                      <a:pt x="5827594" y="54591"/>
                    </a:cubicBezTo>
                    <a:cubicBezTo>
                      <a:pt x="5919056" y="60827"/>
                      <a:pt x="5913335" y="79438"/>
                      <a:pt x="5977720" y="95535"/>
                    </a:cubicBezTo>
                    <a:cubicBezTo>
                      <a:pt x="6000224" y="101161"/>
                      <a:pt x="6023454" y="103557"/>
                      <a:pt x="6045958" y="109183"/>
                    </a:cubicBezTo>
                    <a:cubicBezTo>
                      <a:pt x="6059915" y="112672"/>
                      <a:pt x="6072683" y="120643"/>
                      <a:pt x="6086902" y="122830"/>
                    </a:cubicBezTo>
                    <a:cubicBezTo>
                      <a:pt x="6210171" y="141794"/>
                      <a:pt x="6446683" y="146187"/>
                      <a:pt x="6537278" y="150126"/>
                    </a:cubicBezTo>
                    <a:lnTo>
                      <a:pt x="6605517" y="136478"/>
                    </a:lnTo>
                    <a:cubicBezTo>
                      <a:pt x="6632742" y="131528"/>
                      <a:pt x="6660557" y="129541"/>
                      <a:pt x="6687403" y="122830"/>
                    </a:cubicBezTo>
                    <a:cubicBezTo>
                      <a:pt x="6687422" y="122825"/>
                      <a:pt x="6789752" y="88714"/>
                      <a:pt x="6810233" y="81887"/>
                    </a:cubicBezTo>
                    <a:lnTo>
                      <a:pt x="6892120" y="54591"/>
                    </a:lnTo>
                    <a:lnTo>
                      <a:pt x="6933063" y="40944"/>
                    </a:lnTo>
                    <a:cubicBezTo>
                      <a:pt x="6946711" y="31845"/>
                      <a:pt x="6958445" y="18835"/>
                      <a:pt x="6974006" y="13648"/>
                    </a:cubicBezTo>
                    <a:cubicBezTo>
                      <a:pt x="7000258" y="4897"/>
                      <a:pt x="7028221" y="0"/>
                      <a:pt x="7055893" y="0"/>
                    </a:cubicBezTo>
                    <a:cubicBezTo>
                      <a:pt x="7187900" y="0"/>
                      <a:pt x="7319750" y="9099"/>
                      <a:pt x="7451678" y="13648"/>
                    </a:cubicBezTo>
                    <a:cubicBezTo>
                      <a:pt x="7486889" y="18678"/>
                      <a:pt x="7550041" y="21887"/>
                      <a:pt x="7588155" y="40944"/>
                    </a:cubicBezTo>
                    <a:cubicBezTo>
                      <a:pt x="7602826" y="48279"/>
                      <a:pt x="7614110" y="61577"/>
                      <a:pt x="7629099" y="68239"/>
                    </a:cubicBezTo>
                    <a:cubicBezTo>
                      <a:pt x="7655391" y="79924"/>
                      <a:pt x="7710985" y="95535"/>
                      <a:pt x="7710985" y="95535"/>
                    </a:cubicBezTo>
                  </a:path>
                </a:pathLst>
              </a:custGeom>
              <a:noFill/>
              <a:ln w="76200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6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B4C82337-033F-43FB-A373-D712565F5A38}"/>
                  </a:ext>
                </a:extLst>
              </p:cNvPr>
              <p:cNvSpPr/>
              <p:nvPr/>
            </p:nvSpPr>
            <p:spPr>
              <a:xfrm>
                <a:off x="3186960" y="6484058"/>
                <a:ext cx="7710985" cy="327547"/>
              </a:xfrm>
              <a:custGeom>
                <a:avLst/>
                <a:gdLst>
                  <a:gd name="connsiteX0" fmla="*/ 0 w 7710985"/>
                  <a:gd name="connsiteY0" fmla="*/ 191069 h 327547"/>
                  <a:gd name="connsiteX1" fmla="*/ 177421 w 7710985"/>
                  <a:gd name="connsiteY1" fmla="*/ 232012 h 327547"/>
                  <a:gd name="connsiteX2" fmla="*/ 218364 w 7710985"/>
                  <a:gd name="connsiteY2" fmla="*/ 245660 h 327547"/>
                  <a:gd name="connsiteX3" fmla="*/ 259308 w 7710985"/>
                  <a:gd name="connsiteY3" fmla="*/ 259308 h 327547"/>
                  <a:gd name="connsiteX4" fmla="*/ 300251 w 7710985"/>
                  <a:gd name="connsiteY4" fmla="*/ 286603 h 327547"/>
                  <a:gd name="connsiteX5" fmla="*/ 532263 w 7710985"/>
                  <a:gd name="connsiteY5" fmla="*/ 313899 h 327547"/>
                  <a:gd name="connsiteX6" fmla="*/ 750627 w 7710985"/>
                  <a:gd name="connsiteY6" fmla="*/ 300251 h 327547"/>
                  <a:gd name="connsiteX7" fmla="*/ 791570 w 7710985"/>
                  <a:gd name="connsiteY7" fmla="*/ 286603 h 327547"/>
                  <a:gd name="connsiteX8" fmla="*/ 887105 w 7710985"/>
                  <a:gd name="connsiteY8" fmla="*/ 272956 h 327547"/>
                  <a:gd name="connsiteX9" fmla="*/ 1023582 w 7710985"/>
                  <a:gd name="connsiteY9" fmla="*/ 245660 h 327547"/>
                  <a:gd name="connsiteX10" fmla="*/ 1214651 w 7710985"/>
                  <a:gd name="connsiteY10" fmla="*/ 191069 h 327547"/>
                  <a:gd name="connsiteX11" fmla="*/ 1405720 w 7710985"/>
                  <a:gd name="connsiteY11" fmla="*/ 163774 h 327547"/>
                  <a:gd name="connsiteX12" fmla="*/ 1624084 w 7710985"/>
                  <a:gd name="connsiteY12" fmla="*/ 177421 h 327547"/>
                  <a:gd name="connsiteX13" fmla="*/ 1705970 w 7710985"/>
                  <a:gd name="connsiteY13" fmla="*/ 204717 h 327547"/>
                  <a:gd name="connsiteX14" fmla="*/ 1746914 w 7710985"/>
                  <a:gd name="connsiteY14" fmla="*/ 218365 h 327547"/>
                  <a:gd name="connsiteX15" fmla="*/ 1787857 w 7710985"/>
                  <a:gd name="connsiteY15" fmla="*/ 245660 h 327547"/>
                  <a:gd name="connsiteX16" fmla="*/ 1869743 w 7710985"/>
                  <a:gd name="connsiteY16" fmla="*/ 272956 h 327547"/>
                  <a:gd name="connsiteX17" fmla="*/ 1951630 w 7710985"/>
                  <a:gd name="connsiteY17" fmla="*/ 300251 h 327547"/>
                  <a:gd name="connsiteX18" fmla="*/ 1992573 w 7710985"/>
                  <a:gd name="connsiteY18" fmla="*/ 313899 h 327547"/>
                  <a:gd name="connsiteX19" fmla="*/ 2101755 w 7710985"/>
                  <a:gd name="connsiteY19" fmla="*/ 327547 h 327547"/>
                  <a:gd name="connsiteX20" fmla="*/ 2442949 w 7710985"/>
                  <a:gd name="connsiteY20" fmla="*/ 313899 h 327547"/>
                  <a:gd name="connsiteX21" fmla="*/ 2538484 w 7710985"/>
                  <a:gd name="connsiteY21" fmla="*/ 286603 h 327547"/>
                  <a:gd name="connsiteX22" fmla="*/ 2579427 w 7710985"/>
                  <a:gd name="connsiteY22" fmla="*/ 259308 h 327547"/>
                  <a:gd name="connsiteX23" fmla="*/ 2661314 w 7710985"/>
                  <a:gd name="connsiteY23" fmla="*/ 232012 h 327547"/>
                  <a:gd name="connsiteX24" fmla="*/ 2743200 w 7710985"/>
                  <a:gd name="connsiteY24" fmla="*/ 177421 h 327547"/>
                  <a:gd name="connsiteX25" fmla="*/ 2825087 w 7710985"/>
                  <a:gd name="connsiteY25" fmla="*/ 150126 h 327547"/>
                  <a:gd name="connsiteX26" fmla="*/ 2866030 w 7710985"/>
                  <a:gd name="connsiteY26" fmla="*/ 136478 h 327547"/>
                  <a:gd name="connsiteX27" fmla="*/ 2961564 w 7710985"/>
                  <a:gd name="connsiteY27" fmla="*/ 109183 h 327547"/>
                  <a:gd name="connsiteX28" fmla="*/ 3002508 w 7710985"/>
                  <a:gd name="connsiteY28" fmla="*/ 81887 h 327547"/>
                  <a:gd name="connsiteX29" fmla="*/ 3166281 w 7710985"/>
                  <a:gd name="connsiteY29" fmla="*/ 54591 h 327547"/>
                  <a:gd name="connsiteX30" fmla="*/ 3220872 w 7710985"/>
                  <a:gd name="connsiteY30" fmla="*/ 40944 h 327547"/>
                  <a:gd name="connsiteX31" fmla="*/ 3302758 w 7710985"/>
                  <a:gd name="connsiteY31" fmla="*/ 13648 h 327547"/>
                  <a:gd name="connsiteX32" fmla="*/ 3439236 w 7710985"/>
                  <a:gd name="connsiteY32" fmla="*/ 0 h 327547"/>
                  <a:gd name="connsiteX33" fmla="*/ 3684896 w 7710985"/>
                  <a:gd name="connsiteY33" fmla="*/ 13648 h 327547"/>
                  <a:gd name="connsiteX34" fmla="*/ 3766782 w 7710985"/>
                  <a:gd name="connsiteY34" fmla="*/ 40944 h 327547"/>
                  <a:gd name="connsiteX35" fmla="*/ 3889612 w 7710985"/>
                  <a:gd name="connsiteY35" fmla="*/ 81887 h 327547"/>
                  <a:gd name="connsiteX36" fmla="*/ 3930555 w 7710985"/>
                  <a:gd name="connsiteY36" fmla="*/ 95535 h 327547"/>
                  <a:gd name="connsiteX37" fmla="*/ 3985146 w 7710985"/>
                  <a:gd name="connsiteY37" fmla="*/ 109183 h 327547"/>
                  <a:gd name="connsiteX38" fmla="*/ 4026090 w 7710985"/>
                  <a:gd name="connsiteY38" fmla="*/ 136478 h 327547"/>
                  <a:gd name="connsiteX39" fmla="*/ 4107976 w 7710985"/>
                  <a:gd name="connsiteY39" fmla="*/ 163774 h 327547"/>
                  <a:gd name="connsiteX40" fmla="*/ 4148920 w 7710985"/>
                  <a:gd name="connsiteY40" fmla="*/ 191069 h 327547"/>
                  <a:gd name="connsiteX41" fmla="*/ 4271749 w 7710985"/>
                  <a:gd name="connsiteY41" fmla="*/ 218365 h 327547"/>
                  <a:gd name="connsiteX42" fmla="*/ 4312693 w 7710985"/>
                  <a:gd name="connsiteY42" fmla="*/ 232012 h 327547"/>
                  <a:gd name="connsiteX43" fmla="*/ 4435523 w 7710985"/>
                  <a:gd name="connsiteY43" fmla="*/ 245660 h 327547"/>
                  <a:gd name="connsiteX44" fmla="*/ 4749421 w 7710985"/>
                  <a:gd name="connsiteY44" fmla="*/ 232012 h 327547"/>
                  <a:gd name="connsiteX45" fmla="*/ 4831308 w 7710985"/>
                  <a:gd name="connsiteY45" fmla="*/ 204717 h 327547"/>
                  <a:gd name="connsiteX46" fmla="*/ 4954137 w 7710985"/>
                  <a:gd name="connsiteY46" fmla="*/ 163774 h 327547"/>
                  <a:gd name="connsiteX47" fmla="*/ 5036024 w 7710985"/>
                  <a:gd name="connsiteY47" fmla="*/ 136478 h 327547"/>
                  <a:gd name="connsiteX48" fmla="*/ 5076967 w 7710985"/>
                  <a:gd name="connsiteY48" fmla="*/ 109183 h 327547"/>
                  <a:gd name="connsiteX49" fmla="*/ 5172502 w 7710985"/>
                  <a:gd name="connsiteY49" fmla="*/ 81887 h 327547"/>
                  <a:gd name="connsiteX50" fmla="*/ 5336275 w 7710985"/>
                  <a:gd name="connsiteY50" fmla="*/ 40944 h 327547"/>
                  <a:gd name="connsiteX51" fmla="*/ 5827594 w 7710985"/>
                  <a:gd name="connsiteY51" fmla="*/ 54591 h 327547"/>
                  <a:gd name="connsiteX52" fmla="*/ 5977720 w 7710985"/>
                  <a:gd name="connsiteY52" fmla="*/ 95535 h 327547"/>
                  <a:gd name="connsiteX53" fmla="*/ 6045958 w 7710985"/>
                  <a:gd name="connsiteY53" fmla="*/ 109183 h 327547"/>
                  <a:gd name="connsiteX54" fmla="*/ 6086902 w 7710985"/>
                  <a:gd name="connsiteY54" fmla="*/ 122830 h 327547"/>
                  <a:gd name="connsiteX55" fmla="*/ 6537278 w 7710985"/>
                  <a:gd name="connsiteY55" fmla="*/ 150126 h 327547"/>
                  <a:gd name="connsiteX56" fmla="*/ 6605517 w 7710985"/>
                  <a:gd name="connsiteY56" fmla="*/ 136478 h 327547"/>
                  <a:gd name="connsiteX57" fmla="*/ 6687403 w 7710985"/>
                  <a:gd name="connsiteY57" fmla="*/ 122830 h 327547"/>
                  <a:gd name="connsiteX58" fmla="*/ 6810233 w 7710985"/>
                  <a:gd name="connsiteY58" fmla="*/ 81887 h 327547"/>
                  <a:gd name="connsiteX59" fmla="*/ 6892120 w 7710985"/>
                  <a:gd name="connsiteY59" fmla="*/ 54591 h 327547"/>
                  <a:gd name="connsiteX60" fmla="*/ 6933063 w 7710985"/>
                  <a:gd name="connsiteY60" fmla="*/ 40944 h 327547"/>
                  <a:gd name="connsiteX61" fmla="*/ 6974006 w 7710985"/>
                  <a:gd name="connsiteY61" fmla="*/ 13648 h 327547"/>
                  <a:gd name="connsiteX62" fmla="*/ 7055893 w 7710985"/>
                  <a:gd name="connsiteY62" fmla="*/ 0 h 327547"/>
                  <a:gd name="connsiteX63" fmla="*/ 7451678 w 7710985"/>
                  <a:gd name="connsiteY63" fmla="*/ 13648 h 327547"/>
                  <a:gd name="connsiteX64" fmla="*/ 7588155 w 7710985"/>
                  <a:gd name="connsiteY64" fmla="*/ 40944 h 327547"/>
                  <a:gd name="connsiteX65" fmla="*/ 7629099 w 7710985"/>
                  <a:gd name="connsiteY65" fmla="*/ 68239 h 327547"/>
                  <a:gd name="connsiteX66" fmla="*/ 7710985 w 7710985"/>
                  <a:gd name="connsiteY66" fmla="*/ 95535 h 32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710985" h="327547">
                    <a:moveTo>
                      <a:pt x="0" y="191069"/>
                    </a:moveTo>
                    <a:cubicBezTo>
                      <a:pt x="124013" y="208786"/>
                      <a:pt x="65020" y="194545"/>
                      <a:pt x="177421" y="232012"/>
                    </a:cubicBezTo>
                    <a:lnTo>
                      <a:pt x="218364" y="245660"/>
                    </a:lnTo>
                    <a:cubicBezTo>
                      <a:pt x="232012" y="250209"/>
                      <a:pt x="247338" y="251328"/>
                      <a:pt x="259308" y="259308"/>
                    </a:cubicBezTo>
                    <a:cubicBezTo>
                      <a:pt x="272956" y="268406"/>
                      <a:pt x="284893" y="280844"/>
                      <a:pt x="300251" y="286603"/>
                    </a:cubicBezTo>
                    <a:cubicBezTo>
                      <a:pt x="349034" y="304897"/>
                      <a:pt x="518172" y="312725"/>
                      <a:pt x="532263" y="313899"/>
                    </a:cubicBezTo>
                    <a:cubicBezTo>
                      <a:pt x="605051" y="309350"/>
                      <a:pt x="678098" y="307886"/>
                      <a:pt x="750627" y="300251"/>
                    </a:cubicBezTo>
                    <a:cubicBezTo>
                      <a:pt x="764934" y="298745"/>
                      <a:pt x="777463" y="289424"/>
                      <a:pt x="791570" y="286603"/>
                    </a:cubicBezTo>
                    <a:cubicBezTo>
                      <a:pt x="823114" y="280294"/>
                      <a:pt x="855311" y="277847"/>
                      <a:pt x="887105" y="272956"/>
                    </a:cubicBezTo>
                    <a:cubicBezTo>
                      <a:pt x="937587" y="265190"/>
                      <a:pt x="975973" y="259942"/>
                      <a:pt x="1023582" y="245660"/>
                    </a:cubicBezTo>
                    <a:cubicBezTo>
                      <a:pt x="1088323" y="226238"/>
                      <a:pt x="1146314" y="199611"/>
                      <a:pt x="1214651" y="191069"/>
                    </a:cubicBezTo>
                    <a:cubicBezTo>
                      <a:pt x="1351291" y="173989"/>
                      <a:pt x="1287655" y="183450"/>
                      <a:pt x="1405720" y="163774"/>
                    </a:cubicBezTo>
                    <a:cubicBezTo>
                      <a:pt x="1478508" y="168323"/>
                      <a:pt x="1551823" y="167567"/>
                      <a:pt x="1624084" y="177421"/>
                    </a:cubicBezTo>
                    <a:cubicBezTo>
                      <a:pt x="1652592" y="181308"/>
                      <a:pt x="1678675" y="195618"/>
                      <a:pt x="1705970" y="204717"/>
                    </a:cubicBezTo>
                    <a:cubicBezTo>
                      <a:pt x="1719618" y="209266"/>
                      <a:pt x="1734944" y="210385"/>
                      <a:pt x="1746914" y="218365"/>
                    </a:cubicBezTo>
                    <a:cubicBezTo>
                      <a:pt x="1760562" y="227463"/>
                      <a:pt x="1772868" y="238998"/>
                      <a:pt x="1787857" y="245660"/>
                    </a:cubicBezTo>
                    <a:cubicBezTo>
                      <a:pt x="1814149" y="257345"/>
                      <a:pt x="1842448" y="263858"/>
                      <a:pt x="1869743" y="272956"/>
                    </a:cubicBezTo>
                    <a:lnTo>
                      <a:pt x="1951630" y="300251"/>
                    </a:lnTo>
                    <a:cubicBezTo>
                      <a:pt x="1965278" y="304800"/>
                      <a:pt x="1978298" y="312115"/>
                      <a:pt x="1992573" y="313899"/>
                    </a:cubicBezTo>
                    <a:lnTo>
                      <a:pt x="2101755" y="327547"/>
                    </a:lnTo>
                    <a:cubicBezTo>
                      <a:pt x="2215486" y="322998"/>
                      <a:pt x="2329396" y="321730"/>
                      <a:pt x="2442949" y="313899"/>
                    </a:cubicBezTo>
                    <a:cubicBezTo>
                      <a:pt x="2453094" y="313199"/>
                      <a:pt x="2524539" y="293575"/>
                      <a:pt x="2538484" y="286603"/>
                    </a:cubicBezTo>
                    <a:cubicBezTo>
                      <a:pt x="2553155" y="279268"/>
                      <a:pt x="2564438" y="265970"/>
                      <a:pt x="2579427" y="259308"/>
                    </a:cubicBezTo>
                    <a:cubicBezTo>
                      <a:pt x="2605719" y="247623"/>
                      <a:pt x="2637374" y="247972"/>
                      <a:pt x="2661314" y="232012"/>
                    </a:cubicBezTo>
                    <a:cubicBezTo>
                      <a:pt x="2688609" y="213815"/>
                      <a:pt x="2712078" y="187795"/>
                      <a:pt x="2743200" y="177421"/>
                    </a:cubicBezTo>
                    <a:lnTo>
                      <a:pt x="2825087" y="150126"/>
                    </a:lnTo>
                    <a:cubicBezTo>
                      <a:pt x="2838735" y="145577"/>
                      <a:pt x="2852074" y="139967"/>
                      <a:pt x="2866030" y="136478"/>
                    </a:cubicBezTo>
                    <a:cubicBezTo>
                      <a:pt x="2934577" y="119341"/>
                      <a:pt x="2902826" y="128761"/>
                      <a:pt x="2961564" y="109183"/>
                    </a:cubicBezTo>
                    <a:cubicBezTo>
                      <a:pt x="2975212" y="100084"/>
                      <a:pt x="2987150" y="87647"/>
                      <a:pt x="3002508" y="81887"/>
                    </a:cubicBezTo>
                    <a:cubicBezTo>
                      <a:pt x="3029134" y="71902"/>
                      <a:pt x="3149233" y="57690"/>
                      <a:pt x="3166281" y="54591"/>
                    </a:cubicBezTo>
                    <a:cubicBezTo>
                      <a:pt x="3184735" y="51236"/>
                      <a:pt x="3202906" y="46334"/>
                      <a:pt x="3220872" y="40944"/>
                    </a:cubicBezTo>
                    <a:cubicBezTo>
                      <a:pt x="3248430" y="32676"/>
                      <a:pt x="3274129" y="16511"/>
                      <a:pt x="3302758" y="13648"/>
                    </a:cubicBezTo>
                    <a:lnTo>
                      <a:pt x="3439236" y="0"/>
                    </a:lnTo>
                    <a:cubicBezTo>
                      <a:pt x="3521123" y="4549"/>
                      <a:pt x="3603516" y="3475"/>
                      <a:pt x="3684896" y="13648"/>
                    </a:cubicBezTo>
                    <a:cubicBezTo>
                      <a:pt x="3713446" y="17217"/>
                      <a:pt x="3739487" y="31846"/>
                      <a:pt x="3766782" y="40944"/>
                    </a:cubicBezTo>
                    <a:lnTo>
                      <a:pt x="3889612" y="81887"/>
                    </a:lnTo>
                    <a:cubicBezTo>
                      <a:pt x="3903260" y="86436"/>
                      <a:pt x="3916599" y="92046"/>
                      <a:pt x="3930555" y="95535"/>
                    </a:cubicBezTo>
                    <a:lnTo>
                      <a:pt x="3985146" y="109183"/>
                    </a:lnTo>
                    <a:cubicBezTo>
                      <a:pt x="3998794" y="118281"/>
                      <a:pt x="4011101" y="129816"/>
                      <a:pt x="4026090" y="136478"/>
                    </a:cubicBezTo>
                    <a:cubicBezTo>
                      <a:pt x="4052382" y="148163"/>
                      <a:pt x="4084036" y="147815"/>
                      <a:pt x="4107976" y="163774"/>
                    </a:cubicBezTo>
                    <a:cubicBezTo>
                      <a:pt x="4121624" y="172872"/>
                      <a:pt x="4134249" y="183734"/>
                      <a:pt x="4148920" y="191069"/>
                    </a:cubicBezTo>
                    <a:cubicBezTo>
                      <a:pt x="4185789" y="209503"/>
                      <a:pt x="4234005" y="209978"/>
                      <a:pt x="4271749" y="218365"/>
                    </a:cubicBezTo>
                    <a:cubicBezTo>
                      <a:pt x="4285793" y="221486"/>
                      <a:pt x="4298503" y="229647"/>
                      <a:pt x="4312693" y="232012"/>
                    </a:cubicBezTo>
                    <a:cubicBezTo>
                      <a:pt x="4353328" y="238784"/>
                      <a:pt x="4394580" y="241111"/>
                      <a:pt x="4435523" y="245660"/>
                    </a:cubicBezTo>
                    <a:cubicBezTo>
                      <a:pt x="4540156" y="241111"/>
                      <a:pt x="4645245" y="242789"/>
                      <a:pt x="4749421" y="232012"/>
                    </a:cubicBezTo>
                    <a:cubicBezTo>
                      <a:pt x="4778040" y="229051"/>
                      <a:pt x="4804012" y="213815"/>
                      <a:pt x="4831308" y="204717"/>
                    </a:cubicBezTo>
                    <a:lnTo>
                      <a:pt x="4954137" y="163774"/>
                    </a:lnTo>
                    <a:cubicBezTo>
                      <a:pt x="4954138" y="163774"/>
                      <a:pt x="5036023" y="136479"/>
                      <a:pt x="5036024" y="136478"/>
                    </a:cubicBezTo>
                    <a:cubicBezTo>
                      <a:pt x="5049672" y="127380"/>
                      <a:pt x="5062296" y="116518"/>
                      <a:pt x="5076967" y="109183"/>
                    </a:cubicBezTo>
                    <a:cubicBezTo>
                      <a:pt x="5099900" y="97716"/>
                      <a:pt x="5150638" y="88446"/>
                      <a:pt x="5172502" y="81887"/>
                    </a:cubicBezTo>
                    <a:cubicBezTo>
                      <a:pt x="5307672" y="41335"/>
                      <a:pt x="5200008" y="63654"/>
                      <a:pt x="5336275" y="40944"/>
                    </a:cubicBezTo>
                    <a:cubicBezTo>
                      <a:pt x="5500048" y="45493"/>
                      <a:pt x="5664137" y="43446"/>
                      <a:pt x="5827594" y="54591"/>
                    </a:cubicBezTo>
                    <a:cubicBezTo>
                      <a:pt x="5919056" y="60827"/>
                      <a:pt x="5913335" y="79438"/>
                      <a:pt x="5977720" y="95535"/>
                    </a:cubicBezTo>
                    <a:cubicBezTo>
                      <a:pt x="6000224" y="101161"/>
                      <a:pt x="6023454" y="103557"/>
                      <a:pt x="6045958" y="109183"/>
                    </a:cubicBezTo>
                    <a:cubicBezTo>
                      <a:pt x="6059915" y="112672"/>
                      <a:pt x="6072683" y="120643"/>
                      <a:pt x="6086902" y="122830"/>
                    </a:cubicBezTo>
                    <a:cubicBezTo>
                      <a:pt x="6210171" y="141794"/>
                      <a:pt x="6446683" y="146187"/>
                      <a:pt x="6537278" y="150126"/>
                    </a:cubicBezTo>
                    <a:lnTo>
                      <a:pt x="6605517" y="136478"/>
                    </a:lnTo>
                    <a:cubicBezTo>
                      <a:pt x="6632742" y="131528"/>
                      <a:pt x="6660557" y="129541"/>
                      <a:pt x="6687403" y="122830"/>
                    </a:cubicBezTo>
                    <a:cubicBezTo>
                      <a:pt x="6687422" y="122825"/>
                      <a:pt x="6789752" y="88714"/>
                      <a:pt x="6810233" y="81887"/>
                    </a:cubicBezTo>
                    <a:lnTo>
                      <a:pt x="6892120" y="54591"/>
                    </a:lnTo>
                    <a:lnTo>
                      <a:pt x="6933063" y="40944"/>
                    </a:lnTo>
                    <a:cubicBezTo>
                      <a:pt x="6946711" y="31845"/>
                      <a:pt x="6958445" y="18835"/>
                      <a:pt x="6974006" y="13648"/>
                    </a:cubicBezTo>
                    <a:cubicBezTo>
                      <a:pt x="7000258" y="4897"/>
                      <a:pt x="7028221" y="0"/>
                      <a:pt x="7055893" y="0"/>
                    </a:cubicBezTo>
                    <a:cubicBezTo>
                      <a:pt x="7187900" y="0"/>
                      <a:pt x="7319750" y="9099"/>
                      <a:pt x="7451678" y="13648"/>
                    </a:cubicBezTo>
                    <a:cubicBezTo>
                      <a:pt x="7486889" y="18678"/>
                      <a:pt x="7550041" y="21887"/>
                      <a:pt x="7588155" y="40944"/>
                    </a:cubicBezTo>
                    <a:cubicBezTo>
                      <a:pt x="7602826" y="48279"/>
                      <a:pt x="7614110" y="61577"/>
                      <a:pt x="7629099" y="68239"/>
                    </a:cubicBezTo>
                    <a:cubicBezTo>
                      <a:pt x="7655391" y="79924"/>
                      <a:pt x="7710985" y="95535"/>
                      <a:pt x="7710985" y="95535"/>
                    </a:cubicBezTo>
                  </a:path>
                </a:pathLst>
              </a:custGeom>
              <a:noFill/>
              <a:ln w="76200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6"/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B3E06EA-BADE-470E-BACE-545A7FDF9B4B}"/>
              </a:ext>
            </a:extLst>
          </p:cNvPr>
          <p:cNvGrpSpPr/>
          <p:nvPr/>
        </p:nvGrpSpPr>
        <p:grpSpPr>
          <a:xfrm>
            <a:off x="590138" y="2799483"/>
            <a:ext cx="3092994" cy="1764222"/>
            <a:chOff x="8175008" y="4449169"/>
            <a:chExt cx="2750900" cy="2338319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C5BFF71-C667-4642-A1BF-DB643D4F349E}"/>
                </a:ext>
              </a:extLst>
            </p:cNvPr>
            <p:cNvSpPr/>
            <p:nvPr/>
          </p:nvSpPr>
          <p:spPr>
            <a:xfrm flipH="1">
              <a:off x="10190601" y="6350722"/>
              <a:ext cx="98716" cy="173187"/>
            </a:xfrm>
            <a:prstGeom prst="rect">
              <a:avLst/>
            </a:prstGeom>
            <a:solidFill>
              <a:srgbClr val="8CFA1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36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D2AE976-F147-4F87-A37B-BA853BEB7A21}"/>
                </a:ext>
              </a:extLst>
            </p:cNvPr>
            <p:cNvSpPr/>
            <p:nvPr/>
          </p:nvSpPr>
          <p:spPr>
            <a:xfrm flipH="1">
              <a:off x="8700716" y="6416689"/>
              <a:ext cx="98716" cy="173187"/>
            </a:xfrm>
            <a:prstGeom prst="rect">
              <a:avLst/>
            </a:prstGeom>
            <a:solidFill>
              <a:srgbClr val="8CFA1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36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E07F6EC9-B45B-4A04-B950-E8C3FB741DD7}"/>
                </a:ext>
              </a:extLst>
            </p:cNvPr>
            <p:cNvGrpSpPr/>
            <p:nvPr/>
          </p:nvGrpSpPr>
          <p:grpSpPr>
            <a:xfrm>
              <a:off x="8175008" y="4449169"/>
              <a:ext cx="2750900" cy="2338319"/>
              <a:chOff x="3155118" y="341523"/>
              <a:chExt cx="7751715" cy="6470082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088A4053-B9CE-4CAE-BF97-2EFD6EBC8015}"/>
                  </a:ext>
                </a:extLst>
              </p:cNvPr>
              <p:cNvGrpSpPr/>
              <p:nvPr/>
            </p:nvGrpSpPr>
            <p:grpSpPr>
              <a:xfrm>
                <a:off x="3289110" y="341523"/>
                <a:ext cx="7509384" cy="5690786"/>
                <a:chOff x="2880985" y="341523"/>
                <a:chExt cx="7917509" cy="5514459"/>
              </a:xfrm>
            </p:grpSpPr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05E23230-80F9-4759-9A6B-C953E7842F0B}"/>
                    </a:ext>
                  </a:extLst>
                </p:cNvPr>
                <p:cNvSpPr/>
                <p:nvPr/>
              </p:nvSpPr>
              <p:spPr>
                <a:xfrm rot="1754815">
                  <a:off x="9753634" y="2993100"/>
                  <a:ext cx="236176" cy="1653182"/>
                </a:xfrm>
                <a:prstGeom prst="rect">
                  <a:avLst/>
                </a:prstGeom>
                <a:solidFill>
                  <a:srgbClr val="8CFA1E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6"/>
                </a:p>
              </p:txBody>
            </p:sp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F25AD0DA-A4B6-469C-9D15-10FFCC5B8160}"/>
                    </a:ext>
                  </a:extLst>
                </p:cNvPr>
                <p:cNvGrpSpPr/>
                <p:nvPr/>
              </p:nvGrpSpPr>
              <p:grpSpPr>
                <a:xfrm>
                  <a:off x="6030018" y="341523"/>
                  <a:ext cx="771678" cy="3534976"/>
                  <a:chOff x="1826498" y="450707"/>
                  <a:chExt cx="771678" cy="3534976"/>
                </a:xfrm>
              </p:grpSpPr>
              <p:sp>
                <p:nvSpPr>
                  <p:cNvPr id="122" name="Oval 8">
                    <a:extLst>
                      <a:ext uri="{FF2B5EF4-FFF2-40B4-BE49-F238E27FC236}">
                        <a16:creationId xmlns:a16="http://schemas.microsoft.com/office/drawing/2014/main" id="{73F1998C-3F79-4149-9C6D-320B530A664F}"/>
                      </a:ext>
                    </a:extLst>
                  </p:cNvPr>
                  <p:cNvSpPr/>
                  <p:nvPr/>
                </p:nvSpPr>
                <p:spPr>
                  <a:xfrm>
                    <a:off x="1847535" y="478083"/>
                    <a:ext cx="750641" cy="3507600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0641" h="3507600">
                        <a:moveTo>
                          <a:pt x="13" y="1706045"/>
                        </a:moveTo>
                        <a:cubicBezTo>
                          <a:pt x="-2262" y="1121466"/>
                          <a:pt x="277518" y="9172"/>
                          <a:pt x="402623" y="74"/>
                        </a:cubicBezTo>
                        <a:cubicBezTo>
                          <a:pt x="527728" y="-9024"/>
                          <a:pt x="750641" y="814797"/>
                          <a:pt x="750641" y="1651454"/>
                        </a:cubicBezTo>
                        <a:cubicBezTo>
                          <a:pt x="750641" y="2488111"/>
                          <a:pt x="541376" y="3498452"/>
                          <a:pt x="416271" y="3507550"/>
                        </a:cubicBezTo>
                        <a:cubicBezTo>
                          <a:pt x="291166" y="3516648"/>
                          <a:pt x="2288" y="2290624"/>
                          <a:pt x="13" y="1706045"/>
                        </a:cubicBezTo>
                        <a:close/>
                      </a:path>
                    </a:pathLst>
                  </a:custGeom>
                  <a:solidFill>
                    <a:srgbClr val="FB6969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123" name="Oval 8">
                    <a:extLst>
                      <a:ext uri="{FF2B5EF4-FFF2-40B4-BE49-F238E27FC236}">
                        <a16:creationId xmlns:a16="http://schemas.microsoft.com/office/drawing/2014/main" id="{C3A4275D-5756-4670-A71E-850DAB81F9F1}"/>
                      </a:ext>
                    </a:extLst>
                  </p:cNvPr>
                  <p:cNvSpPr/>
                  <p:nvPr/>
                </p:nvSpPr>
                <p:spPr>
                  <a:xfrm flipH="1">
                    <a:off x="1826498" y="450707"/>
                    <a:ext cx="441824" cy="3507576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07788 w 355679"/>
                      <a:gd name="connsiteY0" fmla="*/ 1755572 h 3507928"/>
                      <a:gd name="connsiteX1" fmla="*/ 7661 w 355679"/>
                      <a:gd name="connsiteY1" fmla="*/ 265 h 3507928"/>
                      <a:gd name="connsiteX2" fmla="*/ 355679 w 355679"/>
                      <a:gd name="connsiteY2" fmla="*/ 1651645 h 3507928"/>
                      <a:gd name="connsiteX3" fmla="*/ 21309 w 355679"/>
                      <a:gd name="connsiteY3" fmla="*/ 3507741 h 3507928"/>
                      <a:gd name="connsiteX4" fmla="*/ 107788 w 355679"/>
                      <a:gd name="connsiteY4" fmla="*/ 1755572 h 3507928"/>
                      <a:gd name="connsiteX0" fmla="*/ 112046 w 441824"/>
                      <a:gd name="connsiteY0" fmla="*/ 1755365 h 3507576"/>
                      <a:gd name="connsiteX1" fmla="*/ 11919 w 441824"/>
                      <a:gd name="connsiteY1" fmla="*/ 58 h 3507576"/>
                      <a:gd name="connsiteX2" fmla="*/ 441824 w 441824"/>
                      <a:gd name="connsiteY2" fmla="*/ 1706030 h 3507576"/>
                      <a:gd name="connsiteX3" fmla="*/ 25567 w 441824"/>
                      <a:gd name="connsiteY3" fmla="*/ 3507534 h 3507576"/>
                      <a:gd name="connsiteX4" fmla="*/ 112046 w 441824"/>
                      <a:gd name="connsiteY4" fmla="*/ 1755365 h 3507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1824" h="3507576">
                        <a:moveTo>
                          <a:pt x="112046" y="1755365"/>
                        </a:moveTo>
                        <a:cubicBezTo>
                          <a:pt x="109771" y="1170786"/>
                          <a:pt x="-43044" y="8280"/>
                          <a:pt x="11919" y="58"/>
                        </a:cubicBezTo>
                        <a:cubicBezTo>
                          <a:pt x="66882" y="-8164"/>
                          <a:pt x="441824" y="869373"/>
                          <a:pt x="441824" y="1706030"/>
                        </a:cubicBezTo>
                        <a:cubicBezTo>
                          <a:pt x="441824" y="2542687"/>
                          <a:pt x="80530" y="3499312"/>
                          <a:pt x="25567" y="3507534"/>
                        </a:cubicBezTo>
                        <a:cubicBezTo>
                          <a:pt x="-29396" y="3515756"/>
                          <a:pt x="114321" y="2339944"/>
                          <a:pt x="112046" y="1755365"/>
                        </a:cubicBezTo>
                        <a:close/>
                      </a:path>
                    </a:pathLst>
                  </a:custGeom>
                  <a:solidFill>
                    <a:srgbClr val="CA2706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71244ED8-30D8-4783-900B-CF0EEA716615}"/>
                    </a:ext>
                  </a:extLst>
                </p:cNvPr>
                <p:cNvGrpSpPr/>
                <p:nvPr/>
              </p:nvGrpSpPr>
              <p:grpSpPr>
                <a:xfrm>
                  <a:off x="2880985" y="396197"/>
                  <a:ext cx="7073437" cy="5459785"/>
                  <a:chOff x="2880985" y="396197"/>
                  <a:chExt cx="7073437" cy="5459785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477B5715-45BE-4B82-9583-766BE1FCE574}"/>
                      </a:ext>
                    </a:extLst>
                  </p:cNvPr>
                  <p:cNvGrpSpPr/>
                  <p:nvPr/>
                </p:nvGrpSpPr>
                <p:grpSpPr>
                  <a:xfrm>
                    <a:off x="2880985" y="396197"/>
                    <a:ext cx="7073437" cy="3818260"/>
                    <a:chOff x="2880985" y="396197"/>
                    <a:chExt cx="7073437" cy="3818260"/>
                  </a:xfrm>
                </p:grpSpPr>
                <p:grpSp>
                  <p:nvGrpSpPr>
                    <p:cNvPr id="98" name="Group 97">
                      <a:extLst>
                        <a:ext uri="{FF2B5EF4-FFF2-40B4-BE49-F238E27FC236}">
                          <a16:creationId xmlns:a16="http://schemas.microsoft.com/office/drawing/2014/main" id="{7452AB83-4231-43C4-A93C-EDAE744F438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20948" y="396197"/>
                      <a:ext cx="6578369" cy="3818260"/>
                      <a:chOff x="3120948" y="1460725"/>
                      <a:chExt cx="6578369" cy="3818260"/>
                    </a:xfrm>
                  </p:grpSpPr>
                  <p:sp>
                    <p:nvSpPr>
                      <p:cNvPr id="105" name="Oval 8">
                        <a:extLst>
                          <a:ext uri="{FF2B5EF4-FFF2-40B4-BE49-F238E27FC236}">
                            <a16:creationId xmlns:a16="http://schemas.microsoft.com/office/drawing/2014/main" id="{63698F05-6683-4580-B360-F8ED1D8BF33D}"/>
                          </a:ext>
                        </a:extLst>
                      </p:cNvPr>
                      <p:cNvSpPr/>
                      <p:nvPr/>
                    </p:nvSpPr>
                    <p:spPr>
                      <a:xfrm rot="1056306">
                        <a:off x="6515082" y="1460725"/>
                        <a:ext cx="750641" cy="3507600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50641" h="3507600">
                            <a:moveTo>
                              <a:pt x="13" y="1706045"/>
                            </a:moveTo>
                            <a:cubicBezTo>
                              <a:pt x="-2262" y="1121466"/>
                              <a:pt x="277518" y="9172"/>
                              <a:pt x="402623" y="74"/>
                            </a:cubicBezTo>
                            <a:cubicBezTo>
                              <a:pt x="527728" y="-9024"/>
                              <a:pt x="750641" y="814797"/>
                              <a:pt x="750641" y="1651454"/>
                            </a:cubicBezTo>
                            <a:cubicBezTo>
                              <a:pt x="750641" y="2488111"/>
                              <a:pt x="541376" y="3498452"/>
                              <a:pt x="416271" y="3507550"/>
                            </a:cubicBezTo>
                            <a:cubicBezTo>
                              <a:pt x="291166" y="3516648"/>
                              <a:pt x="2288" y="2290624"/>
                              <a:pt x="13" y="1706045"/>
                            </a:cubicBezTo>
                            <a:close/>
                          </a:path>
                        </a:pathLst>
                      </a:custGeom>
                      <a:solidFill>
                        <a:srgbClr val="FB6969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sp>
                    <p:nvSpPr>
                      <p:cNvPr id="106" name="Oval 8">
                        <a:extLst>
                          <a:ext uri="{FF2B5EF4-FFF2-40B4-BE49-F238E27FC236}">
                            <a16:creationId xmlns:a16="http://schemas.microsoft.com/office/drawing/2014/main" id="{5FCECDC0-C47B-40AE-A049-791CE728258C}"/>
                          </a:ext>
                        </a:extLst>
                      </p:cNvPr>
                      <p:cNvSpPr/>
                      <p:nvPr/>
                    </p:nvSpPr>
                    <p:spPr>
                      <a:xfrm rot="1048221">
                        <a:off x="6929410" y="1518176"/>
                        <a:ext cx="355679" cy="3507928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  <a:gd name="connsiteX0" fmla="*/ 107788 w 355679"/>
                          <a:gd name="connsiteY0" fmla="*/ 1755572 h 3507928"/>
                          <a:gd name="connsiteX1" fmla="*/ 7661 w 355679"/>
                          <a:gd name="connsiteY1" fmla="*/ 265 h 3507928"/>
                          <a:gd name="connsiteX2" fmla="*/ 355679 w 355679"/>
                          <a:gd name="connsiteY2" fmla="*/ 1651645 h 3507928"/>
                          <a:gd name="connsiteX3" fmla="*/ 21309 w 355679"/>
                          <a:gd name="connsiteY3" fmla="*/ 3507741 h 3507928"/>
                          <a:gd name="connsiteX4" fmla="*/ 107788 w 355679"/>
                          <a:gd name="connsiteY4" fmla="*/ 1755572 h 350792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55679" h="3507928">
                            <a:moveTo>
                              <a:pt x="107788" y="1755572"/>
                            </a:moveTo>
                            <a:cubicBezTo>
                              <a:pt x="105513" y="1170993"/>
                              <a:pt x="-33654" y="17586"/>
                              <a:pt x="7661" y="265"/>
                            </a:cubicBezTo>
                            <a:cubicBezTo>
                              <a:pt x="48976" y="-17056"/>
                              <a:pt x="355679" y="814988"/>
                              <a:pt x="355679" y="1651645"/>
                            </a:cubicBezTo>
                            <a:cubicBezTo>
                              <a:pt x="355679" y="2488302"/>
                              <a:pt x="62624" y="3490420"/>
                              <a:pt x="21309" y="3507741"/>
                            </a:cubicBezTo>
                            <a:cubicBezTo>
                              <a:pt x="-20006" y="3525062"/>
                              <a:pt x="110063" y="2340151"/>
                              <a:pt x="107788" y="1755572"/>
                            </a:cubicBezTo>
                            <a:close/>
                          </a:path>
                        </a:pathLst>
                      </a:custGeom>
                      <a:solidFill>
                        <a:srgbClr val="CA270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grpSp>
                    <p:nvGrpSpPr>
                      <p:cNvPr id="107" name="Group 106">
                        <a:extLst>
                          <a:ext uri="{FF2B5EF4-FFF2-40B4-BE49-F238E27FC236}">
                            <a16:creationId xmlns:a16="http://schemas.microsoft.com/office/drawing/2014/main" id="{8B816CDF-B217-40AC-8B3D-6EC36E452E30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149556">
                        <a:off x="7026109" y="1724832"/>
                        <a:ext cx="766622" cy="3515423"/>
                        <a:chOff x="9704660" y="1938307"/>
                        <a:chExt cx="766622" cy="3515423"/>
                      </a:xfrm>
                    </p:grpSpPr>
                    <p:sp>
                      <p:nvSpPr>
                        <p:cNvPr id="120" name="Oval 8">
                          <a:extLst>
                            <a:ext uri="{FF2B5EF4-FFF2-40B4-BE49-F238E27FC236}">
                              <a16:creationId xmlns:a16="http://schemas.microsoft.com/office/drawing/2014/main" id="{DC65B79E-6486-4D67-A7FA-2AAEDD5057E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704660" y="1938307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121" name="Oval 8">
                          <a:extLst>
                            <a:ext uri="{FF2B5EF4-FFF2-40B4-BE49-F238E27FC236}">
                              <a16:creationId xmlns:a16="http://schemas.microsoft.com/office/drawing/2014/main" id="{9847D508-7BEE-4E3E-810D-D9EA0695544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115603" y="1945802"/>
                          <a:ext cx="355679" cy="3507928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55679" h="3507928">
                              <a:moveTo>
                                <a:pt x="107788" y="1755572"/>
                              </a:moveTo>
                              <a:cubicBezTo>
                                <a:pt x="105513" y="1170993"/>
                                <a:pt x="-33654" y="17586"/>
                                <a:pt x="7661" y="265"/>
                              </a:cubicBezTo>
                              <a:cubicBezTo>
                                <a:pt x="48976" y="-17056"/>
                                <a:pt x="355679" y="814988"/>
                                <a:pt x="355679" y="1651645"/>
                              </a:cubicBezTo>
                              <a:cubicBezTo>
                                <a:pt x="355679" y="2488302"/>
                                <a:pt x="62624" y="3490420"/>
                                <a:pt x="21309" y="3507741"/>
                              </a:cubicBezTo>
                              <a:cubicBezTo>
                                <a:pt x="-20006" y="3525062"/>
                                <a:pt x="110063" y="2340151"/>
                                <a:pt x="107788" y="175557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108" name="Group 107">
                        <a:extLst>
                          <a:ext uri="{FF2B5EF4-FFF2-40B4-BE49-F238E27FC236}">
                            <a16:creationId xmlns:a16="http://schemas.microsoft.com/office/drawing/2014/main" id="{F1C3B305-8219-4A80-8B4F-20ABDED60114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0551592">
                        <a:off x="5447094" y="1483940"/>
                        <a:ext cx="777477" cy="3522558"/>
                        <a:chOff x="3385627" y="2845973"/>
                        <a:chExt cx="777477" cy="3522558"/>
                      </a:xfrm>
                    </p:grpSpPr>
                    <p:sp>
                      <p:nvSpPr>
                        <p:cNvPr id="118" name="Oval 8">
                          <a:extLst>
                            <a:ext uri="{FF2B5EF4-FFF2-40B4-BE49-F238E27FC236}">
                              <a16:creationId xmlns:a16="http://schemas.microsoft.com/office/drawing/2014/main" id="{A0A3848E-9E48-4FC0-BFC2-C00D96AD51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12463" y="2845973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119" name="Oval 8">
                          <a:extLst>
                            <a:ext uri="{FF2B5EF4-FFF2-40B4-BE49-F238E27FC236}">
                              <a16:creationId xmlns:a16="http://schemas.microsoft.com/office/drawing/2014/main" id="{02BEA0F9-0070-4BF0-9B89-F3103C64342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3385627" y="2860955"/>
                          <a:ext cx="441824" cy="3507576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  <a:gd name="connsiteX0" fmla="*/ 112046 w 441824"/>
                            <a:gd name="connsiteY0" fmla="*/ 1755365 h 3507576"/>
                            <a:gd name="connsiteX1" fmla="*/ 11919 w 441824"/>
                            <a:gd name="connsiteY1" fmla="*/ 58 h 3507576"/>
                            <a:gd name="connsiteX2" fmla="*/ 441824 w 441824"/>
                            <a:gd name="connsiteY2" fmla="*/ 1706030 h 3507576"/>
                            <a:gd name="connsiteX3" fmla="*/ 25567 w 441824"/>
                            <a:gd name="connsiteY3" fmla="*/ 3507534 h 3507576"/>
                            <a:gd name="connsiteX4" fmla="*/ 112046 w 441824"/>
                            <a:gd name="connsiteY4" fmla="*/ 1755365 h 35075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41824" h="3507576">
                              <a:moveTo>
                                <a:pt x="112046" y="1755365"/>
                              </a:moveTo>
                              <a:cubicBezTo>
                                <a:pt x="109771" y="1170786"/>
                                <a:pt x="-43044" y="8280"/>
                                <a:pt x="11919" y="58"/>
                              </a:cubicBezTo>
                              <a:cubicBezTo>
                                <a:pt x="66882" y="-8164"/>
                                <a:pt x="441824" y="869373"/>
                                <a:pt x="441824" y="1706030"/>
                              </a:cubicBezTo>
                              <a:cubicBezTo>
                                <a:pt x="441824" y="2542687"/>
                                <a:pt x="80530" y="3499312"/>
                                <a:pt x="25567" y="3507534"/>
                              </a:cubicBezTo>
                              <a:cubicBezTo>
                                <a:pt x="-29396" y="3515756"/>
                                <a:pt x="114321" y="2339944"/>
                                <a:pt x="112046" y="175536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109" name="Group 108">
                        <a:extLst>
                          <a:ext uri="{FF2B5EF4-FFF2-40B4-BE49-F238E27FC236}">
                            <a16:creationId xmlns:a16="http://schemas.microsoft.com/office/drawing/2014/main" id="{27514523-F477-4894-AD6B-9F79C6B8DA35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19444345">
                        <a:off x="4970876" y="1756427"/>
                        <a:ext cx="777477" cy="3522558"/>
                        <a:chOff x="3385627" y="2845973"/>
                        <a:chExt cx="777477" cy="3522558"/>
                      </a:xfrm>
                    </p:grpSpPr>
                    <p:sp>
                      <p:nvSpPr>
                        <p:cNvPr id="116" name="Oval 8">
                          <a:extLst>
                            <a:ext uri="{FF2B5EF4-FFF2-40B4-BE49-F238E27FC236}">
                              <a16:creationId xmlns:a16="http://schemas.microsoft.com/office/drawing/2014/main" id="{FDA9A7E4-EEE6-42A0-BB78-662BCFA6808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12463" y="2845973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117" name="Oval 8">
                          <a:extLst>
                            <a:ext uri="{FF2B5EF4-FFF2-40B4-BE49-F238E27FC236}">
                              <a16:creationId xmlns:a16="http://schemas.microsoft.com/office/drawing/2014/main" id="{03737332-0232-4FA9-9C60-9B1BF511059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3385627" y="2860955"/>
                          <a:ext cx="441824" cy="3507576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  <a:gd name="connsiteX0" fmla="*/ 112046 w 441824"/>
                            <a:gd name="connsiteY0" fmla="*/ 1755365 h 3507576"/>
                            <a:gd name="connsiteX1" fmla="*/ 11919 w 441824"/>
                            <a:gd name="connsiteY1" fmla="*/ 58 h 3507576"/>
                            <a:gd name="connsiteX2" fmla="*/ 441824 w 441824"/>
                            <a:gd name="connsiteY2" fmla="*/ 1706030 h 3507576"/>
                            <a:gd name="connsiteX3" fmla="*/ 25567 w 441824"/>
                            <a:gd name="connsiteY3" fmla="*/ 3507534 h 3507576"/>
                            <a:gd name="connsiteX4" fmla="*/ 112046 w 441824"/>
                            <a:gd name="connsiteY4" fmla="*/ 1755365 h 35075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41824" h="3507576">
                              <a:moveTo>
                                <a:pt x="112046" y="1755365"/>
                              </a:moveTo>
                              <a:cubicBezTo>
                                <a:pt x="109771" y="1170786"/>
                                <a:pt x="-43044" y="8280"/>
                                <a:pt x="11919" y="58"/>
                              </a:cubicBezTo>
                              <a:cubicBezTo>
                                <a:pt x="66882" y="-8164"/>
                                <a:pt x="441824" y="869373"/>
                                <a:pt x="441824" y="1706030"/>
                              </a:cubicBezTo>
                              <a:cubicBezTo>
                                <a:pt x="441824" y="2542687"/>
                                <a:pt x="80530" y="3499312"/>
                                <a:pt x="25567" y="3507534"/>
                              </a:cubicBezTo>
                              <a:cubicBezTo>
                                <a:pt x="-29396" y="3515756"/>
                                <a:pt x="114321" y="2339944"/>
                                <a:pt x="112046" y="175536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110" name="Group 109">
                        <a:extLst>
                          <a:ext uri="{FF2B5EF4-FFF2-40B4-BE49-F238E27FC236}">
                            <a16:creationId xmlns:a16="http://schemas.microsoft.com/office/drawing/2014/main" id="{6288FBCA-57CC-4DF4-824B-FA45BA7F52F8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3622171">
                        <a:off x="7558295" y="2264685"/>
                        <a:ext cx="766622" cy="3515423"/>
                        <a:chOff x="9704660" y="1938307"/>
                        <a:chExt cx="766622" cy="3515423"/>
                      </a:xfrm>
                    </p:grpSpPr>
                    <p:sp>
                      <p:nvSpPr>
                        <p:cNvPr id="114" name="Oval 8">
                          <a:extLst>
                            <a:ext uri="{FF2B5EF4-FFF2-40B4-BE49-F238E27FC236}">
                              <a16:creationId xmlns:a16="http://schemas.microsoft.com/office/drawing/2014/main" id="{F80EE73F-7F51-4B0F-8DD0-093C85B2CD8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704660" y="1938307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115" name="Oval 8">
                          <a:extLst>
                            <a:ext uri="{FF2B5EF4-FFF2-40B4-BE49-F238E27FC236}">
                              <a16:creationId xmlns:a16="http://schemas.microsoft.com/office/drawing/2014/main" id="{1E01063A-9C76-44AD-B700-ACA609E5CD6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115603" y="1945802"/>
                          <a:ext cx="355679" cy="3507928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55679" h="3507928">
                              <a:moveTo>
                                <a:pt x="107788" y="1755572"/>
                              </a:moveTo>
                              <a:cubicBezTo>
                                <a:pt x="105513" y="1170993"/>
                                <a:pt x="-33654" y="17586"/>
                                <a:pt x="7661" y="265"/>
                              </a:cubicBezTo>
                              <a:cubicBezTo>
                                <a:pt x="48976" y="-17056"/>
                                <a:pt x="355679" y="814988"/>
                                <a:pt x="355679" y="1651645"/>
                              </a:cubicBezTo>
                              <a:cubicBezTo>
                                <a:pt x="355679" y="2488302"/>
                                <a:pt x="62624" y="3490420"/>
                                <a:pt x="21309" y="3507741"/>
                              </a:cubicBezTo>
                              <a:cubicBezTo>
                                <a:pt x="-20006" y="3525062"/>
                                <a:pt x="110063" y="2340151"/>
                                <a:pt x="107788" y="175557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111" name="Group 110">
                        <a:extLst>
                          <a:ext uri="{FF2B5EF4-FFF2-40B4-BE49-F238E27FC236}">
                            <a16:creationId xmlns:a16="http://schemas.microsoft.com/office/drawing/2014/main" id="{91C1CA5D-68C3-4F5F-89BF-FD6EDA2DA9C4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17882987">
                        <a:off x="4493488" y="2375070"/>
                        <a:ext cx="777477" cy="3522558"/>
                        <a:chOff x="3385627" y="2845973"/>
                        <a:chExt cx="777477" cy="3522558"/>
                      </a:xfrm>
                    </p:grpSpPr>
                    <p:sp>
                      <p:nvSpPr>
                        <p:cNvPr id="112" name="Oval 8">
                          <a:extLst>
                            <a:ext uri="{FF2B5EF4-FFF2-40B4-BE49-F238E27FC236}">
                              <a16:creationId xmlns:a16="http://schemas.microsoft.com/office/drawing/2014/main" id="{55B2D25C-688B-4B00-A222-0DA449AD78D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12463" y="2845973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113" name="Oval 8">
                          <a:extLst>
                            <a:ext uri="{FF2B5EF4-FFF2-40B4-BE49-F238E27FC236}">
                              <a16:creationId xmlns:a16="http://schemas.microsoft.com/office/drawing/2014/main" id="{DF96818E-06DC-4853-A28F-1F29C56CE21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3385627" y="2860955"/>
                          <a:ext cx="441824" cy="3507576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  <a:gd name="connsiteX0" fmla="*/ 112046 w 441824"/>
                            <a:gd name="connsiteY0" fmla="*/ 1755365 h 3507576"/>
                            <a:gd name="connsiteX1" fmla="*/ 11919 w 441824"/>
                            <a:gd name="connsiteY1" fmla="*/ 58 h 3507576"/>
                            <a:gd name="connsiteX2" fmla="*/ 441824 w 441824"/>
                            <a:gd name="connsiteY2" fmla="*/ 1706030 h 3507576"/>
                            <a:gd name="connsiteX3" fmla="*/ 25567 w 441824"/>
                            <a:gd name="connsiteY3" fmla="*/ 3507534 h 3507576"/>
                            <a:gd name="connsiteX4" fmla="*/ 112046 w 441824"/>
                            <a:gd name="connsiteY4" fmla="*/ 1755365 h 35075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41824" h="3507576">
                              <a:moveTo>
                                <a:pt x="112046" y="1755365"/>
                              </a:moveTo>
                              <a:cubicBezTo>
                                <a:pt x="109771" y="1170786"/>
                                <a:pt x="-43044" y="8280"/>
                                <a:pt x="11919" y="58"/>
                              </a:cubicBezTo>
                              <a:cubicBezTo>
                                <a:pt x="66882" y="-8164"/>
                                <a:pt x="441824" y="869373"/>
                                <a:pt x="441824" y="1706030"/>
                              </a:cubicBezTo>
                              <a:cubicBezTo>
                                <a:pt x="441824" y="2542687"/>
                                <a:pt x="80530" y="3499312"/>
                                <a:pt x="25567" y="3507534"/>
                              </a:cubicBezTo>
                              <a:cubicBezTo>
                                <a:pt x="-29396" y="3515756"/>
                                <a:pt x="114321" y="2339944"/>
                                <a:pt x="112046" y="175536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</p:grpSp>
                <p:grpSp>
                  <p:nvGrpSpPr>
                    <p:cNvPr id="99" name="Group 98">
                      <a:extLst>
                        <a:ext uri="{FF2B5EF4-FFF2-40B4-BE49-F238E27FC236}">
                          <a16:creationId xmlns:a16="http://schemas.microsoft.com/office/drawing/2014/main" id="{5E536E27-8580-4271-8F38-2F5A677CAD61}"/>
                        </a:ext>
                      </a:extLst>
                    </p:cNvPr>
                    <p:cNvGrpSpPr/>
                    <p:nvPr/>
                  </p:nvGrpSpPr>
                  <p:grpSpPr>
                    <a:xfrm rot="20091635">
                      <a:off x="2880985" y="3434039"/>
                      <a:ext cx="3579605" cy="763228"/>
                      <a:chOff x="1598093" y="3802535"/>
                      <a:chExt cx="3579605" cy="763228"/>
                    </a:xfrm>
                  </p:grpSpPr>
                  <p:sp>
                    <p:nvSpPr>
                      <p:cNvPr id="103" name="Oval 8">
                        <a:extLst>
                          <a:ext uri="{FF2B5EF4-FFF2-40B4-BE49-F238E27FC236}">
                            <a16:creationId xmlns:a16="http://schemas.microsoft.com/office/drawing/2014/main" id="{9CDAAD45-F688-4AF4-B40D-C5116E86546C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>
                        <a:off x="3048577" y="2424056"/>
                        <a:ext cx="750641" cy="3507600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50641" h="3507600">
                            <a:moveTo>
                              <a:pt x="13" y="1706045"/>
                            </a:moveTo>
                            <a:cubicBezTo>
                              <a:pt x="-2262" y="1121466"/>
                              <a:pt x="277518" y="9172"/>
                              <a:pt x="402623" y="74"/>
                            </a:cubicBezTo>
                            <a:cubicBezTo>
                              <a:pt x="527728" y="-9024"/>
                              <a:pt x="750641" y="814797"/>
                              <a:pt x="750641" y="1651454"/>
                            </a:cubicBezTo>
                            <a:cubicBezTo>
                              <a:pt x="750641" y="2488111"/>
                              <a:pt x="541376" y="3498452"/>
                              <a:pt x="416271" y="3507550"/>
                            </a:cubicBezTo>
                            <a:cubicBezTo>
                              <a:pt x="291166" y="3516648"/>
                              <a:pt x="2288" y="2290624"/>
                              <a:pt x="13" y="1706045"/>
                            </a:cubicBezTo>
                            <a:close/>
                          </a:path>
                        </a:pathLst>
                      </a:custGeom>
                      <a:solidFill>
                        <a:srgbClr val="FB6969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sp>
                    <p:nvSpPr>
                      <p:cNvPr id="104" name="Oval 8">
                        <a:extLst>
                          <a:ext uri="{FF2B5EF4-FFF2-40B4-BE49-F238E27FC236}">
                            <a16:creationId xmlns:a16="http://schemas.microsoft.com/office/drawing/2014/main" id="{F0C28C18-97E9-476B-BFC2-3EC12ABB19CA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 flipH="1">
                        <a:off x="3130969" y="2591063"/>
                        <a:ext cx="441824" cy="3507576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  <a:gd name="connsiteX0" fmla="*/ 107788 w 355679"/>
                          <a:gd name="connsiteY0" fmla="*/ 1755572 h 3507928"/>
                          <a:gd name="connsiteX1" fmla="*/ 7661 w 355679"/>
                          <a:gd name="connsiteY1" fmla="*/ 265 h 3507928"/>
                          <a:gd name="connsiteX2" fmla="*/ 355679 w 355679"/>
                          <a:gd name="connsiteY2" fmla="*/ 1651645 h 3507928"/>
                          <a:gd name="connsiteX3" fmla="*/ 21309 w 355679"/>
                          <a:gd name="connsiteY3" fmla="*/ 3507741 h 3507928"/>
                          <a:gd name="connsiteX4" fmla="*/ 107788 w 355679"/>
                          <a:gd name="connsiteY4" fmla="*/ 1755572 h 3507928"/>
                          <a:gd name="connsiteX0" fmla="*/ 112046 w 441824"/>
                          <a:gd name="connsiteY0" fmla="*/ 1755365 h 3507576"/>
                          <a:gd name="connsiteX1" fmla="*/ 11919 w 441824"/>
                          <a:gd name="connsiteY1" fmla="*/ 58 h 3507576"/>
                          <a:gd name="connsiteX2" fmla="*/ 441824 w 441824"/>
                          <a:gd name="connsiteY2" fmla="*/ 1706030 h 3507576"/>
                          <a:gd name="connsiteX3" fmla="*/ 25567 w 441824"/>
                          <a:gd name="connsiteY3" fmla="*/ 3507534 h 3507576"/>
                          <a:gd name="connsiteX4" fmla="*/ 112046 w 441824"/>
                          <a:gd name="connsiteY4" fmla="*/ 1755365 h 35075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1824" h="3507576">
                            <a:moveTo>
                              <a:pt x="112046" y="1755365"/>
                            </a:moveTo>
                            <a:cubicBezTo>
                              <a:pt x="109771" y="1170786"/>
                              <a:pt x="-43044" y="8280"/>
                              <a:pt x="11919" y="58"/>
                            </a:cubicBezTo>
                            <a:cubicBezTo>
                              <a:pt x="66882" y="-8164"/>
                              <a:pt x="441824" y="869373"/>
                              <a:pt x="441824" y="1706030"/>
                            </a:cubicBezTo>
                            <a:cubicBezTo>
                              <a:pt x="441824" y="2542687"/>
                              <a:pt x="80530" y="3499312"/>
                              <a:pt x="25567" y="3507534"/>
                            </a:cubicBezTo>
                            <a:cubicBezTo>
                              <a:pt x="-29396" y="3515756"/>
                              <a:pt x="114321" y="2339944"/>
                              <a:pt x="112046" y="1755365"/>
                            </a:cubicBezTo>
                            <a:close/>
                          </a:path>
                        </a:pathLst>
                      </a:custGeom>
                      <a:solidFill>
                        <a:srgbClr val="CA2706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</p:grpSp>
                <p:grpSp>
                  <p:nvGrpSpPr>
                    <p:cNvPr id="100" name="Group 99">
                      <a:extLst>
                        <a:ext uri="{FF2B5EF4-FFF2-40B4-BE49-F238E27FC236}">
                          <a16:creationId xmlns:a16="http://schemas.microsoft.com/office/drawing/2014/main" id="{B97F0C51-C516-45FD-8B10-C8CC18FD9E28}"/>
                        </a:ext>
                      </a:extLst>
                    </p:cNvPr>
                    <p:cNvGrpSpPr/>
                    <p:nvPr/>
                  </p:nvGrpSpPr>
                  <p:grpSpPr>
                    <a:xfrm rot="19409316">
                      <a:off x="6374817" y="3283913"/>
                      <a:ext cx="3579605" cy="763228"/>
                      <a:chOff x="8476579" y="4321149"/>
                      <a:chExt cx="3579605" cy="763228"/>
                    </a:xfrm>
                  </p:grpSpPr>
                  <p:sp>
                    <p:nvSpPr>
                      <p:cNvPr id="101" name="Oval 8">
                        <a:extLst>
                          <a:ext uri="{FF2B5EF4-FFF2-40B4-BE49-F238E27FC236}">
                            <a16:creationId xmlns:a16="http://schemas.microsoft.com/office/drawing/2014/main" id="{54FB7027-0321-4899-B5A4-BD93518C8629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>
                        <a:off x="9927063" y="2942670"/>
                        <a:ext cx="750641" cy="3507600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50641" h="3507600">
                            <a:moveTo>
                              <a:pt x="13" y="1706045"/>
                            </a:moveTo>
                            <a:cubicBezTo>
                              <a:pt x="-2262" y="1121466"/>
                              <a:pt x="277518" y="9172"/>
                              <a:pt x="402623" y="74"/>
                            </a:cubicBezTo>
                            <a:cubicBezTo>
                              <a:pt x="527728" y="-9024"/>
                              <a:pt x="750641" y="814797"/>
                              <a:pt x="750641" y="1651454"/>
                            </a:cubicBezTo>
                            <a:cubicBezTo>
                              <a:pt x="750641" y="2488111"/>
                              <a:pt x="541376" y="3498452"/>
                              <a:pt x="416271" y="3507550"/>
                            </a:cubicBezTo>
                            <a:cubicBezTo>
                              <a:pt x="291166" y="3516648"/>
                              <a:pt x="2288" y="2290624"/>
                              <a:pt x="13" y="1706045"/>
                            </a:cubicBezTo>
                            <a:close/>
                          </a:path>
                        </a:pathLst>
                      </a:custGeom>
                      <a:solidFill>
                        <a:srgbClr val="FB6969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sp>
                    <p:nvSpPr>
                      <p:cNvPr id="102" name="Oval 8">
                        <a:extLst>
                          <a:ext uri="{FF2B5EF4-FFF2-40B4-BE49-F238E27FC236}">
                            <a16:creationId xmlns:a16="http://schemas.microsoft.com/office/drawing/2014/main" id="{529A4C42-6514-47CA-90E4-F5C49ACFD910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 flipH="1">
                        <a:off x="10009455" y="3109677"/>
                        <a:ext cx="441824" cy="3507576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  <a:gd name="connsiteX0" fmla="*/ 107788 w 355679"/>
                          <a:gd name="connsiteY0" fmla="*/ 1755572 h 3507928"/>
                          <a:gd name="connsiteX1" fmla="*/ 7661 w 355679"/>
                          <a:gd name="connsiteY1" fmla="*/ 265 h 3507928"/>
                          <a:gd name="connsiteX2" fmla="*/ 355679 w 355679"/>
                          <a:gd name="connsiteY2" fmla="*/ 1651645 h 3507928"/>
                          <a:gd name="connsiteX3" fmla="*/ 21309 w 355679"/>
                          <a:gd name="connsiteY3" fmla="*/ 3507741 h 3507928"/>
                          <a:gd name="connsiteX4" fmla="*/ 107788 w 355679"/>
                          <a:gd name="connsiteY4" fmla="*/ 1755572 h 3507928"/>
                          <a:gd name="connsiteX0" fmla="*/ 112046 w 441824"/>
                          <a:gd name="connsiteY0" fmla="*/ 1755365 h 3507576"/>
                          <a:gd name="connsiteX1" fmla="*/ 11919 w 441824"/>
                          <a:gd name="connsiteY1" fmla="*/ 58 h 3507576"/>
                          <a:gd name="connsiteX2" fmla="*/ 441824 w 441824"/>
                          <a:gd name="connsiteY2" fmla="*/ 1706030 h 3507576"/>
                          <a:gd name="connsiteX3" fmla="*/ 25567 w 441824"/>
                          <a:gd name="connsiteY3" fmla="*/ 3507534 h 3507576"/>
                          <a:gd name="connsiteX4" fmla="*/ 112046 w 441824"/>
                          <a:gd name="connsiteY4" fmla="*/ 1755365 h 35075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1824" h="3507576">
                            <a:moveTo>
                              <a:pt x="112046" y="1755365"/>
                            </a:moveTo>
                            <a:cubicBezTo>
                              <a:pt x="109771" y="1170786"/>
                              <a:pt x="-43044" y="8280"/>
                              <a:pt x="11919" y="58"/>
                            </a:cubicBezTo>
                            <a:cubicBezTo>
                              <a:pt x="66882" y="-8164"/>
                              <a:pt x="441824" y="869373"/>
                              <a:pt x="441824" y="1706030"/>
                            </a:cubicBezTo>
                            <a:cubicBezTo>
                              <a:pt x="441824" y="2542687"/>
                              <a:pt x="80530" y="3499312"/>
                              <a:pt x="25567" y="3507534"/>
                            </a:cubicBezTo>
                            <a:cubicBezTo>
                              <a:pt x="-29396" y="3515756"/>
                              <a:pt x="114321" y="2339944"/>
                              <a:pt x="112046" y="1755365"/>
                            </a:cubicBezTo>
                            <a:close/>
                          </a:path>
                        </a:pathLst>
                      </a:custGeom>
                      <a:solidFill>
                        <a:srgbClr val="CA2706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</p:grpSp>
              </p:grp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A3856287-78A1-4F79-A1A9-43894548666B}"/>
                      </a:ext>
                    </a:extLst>
                  </p:cNvPr>
                  <p:cNvSpPr/>
                  <p:nvPr/>
                </p:nvSpPr>
                <p:spPr>
                  <a:xfrm>
                    <a:off x="6299576" y="3884855"/>
                    <a:ext cx="262254" cy="1971127"/>
                  </a:xfrm>
                  <a:prstGeom prst="rect">
                    <a:avLst/>
                  </a:prstGeom>
                  <a:solidFill>
                    <a:srgbClr val="8CFA1E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E884A4D6-3252-44B0-B74A-93FBC13D0707}"/>
                    </a:ext>
                  </a:extLst>
                </p:cNvPr>
                <p:cNvGrpSpPr/>
                <p:nvPr/>
              </p:nvGrpSpPr>
              <p:grpSpPr>
                <a:xfrm rot="1825018">
                  <a:off x="10144975" y="2253042"/>
                  <a:ext cx="653519" cy="906586"/>
                  <a:chOff x="2022491" y="3666784"/>
                  <a:chExt cx="653519" cy="906586"/>
                </a:xfrm>
              </p:grpSpPr>
              <p:sp>
                <p:nvSpPr>
                  <p:cNvPr id="93" name="Oval 8">
                    <a:extLst>
                      <a:ext uri="{FF2B5EF4-FFF2-40B4-BE49-F238E27FC236}">
                        <a16:creationId xmlns:a16="http://schemas.microsoft.com/office/drawing/2014/main" id="{76F4C257-28A0-4D16-AB3F-78C7651C2D21}"/>
                      </a:ext>
                    </a:extLst>
                  </p:cNvPr>
                  <p:cNvSpPr/>
                  <p:nvPr/>
                </p:nvSpPr>
                <p:spPr>
                  <a:xfrm>
                    <a:off x="2044399" y="3666784"/>
                    <a:ext cx="615692" cy="902896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643 w 752271"/>
                      <a:gd name="connsiteY0" fmla="*/ 1706045 h 2269228"/>
                      <a:gd name="connsiteX1" fmla="*/ 404253 w 752271"/>
                      <a:gd name="connsiteY1" fmla="*/ 74 h 2269228"/>
                      <a:gd name="connsiteX2" fmla="*/ 752271 w 752271"/>
                      <a:gd name="connsiteY2" fmla="*/ 1651454 h 2269228"/>
                      <a:gd name="connsiteX3" fmla="*/ 281423 w 752271"/>
                      <a:gd name="connsiteY3" fmla="*/ 2238308 h 2269228"/>
                      <a:gd name="connsiteX4" fmla="*/ 1643 w 752271"/>
                      <a:gd name="connsiteY4" fmla="*/ 1706045 h 2269228"/>
                      <a:gd name="connsiteX0" fmla="*/ 325 w 750953"/>
                      <a:gd name="connsiteY0" fmla="*/ 1706045 h 2357149"/>
                      <a:gd name="connsiteX1" fmla="*/ 402935 w 750953"/>
                      <a:gd name="connsiteY1" fmla="*/ 74 h 2357149"/>
                      <a:gd name="connsiteX2" fmla="*/ 750953 w 750953"/>
                      <a:gd name="connsiteY2" fmla="*/ 1651454 h 2357149"/>
                      <a:gd name="connsiteX3" fmla="*/ 342580 w 750953"/>
                      <a:gd name="connsiteY3" fmla="*/ 2352863 h 2357149"/>
                      <a:gd name="connsiteX4" fmla="*/ 325 w 750953"/>
                      <a:gd name="connsiteY4" fmla="*/ 1706045 h 2357149"/>
                      <a:gd name="connsiteX0" fmla="*/ 1643 w 752271"/>
                      <a:gd name="connsiteY0" fmla="*/ 1706045 h 2505754"/>
                      <a:gd name="connsiteX1" fmla="*/ 404253 w 752271"/>
                      <a:gd name="connsiteY1" fmla="*/ 74 h 2505754"/>
                      <a:gd name="connsiteX2" fmla="*/ 752271 w 752271"/>
                      <a:gd name="connsiteY2" fmla="*/ 1651454 h 2505754"/>
                      <a:gd name="connsiteX3" fmla="*/ 281425 w 752271"/>
                      <a:gd name="connsiteY3" fmla="*/ 2505598 h 2505754"/>
                      <a:gd name="connsiteX4" fmla="*/ 1643 w 752271"/>
                      <a:gd name="connsiteY4" fmla="*/ 1706045 h 2505754"/>
                      <a:gd name="connsiteX0" fmla="*/ 1292 w 814393"/>
                      <a:gd name="connsiteY0" fmla="*/ 1706044 h 2505754"/>
                      <a:gd name="connsiteX1" fmla="*/ 466375 w 814393"/>
                      <a:gd name="connsiteY1" fmla="*/ 74 h 2505754"/>
                      <a:gd name="connsiteX2" fmla="*/ 814393 w 814393"/>
                      <a:gd name="connsiteY2" fmla="*/ 1651454 h 2505754"/>
                      <a:gd name="connsiteX3" fmla="*/ 343547 w 814393"/>
                      <a:gd name="connsiteY3" fmla="*/ 2505598 h 2505754"/>
                      <a:gd name="connsiteX4" fmla="*/ 1292 w 814393"/>
                      <a:gd name="connsiteY4" fmla="*/ 1706044 h 2505754"/>
                      <a:gd name="connsiteX0" fmla="*/ 1411 w 939458"/>
                      <a:gd name="connsiteY0" fmla="*/ 1705977 h 2507503"/>
                      <a:gd name="connsiteX1" fmla="*/ 466494 w 939458"/>
                      <a:gd name="connsiteY1" fmla="*/ 7 h 2507503"/>
                      <a:gd name="connsiteX2" fmla="*/ 939458 w 939458"/>
                      <a:gd name="connsiteY2" fmla="*/ 1727752 h 2507503"/>
                      <a:gd name="connsiteX3" fmla="*/ 343666 w 939458"/>
                      <a:gd name="connsiteY3" fmla="*/ 2505531 h 2507503"/>
                      <a:gd name="connsiteX4" fmla="*/ 1411 w 939458"/>
                      <a:gd name="connsiteY4" fmla="*/ 1705977 h 2507503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9458" h="2526125">
                        <a:moveTo>
                          <a:pt x="1411" y="1705977"/>
                        </a:moveTo>
                        <a:cubicBezTo>
                          <a:pt x="21882" y="1288390"/>
                          <a:pt x="310153" y="-3622"/>
                          <a:pt x="466494" y="7"/>
                        </a:cubicBezTo>
                        <a:cubicBezTo>
                          <a:pt x="622835" y="3636"/>
                          <a:pt x="939458" y="891095"/>
                          <a:pt x="939458" y="1727752"/>
                        </a:cubicBezTo>
                        <a:cubicBezTo>
                          <a:pt x="918635" y="2717148"/>
                          <a:pt x="500007" y="2509160"/>
                          <a:pt x="343666" y="2505531"/>
                        </a:cubicBezTo>
                        <a:cubicBezTo>
                          <a:pt x="187325" y="2501902"/>
                          <a:pt x="-19060" y="2123564"/>
                          <a:pt x="1411" y="1705977"/>
                        </a:cubicBezTo>
                        <a:close/>
                      </a:path>
                    </a:pathLst>
                  </a:custGeom>
                  <a:solidFill>
                    <a:srgbClr val="FB6969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94" name="Oval 8">
                    <a:extLst>
                      <a:ext uri="{FF2B5EF4-FFF2-40B4-BE49-F238E27FC236}">
                        <a16:creationId xmlns:a16="http://schemas.microsoft.com/office/drawing/2014/main" id="{192DBD94-776E-44FB-8298-927DB0F7E3C9}"/>
                      </a:ext>
                    </a:extLst>
                  </p:cNvPr>
                  <p:cNvSpPr/>
                  <p:nvPr/>
                </p:nvSpPr>
                <p:spPr>
                  <a:xfrm>
                    <a:off x="2276875" y="3846474"/>
                    <a:ext cx="399135" cy="724476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643 w 752271"/>
                      <a:gd name="connsiteY0" fmla="*/ 1706045 h 2269228"/>
                      <a:gd name="connsiteX1" fmla="*/ 404253 w 752271"/>
                      <a:gd name="connsiteY1" fmla="*/ 74 h 2269228"/>
                      <a:gd name="connsiteX2" fmla="*/ 752271 w 752271"/>
                      <a:gd name="connsiteY2" fmla="*/ 1651454 h 2269228"/>
                      <a:gd name="connsiteX3" fmla="*/ 281423 w 752271"/>
                      <a:gd name="connsiteY3" fmla="*/ 2238308 h 2269228"/>
                      <a:gd name="connsiteX4" fmla="*/ 1643 w 752271"/>
                      <a:gd name="connsiteY4" fmla="*/ 1706045 h 2269228"/>
                      <a:gd name="connsiteX0" fmla="*/ 325 w 750953"/>
                      <a:gd name="connsiteY0" fmla="*/ 1706045 h 2357149"/>
                      <a:gd name="connsiteX1" fmla="*/ 402935 w 750953"/>
                      <a:gd name="connsiteY1" fmla="*/ 74 h 2357149"/>
                      <a:gd name="connsiteX2" fmla="*/ 750953 w 750953"/>
                      <a:gd name="connsiteY2" fmla="*/ 1651454 h 2357149"/>
                      <a:gd name="connsiteX3" fmla="*/ 342580 w 750953"/>
                      <a:gd name="connsiteY3" fmla="*/ 2352863 h 2357149"/>
                      <a:gd name="connsiteX4" fmla="*/ 325 w 750953"/>
                      <a:gd name="connsiteY4" fmla="*/ 1706045 h 2357149"/>
                      <a:gd name="connsiteX0" fmla="*/ 1643 w 752271"/>
                      <a:gd name="connsiteY0" fmla="*/ 1706045 h 2505754"/>
                      <a:gd name="connsiteX1" fmla="*/ 404253 w 752271"/>
                      <a:gd name="connsiteY1" fmla="*/ 74 h 2505754"/>
                      <a:gd name="connsiteX2" fmla="*/ 752271 w 752271"/>
                      <a:gd name="connsiteY2" fmla="*/ 1651454 h 2505754"/>
                      <a:gd name="connsiteX3" fmla="*/ 281425 w 752271"/>
                      <a:gd name="connsiteY3" fmla="*/ 2505598 h 2505754"/>
                      <a:gd name="connsiteX4" fmla="*/ 1643 w 752271"/>
                      <a:gd name="connsiteY4" fmla="*/ 1706045 h 2505754"/>
                      <a:gd name="connsiteX0" fmla="*/ 1292 w 814393"/>
                      <a:gd name="connsiteY0" fmla="*/ 1706044 h 2505754"/>
                      <a:gd name="connsiteX1" fmla="*/ 466375 w 814393"/>
                      <a:gd name="connsiteY1" fmla="*/ 74 h 2505754"/>
                      <a:gd name="connsiteX2" fmla="*/ 814393 w 814393"/>
                      <a:gd name="connsiteY2" fmla="*/ 1651454 h 2505754"/>
                      <a:gd name="connsiteX3" fmla="*/ 343547 w 814393"/>
                      <a:gd name="connsiteY3" fmla="*/ 2505598 h 2505754"/>
                      <a:gd name="connsiteX4" fmla="*/ 1292 w 814393"/>
                      <a:gd name="connsiteY4" fmla="*/ 1706044 h 2505754"/>
                      <a:gd name="connsiteX0" fmla="*/ 1411 w 939458"/>
                      <a:gd name="connsiteY0" fmla="*/ 1705977 h 2507503"/>
                      <a:gd name="connsiteX1" fmla="*/ 466494 w 939458"/>
                      <a:gd name="connsiteY1" fmla="*/ 7 h 2507503"/>
                      <a:gd name="connsiteX2" fmla="*/ 939458 w 939458"/>
                      <a:gd name="connsiteY2" fmla="*/ 1727752 h 2507503"/>
                      <a:gd name="connsiteX3" fmla="*/ 343666 w 939458"/>
                      <a:gd name="connsiteY3" fmla="*/ 2505531 h 2507503"/>
                      <a:gd name="connsiteX4" fmla="*/ 1411 w 939458"/>
                      <a:gd name="connsiteY4" fmla="*/ 1705977 h 2507503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210476 w 607084"/>
                      <a:gd name="connsiteY0" fmla="*/ 1744159 h 2523322"/>
                      <a:gd name="connsiteX1" fmla="*/ 134120 w 607084"/>
                      <a:gd name="connsiteY1" fmla="*/ 7 h 2523322"/>
                      <a:gd name="connsiteX2" fmla="*/ 607084 w 607084"/>
                      <a:gd name="connsiteY2" fmla="*/ 1727752 h 2523322"/>
                      <a:gd name="connsiteX3" fmla="*/ 11292 w 607084"/>
                      <a:gd name="connsiteY3" fmla="*/ 2505531 h 2523322"/>
                      <a:gd name="connsiteX4" fmla="*/ 210476 w 607084"/>
                      <a:gd name="connsiteY4" fmla="*/ 1744159 h 2523322"/>
                      <a:gd name="connsiteX0" fmla="*/ 212415 w 609023"/>
                      <a:gd name="connsiteY0" fmla="*/ 1247778 h 2026941"/>
                      <a:gd name="connsiteX1" fmla="*/ 406778 w 609023"/>
                      <a:gd name="connsiteY1" fmla="*/ 16 h 2026941"/>
                      <a:gd name="connsiteX2" fmla="*/ 609023 w 609023"/>
                      <a:gd name="connsiteY2" fmla="*/ 1231371 h 2026941"/>
                      <a:gd name="connsiteX3" fmla="*/ 13231 w 609023"/>
                      <a:gd name="connsiteY3" fmla="*/ 2009150 h 2026941"/>
                      <a:gd name="connsiteX4" fmla="*/ 212415 w 609023"/>
                      <a:gd name="connsiteY4" fmla="*/ 1247778 h 2026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9023" h="2026941">
                        <a:moveTo>
                          <a:pt x="212415" y="1247778"/>
                        </a:moveTo>
                        <a:cubicBezTo>
                          <a:pt x="278006" y="912922"/>
                          <a:pt x="340677" y="2750"/>
                          <a:pt x="406778" y="16"/>
                        </a:cubicBezTo>
                        <a:cubicBezTo>
                          <a:pt x="472879" y="-2718"/>
                          <a:pt x="609023" y="394714"/>
                          <a:pt x="609023" y="1231371"/>
                        </a:cubicBezTo>
                        <a:cubicBezTo>
                          <a:pt x="588200" y="2220767"/>
                          <a:pt x="79332" y="2006416"/>
                          <a:pt x="13231" y="2009150"/>
                        </a:cubicBezTo>
                        <a:cubicBezTo>
                          <a:pt x="-52870" y="2011884"/>
                          <a:pt x="146824" y="1582634"/>
                          <a:pt x="212415" y="1247778"/>
                        </a:cubicBezTo>
                        <a:close/>
                      </a:path>
                    </a:pathLst>
                  </a:custGeom>
                  <a:solidFill>
                    <a:srgbClr val="8CFA1E"/>
                  </a:solidFill>
                  <a:ln w="38100">
                    <a:solidFill>
                      <a:srgbClr val="8CFA1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95" name="Oval 8">
                    <a:extLst>
                      <a:ext uri="{FF2B5EF4-FFF2-40B4-BE49-F238E27FC236}">
                        <a16:creationId xmlns:a16="http://schemas.microsoft.com/office/drawing/2014/main" id="{07088AF5-1350-4943-AB84-56C8BC75DF51}"/>
                      </a:ext>
                    </a:extLst>
                  </p:cNvPr>
                  <p:cNvSpPr/>
                  <p:nvPr/>
                </p:nvSpPr>
                <p:spPr>
                  <a:xfrm>
                    <a:off x="2022491" y="3928469"/>
                    <a:ext cx="455116" cy="644901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643 w 752271"/>
                      <a:gd name="connsiteY0" fmla="*/ 1706045 h 2269228"/>
                      <a:gd name="connsiteX1" fmla="*/ 404253 w 752271"/>
                      <a:gd name="connsiteY1" fmla="*/ 74 h 2269228"/>
                      <a:gd name="connsiteX2" fmla="*/ 752271 w 752271"/>
                      <a:gd name="connsiteY2" fmla="*/ 1651454 h 2269228"/>
                      <a:gd name="connsiteX3" fmla="*/ 281423 w 752271"/>
                      <a:gd name="connsiteY3" fmla="*/ 2238308 h 2269228"/>
                      <a:gd name="connsiteX4" fmla="*/ 1643 w 752271"/>
                      <a:gd name="connsiteY4" fmla="*/ 1706045 h 2269228"/>
                      <a:gd name="connsiteX0" fmla="*/ 325 w 750953"/>
                      <a:gd name="connsiteY0" fmla="*/ 1706045 h 2357149"/>
                      <a:gd name="connsiteX1" fmla="*/ 402935 w 750953"/>
                      <a:gd name="connsiteY1" fmla="*/ 74 h 2357149"/>
                      <a:gd name="connsiteX2" fmla="*/ 750953 w 750953"/>
                      <a:gd name="connsiteY2" fmla="*/ 1651454 h 2357149"/>
                      <a:gd name="connsiteX3" fmla="*/ 342580 w 750953"/>
                      <a:gd name="connsiteY3" fmla="*/ 2352863 h 2357149"/>
                      <a:gd name="connsiteX4" fmla="*/ 325 w 750953"/>
                      <a:gd name="connsiteY4" fmla="*/ 1706045 h 2357149"/>
                      <a:gd name="connsiteX0" fmla="*/ 1643 w 752271"/>
                      <a:gd name="connsiteY0" fmla="*/ 1706045 h 2505754"/>
                      <a:gd name="connsiteX1" fmla="*/ 404253 w 752271"/>
                      <a:gd name="connsiteY1" fmla="*/ 74 h 2505754"/>
                      <a:gd name="connsiteX2" fmla="*/ 752271 w 752271"/>
                      <a:gd name="connsiteY2" fmla="*/ 1651454 h 2505754"/>
                      <a:gd name="connsiteX3" fmla="*/ 281425 w 752271"/>
                      <a:gd name="connsiteY3" fmla="*/ 2505598 h 2505754"/>
                      <a:gd name="connsiteX4" fmla="*/ 1643 w 752271"/>
                      <a:gd name="connsiteY4" fmla="*/ 1706045 h 2505754"/>
                      <a:gd name="connsiteX0" fmla="*/ 1292 w 814393"/>
                      <a:gd name="connsiteY0" fmla="*/ 1706044 h 2505754"/>
                      <a:gd name="connsiteX1" fmla="*/ 466375 w 814393"/>
                      <a:gd name="connsiteY1" fmla="*/ 74 h 2505754"/>
                      <a:gd name="connsiteX2" fmla="*/ 814393 w 814393"/>
                      <a:gd name="connsiteY2" fmla="*/ 1651454 h 2505754"/>
                      <a:gd name="connsiteX3" fmla="*/ 343547 w 814393"/>
                      <a:gd name="connsiteY3" fmla="*/ 2505598 h 2505754"/>
                      <a:gd name="connsiteX4" fmla="*/ 1292 w 814393"/>
                      <a:gd name="connsiteY4" fmla="*/ 1706044 h 2505754"/>
                      <a:gd name="connsiteX0" fmla="*/ 1411 w 939458"/>
                      <a:gd name="connsiteY0" fmla="*/ 1705977 h 2507503"/>
                      <a:gd name="connsiteX1" fmla="*/ 466494 w 939458"/>
                      <a:gd name="connsiteY1" fmla="*/ 7 h 2507503"/>
                      <a:gd name="connsiteX2" fmla="*/ 939458 w 939458"/>
                      <a:gd name="connsiteY2" fmla="*/ 1727752 h 2507503"/>
                      <a:gd name="connsiteX3" fmla="*/ 343666 w 939458"/>
                      <a:gd name="connsiteY3" fmla="*/ 2505531 h 2507503"/>
                      <a:gd name="connsiteX4" fmla="*/ 1411 w 939458"/>
                      <a:gd name="connsiteY4" fmla="*/ 1705977 h 2507503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39 w 938086"/>
                      <a:gd name="connsiteY0" fmla="*/ 980493 h 1800641"/>
                      <a:gd name="connsiteX1" fmla="*/ 360999 w 938086"/>
                      <a:gd name="connsiteY1" fmla="*/ 14 h 1800641"/>
                      <a:gd name="connsiteX2" fmla="*/ 938086 w 938086"/>
                      <a:gd name="connsiteY2" fmla="*/ 1002268 h 1800641"/>
                      <a:gd name="connsiteX3" fmla="*/ 342294 w 938086"/>
                      <a:gd name="connsiteY3" fmla="*/ 1780047 h 1800641"/>
                      <a:gd name="connsiteX4" fmla="*/ 39 w 938086"/>
                      <a:gd name="connsiteY4" fmla="*/ 980493 h 1800641"/>
                      <a:gd name="connsiteX0" fmla="*/ 30 w 625710"/>
                      <a:gd name="connsiteY0" fmla="*/ 980521 h 1790594"/>
                      <a:gd name="connsiteX1" fmla="*/ 360990 w 625710"/>
                      <a:gd name="connsiteY1" fmla="*/ 42 h 1790594"/>
                      <a:gd name="connsiteX2" fmla="*/ 625710 w 625710"/>
                      <a:gd name="connsiteY2" fmla="*/ 964112 h 1790594"/>
                      <a:gd name="connsiteX3" fmla="*/ 342285 w 625710"/>
                      <a:gd name="connsiteY3" fmla="*/ 1780075 h 1790594"/>
                      <a:gd name="connsiteX4" fmla="*/ 30 w 625710"/>
                      <a:gd name="connsiteY4" fmla="*/ 980521 h 1790594"/>
                      <a:gd name="connsiteX0" fmla="*/ 30 w 694442"/>
                      <a:gd name="connsiteY0" fmla="*/ 980521 h 1804306"/>
                      <a:gd name="connsiteX1" fmla="*/ 360990 w 694442"/>
                      <a:gd name="connsiteY1" fmla="*/ 42 h 1804306"/>
                      <a:gd name="connsiteX2" fmla="*/ 625710 w 694442"/>
                      <a:gd name="connsiteY2" fmla="*/ 964112 h 1804306"/>
                      <a:gd name="connsiteX3" fmla="*/ 342285 w 694442"/>
                      <a:gd name="connsiteY3" fmla="*/ 1780075 h 1804306"/>
                      <a:gd name="connsiteX4" fmla="*/ 30 w 694442"/>
                      <a:gd name="connsiteY4" fmla="*/ 980521 h 1804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4442" h="1804306">
                        <a:moveTo>
                          <a:pt x="30" y="980521"/>
                        </a:moveTo>
                        <a:cubicBezTo>
                          <a:pt x="3147" y="683849"/>
                          <a:pt x="256710" y="2777"/>
                          <a:pt x="360990" y="42"/>
                        </a:cubicBezTo>
                        <a:cubicBezTo>
                          <a:pt x="465270" y="-2693"/>
                          <a:pt x="625710" y="127455"/>
                          <a:pt x="625710" y="964112"/>
                        </a:cubicBezTo>
                        <a:cubicBezTo>
                          <a:pt x="854781" y="2029873"/>
                          <a:pt x="446565" y="1777340"/>
                          <a:pt x="342285" y="1780075"/>
                        </a:cubicBezTo>
                        <a:cubicBezTo>
                          <a:pt x="238005" y="1782810"/>
                          <a:pt x="-3087" y="1277193"/>
                          <a:pt x="30" y="980521"/>
                        </a:cubicBezTo>
                        <a:close/>
                      </a:path>
                    </a:pathLst>
                  </a:custGeom>
                  <a:solidFill>
                    <a:srgbClr val="8CFA1E"/>
                  </a:solidFill>
                  <a:ln w="38100">
                    <a:solidFill>
                      <a:srgbClr val="8CFA1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E6358B06-A5A6-4C2D-94FA-55A7007F9107}"/>
                  </a:ext>
                </a:extLst>
              </p:cNvPr>
              <p:cNvGrpSpPr/>
              <p:nvPr/>
            </p:nvGrpSpPr>
            <p:grpSpPr>
              <a:xfrm>
                <a:off x="3951081" y="4381856"/>
                <a:ext cx="1893808" cy="1596684"/>
                <a:chOff x="4142148" y="4572925"/>
                <a:chExt cx="1893808" cy="1596684"/>
              </a:xfrm>
            </p:grpSpPr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4FD9A4CA-8C47-4754-888B-0E0B51A129D6}"/>
                    </a:ext>
                  </a:extLst>
                </p:cNvPr>
                <p:cNvGrpSpPr/>
                <p:nvPr/>
              </p:nvGrpSpPr>
              <p:grpSpPr>
                <a:xfrm>
                  <a:off x="4142148" y="4572925"/>
                  <a:ext cx="1893808" cy="1596684"/>
                  <a:chOff x="816822" y="1353047"/>
                  <a:chExt cx="1893808" cy="1596684"/>
                </a:xfrm>
              </p:grpSpPr>
              <p:sp>
                <p:nvSpPr>
                  <p:cNvPr id="83" name="Heart 82">
                    <a:extLst>
                      <a:ext uri="{FF2B5EF4-FFF2-40B4-BE49-F238E27FC236}">
                        <a16:creationId xmlns:a16="http://schemas.microsoft.com/office/drawing/2014/main" id="{85604A36-EEB3-4860-858E-CB59B55CB67B}"/>
                      </a:ext>
                    </a:extLst>
                  </p:cNvPr>
                  <p:cNvSpPr/>
                  <p:nvPr/>
                </p:nvSpPr>
                <p:spPr>
                  <a:xfrm rot="16036507">
                    <a:off x="965384" y="1204485"/>
                    <a:ext cx="1596684" cy="1893808"/>
                  </a:xfrm>
                  <a:prstGeom prst="heart">
                    <a:avLst/>
                  </a:prstGeom>
                  <a:solidFill>
                    <a:srgbClr val="8CFA1E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84" name="Freeform 83">
                    <a:extLst>
                      <a:ext uri="{FF2B5EF4-FFF2-40B4-BE49-F238E27FC236}">
                        <a16:creationId xmlns:a16="http://schemas.microsoft.com/office/drawing/2014/main" id="{4850F196-D5D7-48F2-8CE6-3EBE3F1470D2}"/>
                      </a:ext>
                    </a:extLst>
                  </p:cNvPr>
                  <p:cNvSpPr/>
                  <p:nvPr/>
                </p:nvSpPr>
                <p:spPr>
                  <a:xfrm>
                    <a:off x="1064525" y="1569493"/>
                    <a:ext cx="736979" cy="545910"/>
                  </a:xfrm>
                  <a:custGeom>
                    <a:avLst/>
                    <a:gdLst>
                      <a:gd name="connsiteX0" fmla="*/ 736979 w 736979"/>
                      <a:gd name="connsiteY0" fmla="*/ 545910 h 545910"/>
                      <a:gd name="connsiteX1" fmla="*/ 709684 w 736979"/>
                      <a:gd name="connsiteY1" fmla="*/ 368489 h 545910"/>
                      <a:gd name="connsiteX2" fmla="*/ 682388 w 736979"/>
                      <a:gd name="connsiteY2" fmla="*/ 327546 h 545910"/>
                      <a:gd name="connsiteX3" fmla="*/ 641445 w 736979"/>
                      <a:gd name="connsiteY3" fmla="*/ 300250 h 545910"/>
                      <a:gd name="connsiteX4" fmla="*/ 600502 w 736979"/>
                      <a:gd name="connsiteY4" fmla="*/ 286603 h 545910"/>
                      <a:gd name="connsiteX5" fmla="*/ 450376 w 736979"/>
                      <a:gd name="connsiteY5" fmla="*/ 300250 h 545910"/>
                      <a:gd name="connsiteX6" fmla="*/ 409433 w 736979"/>
                      <a:gd name="connsiteY6" fmla="*/ 313898 h 545910"/>
                      <a:gd name="connsiteX7" fmla="*/ 354842 w 736979"/>
                      <a:gd name="connsiteY7" fmla="*/ 327546 h 545910"/>
                      <a:gd name="connsiteX8" fmla="*/ 218365 w 736979"/>
                      <a:gd name="connsiteY8" fmla="*/ 313898 h 545910"/>
                      <a:gd name="connsiteX9" fmla="*/ 177421 w 736979"/>
                      <a:gd name="connsiteY9" fmla="*/ 300250 h 545910"/>
                      <a:gd name="connsiteX10" fmla="*/ 136478 w 736979"/>
                      <a:gd name="connsiteY10" fmla="*/ 259307 h 545910"/>
                      <a:gd name="connsiteX11" fmla="*/ 95535 w 736979"/>
                      <a:gd name="connsiteY11" fmla="*/ 232011 h 545910"/>
                      <a:gd name="connsiteX12" fmla="*/ 68239 w 736979"/>
                      <a:gd name="connsiteY12" fmla="*/ 191068 h 545910"/>
                      <a:gd name="connsiteX13" fmla="*/ 40944 w 736979"/>
                      <a:gd name="connsiteY13" fmla="*/ 109182 h 545910"/>
                      <a:gd name="connsiteX14" fmla="*/ 13648 w 736979"/>
                      <a:gd name="connsiteY14" fmla="*/ 27295 h 545910"/>
                      <a:gd name="connsiteX15" fmla="*/ 0 w 736979"/>
                      <a:gd name="connsiteY15" fmla="*/ 0 h 545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36979" h="545910">
                        <a:moveTo>
                          <a:pt x="736979" y="545910"/>
                        </a:moveTo>
                        <a:cubicBezTo>
                          <a:pt x="733065" y="506766"/>
                          <a:pt x="734277" y="417674"/>
                          <a:pt x="709684" y="368489"/>
                        </a:cubicBezTo>
                        <a:cubicBezTo>
                          <a:pt x="702348" y="353818"/>
                          <a:pt x="693986" y="339144"/>
                          <a:pt x="682388" y="327546"/>
                        </a:cubicBezTo>
                        <a:cubicBezTo>
                          <a:pt x="670790" y="315948"/>
                          <a:pt x="656116" y="307585"/>
                          <a:pt x="641445" y="300250"/>
                        </a:cubicBezTo>
                        <a:cubicBezTo>
                          <a:pt x="628578" y="293816"/>
                          <a:pt x="614150" y="291152"/>
                          <a:pt x="600502" y="286603"/>
                        </a:cubicBezTo>
                        <a:cubicBezTo>
                          <a:pt x="550460" y="291152"/>
                          <a:pt x="500119" y="293144"/>
                          <a:pt x="450376" y="300250"/>
                        </a:cubicBezTo>
                        <a:cubicBezTo>
                          <a:pt x="436135" y="302284"/>
                          <a:pt x="423265" y="309946"/>
                          <a:pt x="409433" y="313898"/>
                        </a:cubicBezTo>
                        <a:cubicBezTo>
                          <a:pt x="391398" y="319051"/>
                          <a:pt x="373039" y="322997"/>
                          <a:pt x="354842" y="327546"/>
                        </a:cubicBezTo>
                        <a:cubicBezTo>
                          <a:pt x="309350" y="322997"/>
                          <a:pt x="263553" y="320850"/>
                          <a:pt x="218365" y="313898"/>
                        </a:cubicBezTo>
                        <a:cubicBezTo>
                          <a:pt x="204146" y="311710"/>
                          <a:pt x="189391" y="308230"/>
                          <a:pt x="177421" y="300250"/>
                        </a:cubicBezTo>
                        <a:cubicBezTo>
                          <a:pt x="161362" y="289544"/>
                          <a:pt x="151305" y="271663"/>
                          <a:pt x="136478" y="259307"/>
                        </a:cubicBezTo>
                        <a:cubicBezTo>
                          <a:pt x="123877" y="248806"/>
                          <a:pt x="109183" y="241110"/>
                          <a:pt x="95535" y="232011"/>
                        </a:cubicBezTo>
                        <a:cubicBezTo>
                          <a:pt x="86436" y="218363"/>
                          <a:pt x="74901" y="206057"/>
                          <a:pt x="68239" y="191068"/>
                        </a:cubicBezTo>
                        <a:cubicBezTo>
                          <a:pt x="56554" y="164776"/>
                          <a:pt x="50042" y="136477"/>
                          <a:pt x="40944" y="109182"/>
                        </a:cubicBezTo>
                        <a:cubicBezTo>
                          <a:pt x="40943" y="109180"/>
                          <a:pt x="13649" y="27298"/>
                          <a:pt x="13648" y="27295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85" name="Freeform 84">
                    <a:extLst>
                      <a:ext uri="{FF2B5EF4-FFF2-40B4-BE49-F238E27FC236}">
                        <a16:creationId xmlns:a16="http://schemas.microsoft.com/office/drawing/2014/main" id="{93FF1FA3-1EC6-426D-96E3-F26711ED317E}"/>
                      </a:ext>
                    </a:extLst>
                  </p:cNvPr>
                  <p:cNvSpPr/>
                  <p:nvPr/>
                </p:nvSpPr>
                <p:spPr>
                  <a:xfrm>
                    <a:off x="1815152" y="2114204"/>
                    <a:ext cx="832514" cy="96733"/>
                  </a:xfrm>
                  <a:custGeom>
                    <a:avLst/>
                    <a:gdLst>
                      <a:gd name="connsiteX0" fmla="*/ 0 w 832514"/>
                      <a:gd name="connsiteY0" fmla="*/ 1199 h 96733"/>
                      <a:gd name="connsiteX1" fmla="*/ 54591 w 832514"/>
                      <a:gd name="connsiteY1" fmla="*/ 69438 h 96733"/>
                      <a:gd name="connsiteX2" fmla="*/ 163773 w 832514"/>
                      <a:gd name="connsiteY2" fmla="*/ 96733 h 96733"/>
                      <a:gd name="connsiteX3" fmla="*/ 341194 w 832514"/>
                      <a:gd name="connsiteY3" fmla="*/ 83086 h 96733"/>
                      <a:gd name="connsiteX4" fmla="*/ 382138 w 832514"/>
                      <a:gd name="connsiteY4" fmla="*/ 69438 h 96733"/>
                      <a:gd name="connsiteX5" fmla="*/ 464024 w 832514"/>
                      <a:gd name="connsiteY5" fmla="*/ 28495 h 96733"/>
                      <a:gd name="connsiteX6" fmla="*/ 723332 w 832514"/>
                      <a:gd name="connsiteY6" fmla="*/ 14847 h 96733"/>
                      <a:gd name="connsiteX7" fmla="*/ 832514 w 832514"/>
                      <a:gd name="connsiteY7" fmla="*/ 1199 h 96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2514" h="96733">
                        <a:moveTo>
                          <a:pt x="0" y="1199"/>
                        </a:moveTo>
                        <a:cubicBezTo>
                          <a:pt x="18197" y="23945"/>
                          <a:pt x="32474" y="50481"/>
                          <a:pt x="54591" y="69438"/>
                        </a:cubicBezTo>
                        <a:cubicBezTo>
                          <a:pt x="67364" y="80386"/>
                          <a:pt x="162333" y="96445"/>
                          <a:pt x="163773" y="96733"/>
                        </a:cubicBezTo>
                        <a:cubicBezTo>
                          <a:pt x="222913" y="92184"/>
                          <a:pt x="282337" y="90443"/>
                          <a:pt x="341194" y="83086"/>
                        </a:cubicBezTo>
                        <a:cubicBezTo>
                          <a:pt x="355469" y="81302"/>
                          <a:pt x="369271" y="75872"/>
                          <a:pt x="382138" y="69438"/>
                        </a:cubicBezTo>
                        <a:cubicBezTo>
                          <a:pt x="418434" y="51290"/>
                          <a:pt x="422094" y="32307"/>
                          <a:pt x="464024" y="28495"/>
                        </a:cubicBezTo>
                        <a:cubicBezTo>
                          <a:pt x="550224" y="20659"/>
                          <a:pt x="636896" y="19396"/>
                          <a:pt x="723332" y="14847"/>
                        </a:cubicBezTo>
                        <a:cubicBezTo>
                          <a:pt x="785854" y="-5994"/>
                          <a:pt x="749889" y="1199"/>
                          <a:pt x="832514" y="1199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86" name="Freeform 85">
                    <a:extLst>
                      <a:ext uri="{FF2B5EF4-FFF2-40B4-BE49-F238E27FC236}">
                        <a16:creationId xmlns:a16="http://schemas.microsoft.com/office/drawing/2014/main" id="{6F6D4D24-9F2A-4096-8FC2-CDA2A97104A1}"/>
                      </a:ext>
                    </a:extLst>
                  </p:cNvPr>
                  <p:cNvSpPr/>
                  <p:nvPr/>
                </p:nvSpPr>
                <p:spPr>
                  <a:xfrm>
                    <a:off x="982639" y="2169994"/>
                    <a:ext cx="859809" cy="559558"/>
                  </a:xfrm>
                  <a:custGeom>
                    <a:avLst/>
                    <a:gdLst>
                      <a:gd name="connsiteX0" fmla="*/ 859809 w 859809"/>
                      <a:gd name="connsiteY0" fmla="*/ 0 h 559558"/>
                      <a:gd name="connsiteX1" fmla="*/ 764274 w 859809"/>
                      <a:gd name="connsiteY1" fmla="*/ 109182 h 559558"/>
                      <a:gd name="connsiteX2" fmla="*/ 736979 w 859809"/>
                      <a:gd name="connsiteY2" fmla="*/ 204716 h 559558"/>
                      <a:gd name="connsiteX3" fmla="*/ 709683 w 859809"/>
                      <a:gd name="connsiteY3" fmla="*/ 245660 h 559558"/>
                      <a:gd name="connsiteX4" fmla="*/ 682388 w 859809"/>
                      <a:gd name="connsiteY4" fmla="*/ 341194 h 559558"/>
                      <a:gd name="connsiteX5" fmla="*/ 532262 w 859809"/>
                      <a:gd name="connsiteY5" fmla="*/ 436728 h 559558"/>
                      <a:gd name="connsiteX6" fmla="*/ 122830 w 859809"/>
                      <a:gd name="connsiteY6" fmla="*/ 450376 h 559558"/>
                      <a:gd name="connsiteX7" fmla="*/ 54591 w 859809"/>
                      <a:gd name="connsiteY7" fmla="*/ 504967 h 559558"/>
                      <a:gd name="connsiteX8" fmla="*/ 0 w 859809"/>
                      <a:gd name="connsiteY8" fmla="*/ 559558 h 559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9809" h="559558">
                        <a:moveTo>
                          <a:pt x="859809" y="0"/>
                        </a:moveTo>
                        <a:cubicBezTo>
                          <a:pt x="824238" y="35571"/>
                          <a:pt x="786842" y="64045"/>
                          <a:pt x="764274" y="109182"/>
                        </a:cubicBezTo>
                        <a:cubicBezTo>
                          <a:pt x="737723" y="162283"/>
                          <a:pt x="763207" y="143518"/>
                          <a:pt x="736979" y="204716"/>
                        </a:cubicBezTo>
                        <a:cubicBezTo>
                          <a:pt x="730518" y="219793"/>
                          <a:pt x="718782" y="232012"/>
                          <a:pt x="709683" y="245660"/>
                        </a:cubicBezTo>
                        <a:cubicBezTo>
                          <a:pt x="708668" y="249718"/>
                          <a:pt x="689603" y="331918"/>
                          <a:pt x="682388" y="341194"/>
                        </a:cubicBezTo>
                        <a:cubicBezTo>
                          <a:pt x="627483" y="411785"/>
                          <a:pt x="612282" y="432155"/>
                          <a:pt x="532262" y="436728"/>
                        </a:cubicBezTo>
                        <a:cubicBezTo>
                          <a:pt x="395931" y="444518"/>
                          <a:pt x="259307" y="445827"/>
                          <a:pt x="122830" y="450376"/>
                        </a:cubicBezTo>
                        <a:cubicBezTo>
                          <a:pt x="43121" y="476946"/>
                          <a:pt x="116322" y="443235"/>
                          <a:pt x="54591" y="504967"/>
                        </a:cubicBezTo>
                        <a:cubicBezTo>
                          <a:pt x="-11286" y="570845"/>
                          <a:pt x="31198" y="497164"/>
                          <a:pt x="0" y="55955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87" name="Freeform 86">
                    <a:extLst>
                      <a:ext uri="{FF2B5EF4-FFF2-40B4-BE49-F238E27FC236}">
                        <a16:creationId xmlns:a16="http://schemas.microsoft.com/office/drawing/2014/main" id="{360E0F8F-513A-455A-B1B4-F1951F2DDB0E}"/>
                      </a:ext>
                    </a:extLst>
                  </p:cNvPr>
                  <p:cNvSpPr/>
                  <p:nvPr/>
                </p:nvSpPr>
                <p:spPr>
                  <a:xfrm>
                    <a:off x="1856096" y="2224585"/>
                    <a:ext cx="138193" cy="532263"/>
                  </a:xfrm>
                  <a:custGeom>
                    <a:avLst/>
                    <a:gdLst>
                      <a:gd name="connsiteX0" fmla="*/ 0 w 138193"/>
                      <a:gd name="connsiteY0" fmla="*/ 0 h 532263"/>
                      <a:gd name="connsiteX1" fmla="*/ 13647 w 138193"/>
                      <a:gd name="connsiteY1" fmla="*/ 95534 h 532263"/>
                      <a:gd name="connsiteX2" fmla="*/ 95534 w 138193"/>
                      <a:gd name="connsiteY2" fmla="*/ 218364 h 532263"/>
                      <a:gd name="connsiteX3" fmla="*/ 136477 w 138193"/>
                      <a:gd name="connsiteY3" fmla="*/ 300251 h 532263"/>
                      <a:gd name="connsiteX4" fmla="*/ 136477 w 138193"/>
                      <a:gd name="connsiteY4" fmla="*/ 532263 h 532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193" h="532263">
                        <a:moveTo>
                          <a:pt x="0" y="0"/>
                        </a:moveTo>
                        <a:cubicBezTo>
                          <a:pt x="4549" y="31845"/>
                          <a:pt x="2100" y="65510"/>
                          <a:pt x="13647" y="95534"/>
                        </a:cubicBezTo>
                        <a:cubicBezTo>
                          <a:pt x="13651" y="95544"/>
                          <a:pt x="81883" y="197888"/>
                          <a:pt x="95534" y="218364"/>
                        </a:cubicBezTo>
                        <a:cubicBezTo>
                          <a:pt x="111074" y="241675"/>
                          <a:pt x="134950" y="269711"/>
                          <a:pt x="136477" y="300251"/>
                        </a:cubicBezTo>
                        <a:cubicBezTo>
                          <a:pt x="140339" y="377492"/>
                          <a:pt x="136477" y="454926"/>
                          <a:pt x="136477" y="532263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88" name="Freeform 87">
                    <a:extLst>
                      <a:ext uri="{FF2B5EF4-FFF2-40B4-BE49-F238E27FC236}">
                        <a16:creationId xmlns:a16="http://schemas.microsoft.com/office/drawing/2014/main" id="{068656C9-7093-4DEA-9C63-7FB4659EDA9E}"/>
                      </a:ext>
                    </a:extLst>
                  </p:cNvPr>
                  <p:cNvSpPr/>
                  <p:nvPr/>
                </p:nvSpPr>
                <p:spPr>
                  <a:xfrm>
                    <a:off x="1828800" y="1637731"/>
                    <a:ext cx="218364" cy="504968"/>
                  </a:xfrm>
                  <a:custGeom>
                    <a:avLst/>
                    <a:gdLst>
                      <a:gd name="connsiteX0" fmla="*/ 0 w 218364"/>
                      <a:gd name="connsiteY0" fmla="*/ 504968 h 504968"/>
                      <a:gd name="connsiteX1" fmla="*/ 191069 w 218364"/>
                      <a:gd name="connsiteY1" fmla="*/ 464024 h 504968"/>
                      <a:gd name="connsiteX2" fmla="*/ 218364 w 218364"/>
                      <a:gd name="connsiteY2" fmla="*/ 423081 h 504968"/>
                      <a:gd name="connsiteX3" fmla="*/ 191069 w 218364"/>
                      <a:gd name="connsiteY3" fmla="*/ 327547 h 504968"/>
                      <a:gd name="connsiteX4" fmla="*/ 150125 w 218364"/>
                      <a:gd name="connsiteY4" fmla="*/ 300251 h 504968"/>
                      <a:gd name="connsiteX5" fmla="*/ 136478 w 218364"/>
                      <a:gd name="connsiteY5" fmla="*/ 259308 h 504968"/>
                      <a:gd name="connsiteX6" fmla="*/ 109182 w 218364"/>
                      <a:gd name="connsiteY6" fmla="*/ 218365 h 504968"/>
                      <a:gd name="connsiteX7" fmla="*/ 136478 w 218364"/>
                      <a:gd name="connsiteY7" fmla="*/ 27296 h 504968"/>
                      <a:gd name="connsiteX8" fmla="*/ 163773 w 218364"/>
                      <a:gd name="connsiteY8" fmla="*/ 0 h 504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8364" h="504968">
                        <a:moveTo>
                          <a:pt x="0" y="504968"/>
                        </a:moveTo>
                        <a:cubicBezTo>
                          <a:pt x="73509" y="498285"/>
                          <a:pt x="138659" y="516434"/>
                          <a:pt x="191069" y="464024"/>
                        </a:cubicBezTo>
                        <a:cubicBezTo>
                          <a:pt x="202667" y="452426"/>
                          <a:pt x="209266" y="436729"/>
                          <a:pt x="218364" y="423081"/>
                        </a:cubicBezTo>
                        <a:cubicBezTo>
                          <a:pt x="217473" y="419518"/>
                          <a:pt x="198187" y="336445"/>
                          <a:pt x="191069" y="327547"/>
                        </a:cubicBezTo>
                        <a:cubicBezTo>
                          <a:pt x="180822" y="314739"/>
                          <a:pt x="163773" y="309350"/>
                          <a:pt x="150125" y="300251"/>
                        </a:cubicBezTo>
                        <a:cubicBezTo>
                          <a:pt x="145576" y="286603"/>
                          <a:pt x="142912" y="272175"/>
                          <a:pt x="136478" y="259308"/>
                        </a:cubicBezTo>
                        <a:cubicBezTo>
                          <a:pt x="129143" y="244637"/>
                          <a:pt x="110351" y="234726"/>
                          <a:pt x="109182" y="218365"/>
                        </a:cubicBezTo>
                        <a:cubicBezTo>
                          <a:pt x="109056" y="216596"/>
                          <a:pt x="111256" y="69333"/>
                          <a:pt x="136478" y="27296"/>
                        </a:cubicBezTo>
                        <a:cubicBezTo>
                          <a:pt x="143098" y="16262"/>
                          <a:pt x="154675" y="9099"/>
                          <a:pt x="163773" y="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820374C2-588C-42C9-A4DD-CCD72B6E9197}"/>
                    </a:ext>
                  </a:extLst>
                </p:cNvPr>
                <p:cNvSpPr/>
                <p:nvPr/>
              </p:nvSpPr>
              <p:spPr>
                <a:xfrm>
                  <a:off x="4657820" y="5363570"/>
                  <a:ext cx="442241" cy="108189"/>
                </a:xfrm>
                <a:custGeom>
                  <a:avLst/>
                  <a:gdLst>
                    <a:gd name="connsiteX0" fmla="*/ 464024 w 464024"/>
                    <a:gd name="connsiteY0" fmla="*/ 40943 h 122830"/>
                    <a:gd name="connsiteX1" fmla="*/ 395785 w 464024"/>
                    <a:gd name="connsiteY1" fmla="*/ 13647 h 122830"/>
                    <a:gd name="connsiteX2" fmla="*/ 354842 w 464024"/>
                    <a:gd name="connsiteY2" fmla="*/ 0 h 122830"/>
                    <a:gd name="connsiteX3" fmla="*/ 218364 w 464024"/>
                    <a:gd name="connsiteY3" fmla="*/ 13647 h 122830"/>
                    <a:gd name="connsiteX4" fmla="*/ 95534 w 464024"/>
                    <a:gd name="connsiteY4" fmla="*/ 95534 h 122830"/>
                    <a:gd name="connsiteX5" fmla="*/ 54591 w 464024"/>
                    <a:gd name="connsiteY5" fmla="*/ 122830 h 122830"/>
                    <a:gd name="connsiteX6" fmla="*/ 0 w 464024"/>
                    <a:gd name="connsiteY6" fmla="*/ 122830 h 122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4024" h="122830">
                      <a:moveTo>
                        <a:pt x="464024" y="40943"/>
                      </a:moveTo>
                      <a:cubicBezTo>
                        <a:pt x="441278" y="31844"/>
                        <a:pt x="418724" y="22249"/>
                        <a:pt x="395785" y="13647"/>
                      </a:cubicBezTo>
                      <a:cubicBezTo>
                        <a:pt x="382315" y="8596"/>
                        <a:pt x="369228" y="0"/>
                        <a:pt x="354842" y="0"/>
                      </a:cubicBezTo>
                      <a:cubicBezTo>
                        <a:pt x="309122" y="0"/>
                        <a:pt x="263857" y="9098"/>
                        <a:pt x="218364" y="13647"/>
                      </a:cubicBezTo>
                      <a:lnTo>
                        <a:pt x="95534" y="95534"/>
                      </a:lnTo>
                      <a:cubicBezTo>
                        <a:pt x="81886" y="104633"/>
                        <a:pt x="70994" y="122830"/>
                        <a:pt x="54591" y="122830"/>
                      </a:cubicBezTo>
                      <a:lnTo>
                        <a:pt x="0" y="12283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6"/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A8815B79-2B1D-4D32-9BDC-B803F67C6C68}"/>
                  </a:ext>
                </a:extLst>
              </p:cNvPr>
              <p:cNvGrpSpPr/>
              <p:nvPr/>
            </p:nvGrpSpPr>
            <p:grpSpPr>
              <a:xfrm rot="10800000">
                <a:off x="7940089" y="4339427"/>
                <a:ext cx="1893808" cy="1596684"/>
                <a:chOff x="4142148" y="4572925"/>
                <a:chExt cx="1893808" cy="1596684"/>
              </a:xfrm>
            </p:grpSpPr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C80A9A49-0101-4692-883A-68B68B4BA67E}"/>
                    </a:ext>
                  </a:extLst>
                </p:cNvPr>
                <p:cNvGrpSpPr/>
                <p:nvPr/>
              </p:nvGrpSpPr>
              <p:grpSpPr>
                <a:xfrm>
                  <a:off x="4142148" y="4572925"/>
                  <a:ext cx="1893808" cy="1596684"/>
                  <a:chOff x="816822" y="1353047"/>
                  <a:chExt cx="1893808" cy="1596684"/>
                </a:xfrm>
              </p:grpSpPr>
              <p:sp>
                <p:nvSpPr>
                  <p:cNvPr id="75" name="Heart 74">
                    <a:extLst>
                      <a:ext uri="{FF2B5EF4-FFF2-40B4-BE49-F238E27FC236}">
                        <a16:creationId xmlns:a16="http://schemas.microsoft.com/office/drawing/2014/main" id="{5722786E-D096-4940-A23A-BA860AD19D99}"/>
                      </a:ext>
                    </a:extLst>
                  </p:cNvPr>
                  <p:cNvSpPr/>
                  <p:nvPr/>
                </p:nvSpPr>
                <p:spPr>
                  <a:xfrm rot="16036507">
                    <a:off x="965384" y="1204485"/>
                    <a:ext cx="1596684" cy="1893808"/>
                  </a:xfrm>
                  <a:prstGeom prst="heart">
                    <a:avLst/>
                  </a:prstGeom>
                  <a:solidFill>
                    <a:srgbClr val="8CFA1E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76" name="Freeform 75">
                    <a:extLst>
                      <a:ext uri="{FF2B5EF4-FFF2-40B4-BE49-F238E27FC236}">
                        <a16:creationId xmlns:a16="http://schemas.microsoft.com/office/drawing/2014/main" id="{EF982021-A2E2-4593-87C0-4789F94077EA}"/>
                      </a:ext>
                    </a:extLst>
                  </p:cNvPr>
                  <p:cNvSpPr/>
                  <p:nvPr/>
                </p:nvSpPr>
                <p:spPr>
                  <a:xfrm>
                    <a:off x="1064525" y="1569493"/>
                    <a:ext cx="736979" cy="545910"/>
                  </a:xfrm>
                  <a:custGeom>
                    <a:avLst/>
                    <a:gdLst>
                      <a:gd name="connsiteX0" fmla="*/ 736979 w 736979"/>
                      <a:gd name="connsiteY0" fmla="*/ 545910 h 545910"/>
                      <a:gd name="connsiteX1" fmla="*/ 709684 w 736979"/>
                      <a:gd name="connsiteY1" fmla="*/ 368489 h 545910"/>
                      <a:gd name="connsiteX2" fmla="*/ 682388 w 736979"/>
                      <a:gd name="connsiteY2" fmla="*/ 327546 h 545910"/>
                      <a:gd name="connsiteX3" fmla="*/ 641445 w 736979"/>
                      <a:gd name="connsiteY3" fmla="*/ 300250 h 545910"/>
                      <a:gd name="connsiteX4" fmla="*/ 600502 w 736979"/>
                      <a:gd name="connsiteY4" fmla="*/ 286603 h 545910"/>
                      <a:gd name="connsiteX5" fmla="*/ 450376 w 736979"/>
                      <a:gd name="connsiteY5" fmla="*/ 300250 h 545910"/>
                      <a:gd name="connsiteX6" fmla="*/ 409433 w 736979"/>
                      <a:gd name="connsiteY6" fmla="*/ 313898 h 545910"/>
                      <a:gd name="connsiteX7" fmla="*/ 354842 w 736979"/>
                      <a:gd name="connsiteY7" fmla="*/ 327546 h 545910"/>
                      <a:gd name="connsiteX8" fmla="*/ 218365 w 736979"/>
                      <a:gd name="connsiteY8" fmla="*/ 313898 h 545910"/>
                      <a:gd name="connsiteX9" fmla="*/ 177421 w 736979"/>
                      <a:gd name="connsiteY9" fmla="*/ 300250 h 545910"/>
                      <a:gd name="connsiteX10" fmla="*/ 136478 w 736979"/>
                      <a:gd name="connsiteY10" fmla="*/ 259307 h 545910"/>
                      <a:gd name="connsiteX11" fmla="*/ 95535 w 736979"/>
                      <a:gd name="connsiteY11" fmla="*/ 232011 h 545910"/>
                      <a:gd name="connsiteX12" fmla="*/ 68239 w 736979"/>
                      <a:gd name="connsiteY12" fmla="*/ 191068 h 545910"/>
                      <a:gd name="connsiteX13" fmla="*/ 40944 w 736979"/>
                      <a:gd name="connsiteY13" fmla="*/ 109182 h 545910"/>
                      <a:gd name="connsiteX14" fmla="*/ 13648 w 736979"/>
                      <a:gd name="connsiteY14" fmla="*/ 27295 h 545910"/>
                      <a:gd name="connsiteX15" fmla="*/ 0 w 736979"/>
                      <a:gd name="connsiteY15" fmla="*/ 0 h 545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36979" h="545910">
                        <a:moveTo>
                          <a:pt x="736979" y="545910"/>
                        </a:moveTo>
                        <a:cubicBezTo>
                          <a:pt x="733065" y="506766"/>
                          <a:pt x="734277" y="417674"/>
                          <a:pt x="709684" y="368489"/>
                        </a:cubicBezTo>
                        <a:cubicBezTo>
                          <a:pt x="702348" y="353818"/>
                          <a:pt x="693986" y="339144"/>
                          <a:pt x="682388" y="327546"/>
                        </a:cubicBezTo>
                        <a:cubicBezTo>
                          <a:pt x="670790" y="315948"/>
                          <a:pt x="656116" y="307585"/>
                          <a:pt x="641445" y="300250"/>
                        </a:cubicBezTo>
                        <a:cubicBezTo>
                          <a:pt x="628578" y="293816"/>
                          <a:pt x="614150" y="291152"/>
                          <a:pt x="600502" y="286603"/>
                        </a:cubicBezTo>
                        <a:cubicBezTo>
                          <a:pt x="550460" y="291152"/>
                          <a:pt x="500119" y="293144"/>
                          <a:pt x="450376" y="300250"/>
                        </a:cubicBezTo>
                        <a:cubicBezTo>
                          <a:pt x="436135" y="302284"/>
                          <a:pt x="423265" y="309946"/>
                          <a:pt x="409433" y="313898"/>
                        </a:cubicBezTo>
                        <a:cubicBezTo>
                          <a:pt x="391398" y="319051"/>
                          <a:pt x="373039" y="322997"/>
                          <a:pt x="354842" y="327546"/>
                        </a:cubicBezTo>
                        <a:cubicBezTo>
                          <a:pt x="309350" y="322997"/>
                          <a:pt x="263553" y="320850"/>
                          <a:pt x="218365" y="313898"/>
                        </a:cubicBezTo>
                        <a:cubicBezTo>
                          <a:pt x="204146" y="311710"/>
                          <a:pt x="189391" y="308230"/>
                          <a:pt x="177421" y="300250"/>
                        </a:cubicBezTo>
                        <a:cubicBezTo>
                          <a:pt x="161362" y="289544"/>
                          <a:pt x="151305" y="271663"/>
                          <a:pt x="136478" y="259307"/>
                        </a:cubicBezTo>
                        <a:cubicBezTo>
                          <a:pt x="123877" y="248806"/>
                          <a:pt x="109183" y="241110"/>
                          <a:pt x="95535" y="232011"/>
                        </a:cubicBezTo>
                        <a:cubicBezTo>
                          <a:pt x="86436" y="218363"/>
                          <a:pt x="74901" y="206057"/>
                          <a:pt x="68239" y="191068"/>
                        </a:cubicBezTo>
                        <a:cubicBezTo>
                          <a:pt x="56554" y="164776"/>
                          <a:pt x="50042" y="136477"/>
                          <a:pt x="40944" y="109182"/>
                        </a:cubicBezTo>
                        <a:cubicBezTo>
                          <a:pt x="40943" y="109180"/>
                          <a:pt x="13649" y="27298"/>
                          <a:pt x="13648" y="27295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77" name="Freeform 76">
                    <a:extLst>
                      <a:ext uri="{FF2B5EF4-FFF2-40B4-BE49-F238E27FC236}">
                        <a16:creationId xmlns:a16="http://schemas.microsoft.com/office/drawing/2014/main" id="{37BE6446-B4A7-4D6F-9B7C-077ACF02BF6B}"/>
                      </a:ext>
                    </a:extLst>
                  </p:cNvPr>
                  <p:cNvSpPr/>
                  <p:nvPr/>
                </p:nvSpPr>
                <p:spPr>
                  <a:xfrm>
                    <a:off x="1815152" y="2114204"/>
                    <a:ext cx="832514" cy="96733"/>
                  </a:xfrm>
                  <a:custGeom>
                    <a:avLst/>
                    <a:gdLst>
                      <a:gd name="connsiteX0" fmla="*/ 0 w 832514"/>
                      <a:gd name="connsiteY0" fmla="*/ 1199 h 96733"/>
                      <a:gd name="connsiteX1" fmla="*/ 54591 w 832514"/>
                      <a:gd name="connsiteY1" fmla="*/ 69438 h 96733"/>
                      <a:gd name="connsiteX2" fmla="*/ 163773 w 832514"/>
                      <a:gd name="connsiteY2" fmla="*/ 96733 h 96733"/>
                      <a:gd name="connsiteX3" fmla="*/ 341194 w 832514"/>
                      <a:gd name="connsiteY3" fmla="*/ 83086 h 96733"/>
                      <a:gd name="connsiteX4" fmla="*/ 382138 w 832514"/>
                      <a:gd name="connsiteY4" fmla="*/ 69438 h 96733"/>
                      <a:gd name="connsiteX5" fmla="*/ 464024 w 832514"/>
                      <a:gd name="connsiteY5" fmla="*/ 28495 h 96733"/>
                      <a:gd name="connsiteX6" fmla="*/ 723332 w 832514"/>
                      <a:gd name="connsiteY6" fmla="*/ 14847 h 96733"/>
                      <a:gd name="connsiteX7" fmla="*/ 832514 w 832514"/>
                      <a:gd name="connsiteY7" fmla="*/ 1199 h 96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2514" h="96733">
                        <a:moveTo>
                          <a:pt x="0" y="1199"/>
                        </a:moveTo>
                        <a:cubicBezTo>
                          <a:pt x="18197" y="23945"/>
                          <a:pt x="32474" y="50481"/>
                          <a:pt x="54591" y="69438"/>
                        </a:cubicBezTo>
                        <a:cubicBezTo>
                          <a:pt x="67364" y="80386"/>
                          <a:pt x="162333" y="96445"/>
                          <a:pt x="163773" y="96733"/>
                        </a:cubicBezTo>
                        <a:cubicBezTo>
                          <a:pt x="222913" y="92184"/>
                          <a:pt x="282337" y="90443"/>
                          <a:pt x="341194" y="83086"/>
                        </a:cubicBezTo>
                        <a:cubicBezTo>
                          <a:pt x="355469" y="81302"/>
                          <a:pt x="369271" y="75872"/>
                          <a:pt x="382138" y="69438"/>
                        </a:cubicBezTo>
                        <a:cubicBezTo>
                          <a:pt x="418434" y="51290"/>
                          <a:pt x="422094" y="32307"/>
                          <a:pt x="464024" y="28495"/>
                        </a:cubicBezTo>
                        <a:cubicBezTo>
                          <a:pt x="550224" y="20659"/>
                          <a:pt x="636896" y="19396"/>
                          <a:pt x="723332" y="14847"/>
                        </a:cubicBezTo>
                        <a:cubicBezTo>
                          <a:pt x="785854" y="-5994"/>
                          <a:pt x="749889" y="1199"/>
                          <a:pt x="832514" y="1199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78" name="Freeform 77">
                    <a:extLst>
                      <a:ext uri="{FF2B5EF4-FFF2-40B4-BE49-F238E27FC236}">
                        <a16:creationId xmlns:a16="http://schemas.microsoft.com/office/drawing/2014/main" id="{2BCBD14D-FAC4-4676-97D8-2E25E43C8D7E}"/>
                      </a:ext>
                    </a:extLst>
                  </p:cNvPr>
                  <p:cNvSpPr/>
                  <p:nvPr/>
                </p:nvSpPr>
                <p:spPr>
                  <a:xfrm>
                    <a:off x="982639" y="2169994"/>
                    <a:ext cx="859809" cy="559558"/>
                  </a:xfrm>
                  <a:custGeom>
                    <a:avLst/>
                    <a:gdLst>
                      <a:gd name="connsiteX0" fmla="*/ 859809 w 859809"/>
                      <a:gd name="connsiteY0" fmla="*/ 0 h 559558"/>
                      <a:gd name="connsiteX1" fmla="*/ 764274 w 859809"/>
                      <a:gd name="connsiteY1" fmla="*/ 109182 h 559558"/>
                      <a:gd name="connsiteX2" fmla="*/ 736979 w 859809"/>
                      <a:gd name="connsiteY2" fmla="*/ 204716 h 559558"/>
                      <a:gd name="connsiteX3" fmla="*/ 709683 w 859809"/>
                      <a:gd name="connsiteY3" fmla="*/ 245660 h 559558"/>
                      <a:gd name="connsiteX4" fmla="*/ 682388 w 859809"/>
                      <a:gd name="connsiteY4" fmla="*/ 341194 h 559558"/>
                      <a:gd name="connsiteX5" fmla="*/ 532262 w 859809"/>
                      <a:gd name="connsiteY5" fmla="*/ 436728 h 559558"/>
                      <a:gd name="connsiteX6" fmla="*/ 122830 w 859809"/>
                      <a:gd name="connsiteY6" fmla="*/ 450376 h 559558"/>
                      <a:gd name="connsiteX7" fmla="*/ 54591 w 859809"/>
                      <a:gd name="connsiteY7" fmla="*/ 504967 h 559558"/>
                      <a:gd name="connsiteX8" fmla="*/ 0 w 859809"/>
                      <a:gd name="connsiteY8" fmla="*/ 559558 h 559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9809" h="559558">
                        <a:moveTo>
                          <a:pt x="859809" y="0"/>
                        </a:moveTo>
                        <a:cubicBezTo>
                          <a:pt x="824238" y="35571"/>
                          <a:pt x="786842" y="64045"/>
                          <a:pt x="764274" y="109182"/>
                        </a:cubicBezTo>
                        <a:cubicBezTo>
                          <a:pt x="737723" y="162283"/>
                          <a:pt x="763207" y="143518"/>
                          <a:pt x="736979" y="204716"/>
                        </a:cubicBezTo>
                        <a:cubicBezTo>
                          <a:pt x="730518" y="219793"/>
                          <a:pt x="718782" y="232012"/>
                          <a:pt x="709683" y="245660"/>
                        </a:cubicBezTo>
                        <a:cubicBezTo>
                          <a:pt x="708668" y="249718"/>
                          <a:pt x="689603" y="331918"/>
                          <a:pt x="682388" y="341194"/>
                        </a:cubicBezTo>
                        <a:cubicBezTo>
                          <a:pt x="627483" y="411785"/>
                          <a:pt x="612282" y="432155"/>
                          <a:pt x="532262" y="436728"/>
                        </a:cubicBezTo>
                        <a:cubicBezTo>
                          <a:pt x="395931" y="444518"/>
                          <a:pt x="259307" y="445827"/>
                          <a:pt x="122830" y="450376"/>
                        </a:cubicBezTo>
                        <a:cubicBezTo>
                          <a:pt x="43121" y="476946"/>
                          <a:pt x="116322" y="443235"/>
                          <a:pt x="54591" y="504967"/>
                        </a:cubicBezTo>
                        <a:cubicBezTo>
                          <a:pt x="-11286" y="570845"/>
                          <a:pt x="31198" y="497164"/>
                          <a:pt x="0" y="55955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79" name="Freeform 78">
                    <a:extLst>
                      <a:ext uri="{FF2B5EF4-FFF2-40B4-BE49-F238E27FC236}">
                        <a16:creationId xmlns:a16="http://schemas.microsoft.com/office/drawing/2014/main" id="{A12E4724-6575-4964-8271-00E770B17C42}"/>
                      </a:ext>
                    </a:extLst>
                  </p:cNvPr>
                  <p:cNvSpPr/>
                  <p:nvPr/>
                </p:nvSpPr>
                <p:spPr>
                  <a:xfrm>
                    <a:off x="1856096" y="2224585"/>
                    <a:ext cx="138193" cy="532263"/>
                  </a:xfrm>
                  <a:custGeom>
                    <a:avLst/>
                    <a:gdLst>
                      <a:gd name="connsiteX0" fmla="*/ 0 w 138193"/>
                      <a:gd name="connsiteY0" fmla="*/ 0 h 532263"/>
                      <a:gd name="connsiteX1" fmla="*/ 13647 w 138193"/>
                      <a:gd name="connsiteY1" fmla="*/ 95534 h 532263"/>
                      <a:gd name="connsiteX2" fmla="*/ 95534 w 138193"/>
                      <a:gd name="connsiteY2" fmla="*/ 218364 h 532263"/>
                      <a:gd name="connsiteX3" fmla="*/ 136477 w 138193"/>
                      <a:gd name="connsiteY3" fmla="*/ 300251 h 532263"/>
                      <a:gd name="connsiteX4" fmla="*/ 136477 w 138193"/>
                      <a:gd name="connsiteY4" fmla="*/ 532263 h 532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193" h="532263">
                        <a:moveTo>
                          <a:pt x="0" y="0"/>
                        </a:moveTo>
                        <a:cubicBezTo>
                          <a:pt x="4549" y="31845"/>
                          <a:pt x="2100" y="65510"/>
                          <a:pt x="13647" y="95534"/>
                        </a:cubicBezTo>
                        <a:cubicBezTo>
                          <a:pt x="13651" y="95544"/>
                          <a:pt x="81883" y="197888"/>
                          <a:pt x="95534" y="218364"/>
                        </a:cubicBezTo>
                        <a:cubicBezTo>
                          <a:pt x="111074" y="241675"/>
                          <a:pt x="134950" y="269711"/>
                          <a:pt x="136477" y="300251"/>
                        </a:cubicBezTo>
                        <a:cubicBezTo>
                          <a:pt x="140339" y="377492"/>
                          <a:pt x="136477" y="454926"/>
                          <a:pt x="136477" y="532263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80" name="Freeform 79">
                    <a:extLst>
                      <a:ext uri="{FF2B5EF4-FFF2-40B4-BE49-F238E27FC236}">
                        <a16:creationId xmlns:a16="http://schemas.microsoft.com/office/drawing/2014/main" id="{1C7791D5-3CF3-4BAF-99E0-149B90066047}"/>
                      </a:ext>
                    </a:extLst>
                  </p:cNvPr>
                  <p:cNvSpPr/>
                  <p:nvPr/>
                </p:nvSpPr>
                <p:spPr>
                  <a:xfrm>
                    <a:off x="1828800" y="1637731"/>
                    <a:ext cx="218364" cy="504968"/>
                  </a:xfrm>
                  <a:custGeom>
                    <a:avLst/>
                    <a:gdLst>
                      <a:gd name="connsiteX0" fmla="*/ 0 w 218364"/>
                      <a:gd name="connsiteY0" fmla="*/ 504968 h 504968"/>
                      <a:gd name="connsiteX1" fmla="*/ 191069 w 218364"/>
                      <a:gd name="connsiteY1" fmla="*/ 464024 h 504968"/>
                      <a:gd name="connsiteX2" fmla="*/ 218364 w 218364"/>
                      <a:gd name="connsiteY2" fmla="*/ 423081 h 504968"/>
                      <a:gd name="connsiteX3" fmla="*/ 191069 w 218364"/>
                      <a:gd name="connsiteY3" fmla="*/ 327547 h 504968"/>
                      <a:gd name="connsiteX4" fmla="*/ 150125 w 218364"/>
                      <a:gd name="connsiteY4" fmla="*/ 300251 h 504968"/>
                      <a:gd name="connsiteX5" fmla="*/ 136478 w 218364"/>
                      <a:gd name="connsiteY5" fmla="*/ 259308 h 504968"/>
                      <a:gd name="connsiteX6" fmla="*/ 109182 w 218364"/>
                      <a:gd name="connsiteY6" fmla="*/ 218365 h 504968"/>
                      <a:gd name="connsiteX7" fmla="*/ 136478 w 218364"/>
                      <a:gd name="connsiteY7" fmla="*/ 27296 h 504968"/>
                      <a:gd name="connsiteX8" fmla="*/ 163773 w 218364"/>
                      <a:gd name="connsiteY8" fmla="*/ 0 h 504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8364" h="504968">
                        <a:moveTo>
                          <a:pt x="0" y="504968"/>
                        </a:moveTo>
                        <a:cubicBezTo>
                          <a:pt x="73509" y="498285"/>
                          <a:pt x="138659" y="516434"/>
                          <a:pt x="191069" y="464024"/>
                        </a:cubicBezTo>
                        <a:cubicBezTo>
                          <a:pt x="202667" y="452426"/>
                          <a:pt x="209266" y="436729"/>
                          <a:pt x="218364" y="423081"/>
                        </a:cubicBezTo>
                        <a:cubicBezTo>
                          <a:pt x="217473" y="419518"/>
                          <a:pt x="198187" y="336445"/>
                          <a:pt x="191069" y="327547"/>
                        </a:cubicBezTo>
                        <a:cubicBezTo>
                          <a:pt x="180822" y="314739"/>
                          <a:pt x="163773" y="309350"/>
                          <a:pt x="150125" y="300251"/>
                        </a:cubicBezTo>
                        <a:cubicBezTo>
                          <a:pt x="145576" y="286603"/>
                          <a:pt x="142912" y="272175"/>
                          <a:pt x="136478" y="259308"/>
                        </a:cubicBezTo>
                        <a:cubicBezTo>
                          <a:pt x="129143" y="244637"/>
                          <a:pt x="110351" y="234726"/>
                          <a:pt x="109182" y="218365"/>
                        </a:cubicBezTo>
                        <a:cubicBezTo>
                          <a:pt x="109056" y="216596"/>
                          <a:pt x="111256" y="69333"/>
                          <a:pt x="136478" y="27296"/>
                        </a:cubicBezTo>
                        <a:cubicBezTo>
                          <a:pt x="143098" y="16262"/>
                          <a:pt x="154675" y="9099"/>
                          <a:pt x="163773" y="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236DBF43-2030-4213-B1FA-99D76BE5D1D5}"/>
                    </a:ext>
                  </a:extLst>
                </p:cNvPr>
                <p:cNvSpPr/>
                <p:nvPr/>
              </p:nvSpPr>
              <p:spPr>
                <a:xfrm>
                  <a:off x="4657820" y="5363570"/>
                  <a:ext cx="442241" cy="108189"/>
                </a:xfrm>
                <a:custGeom>
                  <a:avLst/>
                  <a:gdLst>
                    <a:gd name="connsiteX0" fmla="*/ 464024 w 464024"/>
                    <a:gd name="connsiteY0" fmla="*/ 40943 h 122830"/>
                    <a:gd name="connsiteX1" fmla="*/ 395785 w 464024"/>
                    <a:gd name="connsiteY1" fmla="*/ 13647 h 122830"/>
                    <a:gd name="connsiteX2" fmla="*/ 354842 w 464024"/>
                    <a:gd name="connsiteY2" fmla="*/ 0 h 122830"/>
                    <a:gd name="connsiteX3" fmla="*/ 218364 w 464024"/>
                    <a:gd name="connsiteY3" fmla="*/ 13647 h 122830"/>
                    <a:gd name="connsiteX4" fmla="*/ 95534 w 464024"/>
                    <a:gd name="connsiteY4" fmla="*/ 95534 h 122830"/>
                    <a:gd name="connsiteX5" fmla="*/ 54591 w 464024"/>
                    <a:gd name="connsiteY5" fmla="*/ 122830 h 122830"/>
                    <a:gd name="connsiteX6" fmla="*/ 0 w 464024"/>
                    <a:gd name="connsiteY6" fmla="*/ 122830 h 122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4024" h="122830">
                      <a:moveTo>
                        <a:pt x="464024" y="40943"/>
                      </a:moveTo>
                      <a:cubicBezTo>
                        <a:pt x="441278" y="31844"/>
                        <a:pt x="418724" y="22249"/>
                        <a:pt x="395785" y="13647"/>
                      </a:cubicBezTo>
                      <a:cubicBezTo>
                        <a:pt x="382315" y="8596"/>
                        <a:pt x="369228" y="0"/>
                        <a:pt x="354842" y="0"/>
                      </a:cubicBezTo>
                      <a:cubicBezTo>
                        <a:pt x="309122" y="0"/>
                        <a:pt x="263857" y="9098"/>
                        <a:pt x="218364" y="13647"/>
                      </a:cubicBezTo>
                      <a:lnTo>
                        <a:pt x="95534" y="95534"/>
                      </a:lnTo>
                      <a:cubicBezTo>
                        <a:pt x="81886" y="104633"/>
                        <a:pt x="70994" y="122830"/>
                        <a:pt x="54591" y="122830"/>
                      </a:cubicBezTo>
                      <a:lnTo>
                        <a:pt x="0" y="12283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6"/>
                </a:p>
              </p:txBody>
            </p:sp>
          </p:grp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67D846AA-98EC-4D21-A566-7217EADC557C}"/>
                  </a:ext>
                </a:extLst>
              </p:cNvPr>
              <p:cNvSpPr/>
              <p:nvPr/>
            </p:nvSpPr>
            <p:spPr>
              <a:xfrm>
                <a:off x="3155118" y="5994546"/>
                <a:ext cx="7710985" cy="327547"/>
              </a:xfrm>
              <a:custGeom>
                <a:avLst/>
                <a:gdLst>
                  <a:gd name="connsiteX0" fmla="*/ 0 w 7710985"/>
                  <a:gd name="connsiteY0" fmla="*/ 191069 h 327547"/>
                  <a:gd name="connsiteX1" fmla="*/ 177421 w 7710985"/>
                  <a:gd name="connsiteY1" fmla="*/ 232012 h 327547"/>
                  <a:gd name="connsiteX2" fmla="*/ 218364 w 7710985"/>
                  <a:gd name="connsiteY2" fmla="*/ 245660 h 327547"/>
                  <a:gd name="connsiteX3" fmla="*/ 259308 w 7710985"/>
                  <a:gd name="connsiteY3" fmla="*/ 259308 h 327547"/>
                  <a:gd name="connsiteX4" fmla="*/ 300251 w 7710985"/>
                  <a:gd name="connsiteY4" fmla="*/ 286603 h 327547"/>
                  <a:gd name="connsiteX5" fmla="*/ 532263 w 7710985"/>
                  <a:gd name="connsiteY5" fmla="*/ 313899 h 327547"/>
                  <a:gd name="connsiteX6" fmla="*/ 750627 w 7710985"/>
                  <a:gd name="connsiteY6" fmla="*/ 300251 h 327547"/>
                  <a:gd name="connsiteX7" fmla="*/ 791570 w 7710985"/>
                  <a:gd name="connsiteY7" fmla="*/ 286603 h 327547"/>
                  <a:gd name="connsiteX8" fmla="*/ 887105 w 7710985"/>
                  <a:gd name="connsiteY8" fmla="*/ 272956 h 327547"/>
                  <a:gd name="connsiteX9" fmla="*/ 1023582 w 7710985"/>
                  <a:gd name="connsiteY9" fmla="*/ 245660 h 327547"/>
                  <a:gd name="connsiteX10" fmla="*/ 1214651 w 7710985"/>
                  <a:gd name="connsiteY10" fmla="*/ 191069 h 327547"/>
                  <a:gd name="connsiteX11" fmla="*/ 1405720 w 7710985"/>
                  <a:gd name="connsiteY11" fmla="*/ 163774 h 327547"/>
                  <a:gd name="connsiteX12" fmla="*/ 1624084 w 7710985"/>
                  <a:gd name="connsiteY12" fmla="*/ 177421 h 327547"/>
                  <a:gd name="connsiteX13" fmla="*/ 1705970 w 7710985"/>
                  <a:gd name="connsiteY13" fmla="*/ 204717 h 327547"/>
                  <a:gd name="connsiteX14" fmla="*/ 1746914 w 7710985"/>
                  <a:gd name="connsiteY14" fmla="*/ 218365 h 327547"/>
                  <a:gd name="connsiteX15" fmla="*/ 1787857 w 7710985"/>
                  <a:gd name="connsiteY15" fmla="*/ 245660 h 327547"/>
                  <a:gd name="connsiteX16" fmla="*/ 1869743 w 7710985"/>
                  <a:gd name="connsiteY16" fmla="*/ 272956 h 327547"/>
                  <a:gd name="connsiteX17" fmla="*/ 1951630 w 7710985"/>
                  <a:gd name="connsiteY17" fmla="*/ 300251 h 327547"/>
                  <a:gd name="connsiteX18" fmla="*/ 1992573 w 7710985"/>
                  <a:gd name="connsiteY18" fmla="*/ 313899 h 327547"/>
                  <a:gd name="connsiteX19" fmla="*/ 2101755 w 7710985"/>
                  <a:gd name="connsiteY19" fmla="*/ 327547 h 327547"/>
                  <a:gd name="connsiteX20" fmla="*/ 2442949 w 7710985"/>
                  <a:gd name="connsiteY20" fmla="*/ 313899 h 327547"/>
                  <a:gd name="connsiteX21" fmla="*/ 2538484 w 7710985"/>
                  <a:gd name="connsiteY21" fmla="*/ 286603 h 327547"/>
                  <a:gd name="connsiteX22" fmla="*/ 2579427 w 7710985"/>
                  <a:gd name="connsiteY22" fmla="*/ 259308 h 327547"/>
                  <a:gd name="connsiteX23" fmla="*/ 2661314 w 7710985"/>
                  <a:gd name="connsiteY23" fmla="*/ 232012 h 327547"/>
                  <a:gd name="connsiteX24" fmla="*/ 2743200 w 7710985"/>
                  <a:gd name="connsiteY24" fmla="*/ 177421 h 327547"/>
                  <a:gd name="connsiteX25" fmla="*/ 2825087 w 7710985"/>
                  <a:gd name="connsiteY25" fmla="*/ 150126 h 327547"/>
                  <a:gd name="connsiteX26" fmla="*/ 2866030 w 7710985"/>
                  <a:gd name="connsiteY26" fmla="*/ 136478 h 327547"/>
                  <a:gd name="connsiteX27" fmla="*/ 2961564 w 7710985"/>
                  <a:gd name="connsiteY27" fmla="*/ 109183 h 327547"/>
                  <a:gd name="connsiteX28" fmla="*/ 3002508 w 7710985"/>
                  <a:gd name="connsiteY28" fmla="*/ 81887 h 327547"/>
                  <a:gd name="connsiteX29" fmla="*/ 3166281 w 7710985"/>
                  <a:gd name="connsiteY29" fmla="*/ 54591 h 327547"/>
                  <a:gd name="connsiteX30" fmla="*/ 3220872 w 7710985"/>
                  <a:gd name="connsiteY30" fmla="*/ 40944 h 327547"/>
                  <a:gd name="connsiteX31" fmla="*/ 3302758 w 7710985"/>
                  <a:gd name="connsiteY31" fmla="*/ 13648 h 327547"/>
                  <a:gd name="connsiteX32" fmla="*/ 3439236 w 7710985"/>
                  <a:gd name="connsiteY32" fmla="*/ 0 h 327547"/>
                  <a:gd name="connsiteX33" fmla="*/ 3684896 w 7710985"/>
                  <a:gd name="connsiteY33" fmla="*/ 13648 h 327547"/>
                  <a:gd name="connsiteX34" fmla="*/ 3766782 w 7710985"/>
                  <a:gd name="connsiteY34" fmla="*/ 40944 h 327547"/>
                  <a:gd name="connsiteX35" fmla="*/ 3889612 w 7710985"/>
                  <a:gd name="connsiteY35" fmla="*/ 81887 h 327547"/>
                  <a:gd name="connsiteX36" fmla="*/ 3930555 w 7710985"/>
                  <a:gd name="connsiteY36" fmla="*/ 95535 h 327547"/>
                  <a:gd name="connsiteX37" fmla="*/ 3985146 w 7710985"/>
                  <a:gd name="connsiteY37" fmla="*/ 109183 h 327547"/>
                  <a:gd name="connsiteX38" fmla="*/ 4026090 w 7710985"/>
                  <a:gd name="connsiteY38" fmla="*/ 136478 h 327547"/>
                  <a:gd name="connsiteX39" fmla="*/ 4107976 w 7710985"/>
                  <a:gd name="connsiteY39" fmla="*/ 163774 h 327547"/>
                  <a:gd name="connsiteX40" fmla="*/ 4148920 w 7710985"/>
                  <a:gd name="connsiteY40" fmla="*/ 191069 h 327547"/>
                  <a:gd name="connsiteX41" fmla="*/ 4271749 w 7710985"/>
                  <a:gd name="connsiteY41" fmla="*/ 218365 h 327547"/>
                  <a:gd name="connsiteX42" fmla="*/ 4312693 w 7710985"/>
                  <a:gd name="connsiteY42" fmla="*/ 232012 h 327547"/>
                  <a:gd name="connsiteX43" fmla="*/ 4435523 w 7710985"/>
                  <a:gd name="connsiteY43" fmla="*/ 245660 h 327547"/>
                  <a:gd name="connsiteX44" fmla="*/ 4749421 w 7710985"/>
                  <a:gd name="connsiteY44" fmla="*/ 232012 h 327547"/>
                  <a:gd name="connsiteX45" fmla="*/ 4831308 w 7710985"/>
                  <a:gd name="connsiteY45" fmla="*/ 204717 h 327547"/>
                  <a:gd name="connsiteX46" fmla="*/ 4954137 w 7710985"/>
                  <a:gd name="connsiteY46" fmla="*/ 163774 h 327547"/>
                  <a:gd name="connsiteX47" fmla="*/ 5036024 w 7710985"/>
                  <a:gd name="connsiteY47" fmla="*/ 136478 h 327547"/>
                  <a:gd name="connsiteX48" fmla="*/ 5076967 w 7710985"/>
                  <a:gd name="connsiteY48" fmla="*/ 109183 h 327547"/>
                  <a:gd name="connsiteX49" fmla="*/ 5172502 w 7710985"/>
                  <a:gd name="connsiteY49" fmla="*/ 81887 h 327547"/>
                  <a:gd name="connsiteX50" fmla="*/ 5336275 w 7710985"/>
                  <a:gd name="connsiteY50" fmla="*/ 40944 h 327547"/>
                  <a:gd name="connsiteX51" fmla="*/ 5827594 w 7710985"/>
                  <a:gd name="connsiteY51" fmla="*/ 54591 h 327547"/>
                  <a:gd name="connsiteX52" fmla="*/ 5977720 w 7710985"/>
                  <a:gd name="connsiteY52" fmla="*/ 95535 h 327547"/>
                  <a:gd name="connsiteX53" fmla="*/ 6045958 w 7710985"/>
                  <a:gd name="connsiteY53" fmla="*/ 109183 h 327547"/>
                  <a:gd name="connsiteX54" fmla="*/ 6086902 w 7710985"/>
                  <a:gd name="connsiteY54" fmla="*/ 122830 h 327547"/>
                  <a:gd name="connsiteX55" fmla="*/ 6537278 w 7710985"/>
                  <a:gd name="connsiteY55" fmla="*/ 150126 h 327547"/>
                  <a:gd name="connsiteX56" fmla="*/ 6605517 w 7710985"/>
                  <a:gd name="connsiteY56" fmla="*/ 136478 h 327547"/>
                  <a:gd name="connsiteX57" fmla="*/ 6687403 w 7710985"/>
                  <a:gd name="connsiteY57" fmla="*/ 122830 h 327547"/>
                  <a:gd name="connsiteX58" fmla="*/ 6810233 w 7710985"/>
                  <a:gd name="connsiteY58" fmla="*/ 81887 h 327547"/>
                  <a:gd name="connsiteX59" fmla="*/ 6892120 w 7710985"/>
                  <a:gd name="connsiteY59" fmla="*/ 54591 h 327547"/>
                  <a:gd name="connsiteX60" fmla="*/ 6933063 w 7710985"/>
                  <a:gd name="connsiteY60" fmla="*/ 40944 h 327547"/>
                  <a:gd name="connsiteX61" fmla="*/ 6974006 w 7710985"/>
                  <a:gd name="connsiteY61" fmla="*/ 13648 h 327547"/>
                  <a:gd name="connsiteX62" fmla="*/ 7055893 w 7710985"/>
                  <a:gd name="connsiteY62" fmla="*/ 0 h 327547"/>
                  <a:gd name="connsiteX63" fmla="*/ 7451678 w 7710985"/>
                  <a:gd name="connsiteY63" fmla="*/ 13648 h 327547"/>
                  <a:gd name="connsiteX64" fmla="*/ 7588155 w 7710985"/>
                  <a:gd name="connsiteY64" fmla="*/ 40944 h 327547"/>
                  <a:gd name="connsiteX65" fmla="*/ 7629099 w 7710985"/>
                  <a:gd name="connsiteY65" fmla="*/ 68239 h 327547"/>
                  <a:gd name="connsiteX66" fmla="*/ 7710985 w 7710985"/>
                  <a:gd name="connsiteY66" fmla="*/ 95535 h 32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710985" h="327547">
                    <a:moveTo>
                      <a:pt x="0" y="191069"/>
                    </a:moveTo>
                    <a:cubicBezTo>
                      <a:pt x="124013" y="208786"/>
                      <a:pt x="65020" y="194545"/>
                      <a:pt x="177421" y="232012"/>
                    </a:cubicBezTo>
                    <a:lnTo>
                      <a:pt x="218364" y="245660"/>
                    </a:lnTo>
                    <a:cubicBezTo>
                      <a:pt x="232012" y="250209"/>
                      <a:pt x="247338" y="251328"/>
                      <a:pt x="259308" y="259308"/>
                    </a:cubicBezTo>
                    <a:cubicBezTo>
                      <a:pt x="272956" y="268406"/>
                      <a:pt x="284893" y="280844"/>
                      <a:pt x="300251" y="286603"/>
                    </a:cubicBezTo>
                    <a:cubicBezTo>
                      <a:pt x="349034" y="304897"/>
                      <a:pt x="518172" y="312725"/>
                      <a:pt x="532263" y="313899"/>
                    </a:cubicBezTo>
                    <a:cubicBezTo>
                      <a:pt x="605051" y="309350"/>
                      <a:pt x="678098" y="307886"/>
                      <a:pt x="750627" y="300251"/>
                    </a:cubicBezTo>
                    <a:cubicBezTo>
                      <a:pt x="764934" y="298745"/>
                      <a:pt x="777463" y="289424"/>
                      <a:pt x="791570" y="286603"/>
                    </a:cubicBezTo>
                    <a:cubicBezTo>
                      <a:pt x="823114" y="280294"/>
                      <a:pt x="855311" y="277847"/>
                      <a:pt x="887105" y="272956"/>
                    </a:cubicBezTo>
                    <a:cubicBezTo>
                      <a:pt x="937587" y="265190"/>
                      <a:pt x="975973" y="259942"/>
                      <a:pt x="1023582" y="245660"/>
                    </a:cubicBezTo>
                    <a:cubicBezTo>
                      <a:pt x="1088323" y="226238"/>
                      <a:pt x="1146314" y="199611"/>
                      <a:pt x="1214651" y="191069"/>
                    </a:cubicBezTo>
                    <a:cubicBezTo>
                      <a:pt x="1351291" y="173989"/>
                      <a:pt x="1287655" y="183450"/>
                      <a:pt x="1405720" y="163774"/>
                    </a:cubicBezTo>
                    <a:cubicBezTo>
                      <a:pt x="1478508" y="168323"/>
                      <a:pt x="1551823" y="167567"/>
                      <a:pt x="1624084" y="177421"/>
                    </a:cubicBezTo>
                    <a:cubicBezTo>
                      <a:pt x="1652592" y="181308"/>
                      <a:pt x="1678675" y="195618"/>
                      <a:pt x="1705970" y="204717"/>
                    </a:cubicBezTo>
                    <a:cubicBezTo>
                      <a:pt x="1719618" y="209266"/>
                      <a:pt x="1734944" y="210385"/>
                      <a:pt x="1746914" y="218365"/>
                    </a:cubicBezTo>
                    <a:cubicBezTo>
                      <a:pt x="1760562" y="227463"/>
                      <a:pt x="1772868" y="238998"/>
                      <a:pt x="1787857" y="245660"/>
                    </a:cubicBezTo>
                    <a:cubicBezTo>
                      <a:pt x="1814149" y="257345"/>
                      <a:pt x="1842448" y="263858"/>
                      <a:pt x="1869743" y="272956"/>
                    </a:cubicBezTo>
                    <a:lnTo>
                      <a:pt x="1951630" y="300251"/>
                    </a:lnTo>
                    <a:cubicBezTo>
                      <a:pt x="1965278" y="304800"/>
                      <a:pt x="1978298" y="312115"/>
                      <a:pt x="1992573" y="313899"/>
                    </a:cubicBezTo>
                    <a:lnTo>
                      <a:pt x="2101755" y="327547"/>
                    </a:lnTo>
                    <a:cubicBezTo>
                      <a:pt x="2215486" y="322998"/>
                      <a:pt x="2329396" y="321730"/>
                      <a:pt x="2442949" y="313899"/>
                    </a:cubicBezTo>
                    <a:cubicBezTo>
                      <a:pt x="2453094" y="313199"/>
                      <a:pt x="2524539" y="293575"/>
                      <a:pt x="2538484" y="286603"/>
                    </a:cubicBezTo>
                    <a:cubicBezTo>
                      <a:pt x="2553155" y="279268"/>
                      <a:pt x="2564438" y="265970"/>
                      <a:pt x="2579427" y="259308"/>
                    </a:cubicBezTo>
                    <a:cubicBezTo>
                      <a:pt x="2605719" y="247623"/>
                      <a:pt x="2637374" y="247972"/>
                      <a:pt x="2661314" y="232012"/>
                    </a:cubicBezTo>
                    <a:cubicBezTo>
                      <a:pt x="2688609" y="213815"/>
                      <a:pt x="2712078" y="187795"/>
                      <a:pt x="2743200" y="177421"/>
                    </a:cubicBezTo>
                    <a:lnTo>
                      <a:pt x="2825087" y="150126"/>
                    </a:lnTo>
                    <a:cubicBezTo>
                      <a:pt x="2838735" y="145577"/>
                      <a:pt x="2852074" y="139967"/>
                      <a:pt x="2866030" y="136478"/>
                    </a:cubicBezTo>
                    <a:cubicBezTo>
                      <a:pt x="2934577" y="119341"/>
                      <a:pt x="2902826" y="128761"/>
                      <a:pt x="2961564" y="109183"/>
                    </a:cubicBezTo>
                    <a:cubicBezTo>
                      <a:pt x="2975212" y="100084"/>
                      <a:pt x="2987150" y="87647"/>
                      <a:pt x="3002508" y="81887"/>
                    </a:cubicBezTo>
                    <a:cubicBezTo>
                      <a:pt x="3029134" y="71902"/>
                      <a:pt x="3149233" y="57690"/>
                      <a:pt x="3166281" y="54591"/>
                    </a:cubicBezTo>
                    <a:cubicBezTo>
                      <a:pt x="3184735" y="51236"/>
                      <a:pt x="3202906" y="46334"/>
                      <a:pt x="3220872" y="40944"/>
                    </a:cubicBezTo>
                    <a:cubicBezTo>
                      <a:pt x="3248430" y="32676"/>
                      <a:pt x="3274129" y="16511"/>
                      <a:pt x="3302758" y="13648"/>
                    </a:cubicBezTo>
                    <a:lnTo>
                      <a:pt x="3439236" y="0"/>
                    </a:lnTo>
                    <a:cubicBezTo>
                      <a:pt x="3521123" y="4549"/>
                      <a:pt x="3603516" y="3475"/>
                      <a:pt x="3684896" y="13648"/>
                    </a:cubicBezTo>
                    <a:cubicBezTo>
                      <a:pt x="3713446" y="17217"/>
                      <a:pt x="3739487" y="31846"/>
                      <a:pt x="3766782" y="40944"/>
                    </a:cubicBezTo>
                    <a:lnTo>
                      <a:pt x="3889612" y="81887"/>
                    </a:lnTo>
                    <a:cubicBezTo>
                      <a:pt x="3903260" y="86436"/>
                      <a:pt x="3916599" y="92046"/>
                      <a:pt x="3930555" y="95535"/>
                    </a:cubicBezTo>
                    <a:lnTo>
                      <a:pt x="3985146" y="109183"/>
                    </a:lnTo>
                    <a:cubicBezTo>
                      <a:pt x="3998794" y="118281"/>
                      <a:pt x="4011101" y="129816"/>
                      <a:pt x="4026090" y="136478"/>
                    </a:cubicBezTo>
                    <a:cubicBezTo>
                      <a:pt x="4052382" y="148163"/>
                      <a:pt x="4084036" y="147815"/>
                      <a:pt x="4107976" y="163774"/>
                    </a:cubicBezTo>
                    <a:cubicBezTo>
                      <a:pt x="4121624" y="172872"/>
                      <a:pt x="4134249" y="183734"/>
                      <a:pt x="4148920" y="191069"/>
                    </a:cubicBezTo>
                    <a:cubicBezTo>
                      <a:pt x="4185789" y="209503"/>
                      <a:pt x="4234005" y="209978"/>
                      <a:pt x="4271749" y="218365"/>
                    </a:cubicBezTo>
                    <a:cubicBezTo>
                      <a:pt x="4285793" y="221486"/>
                      <a:pt x="4298503" y="229647"/>
                      <a:pt x="4312693" y="232012"/>
                    </a:cubicBezTo>
                    <a:cubicBezTo>
                      <a:pt x="4353328" y="238784"/>
                      <a:pt x="4394580" y="241111"/>
                      <a:pt x="4435523" y="245660"/>
                    </a:cubicBezTo>
                    <a:cubicBezTo>
                      <a:pt x="4540156" y="241111"/>
                      <a:pt x="4645245" y="242789"/>
                      <a:pt x="4749421" y="232012"/>
                    </a:cubicBezTo>
                    <a:cubicBezTo>
                      <a:pt x="4778040" y="229051"/>
                      <a:pt x="4804012" y="213815"/>
                      <a:pt x="4831308" y="204717"/>
                    </a:cubicBezTo>
                    <a:lnTo>
                      <a:pt x="4954137" y="163774"/>
                    </a:lnTo>
                    <a:cubicBezTo>
                      <a:pt x="4954138" y="163774"/>
                      <a:pt x="5036023" y="136479"/>
                      <a:pt x="5036024" y="136478"/>
                    </a:cubicBezTo>
                    <a:cubicBezTo>
                      <a:pt x="5049672" y="127380"/>
                      <a:pt x="5062296" y="116518"/>
                      <a:pt x="5076967" y="109183"/>
                    </a:cubicBezTo>
                    <a:cubicBezTo>
                      <a:pt x="5099900" y="97716"/>
                      <a:pt x="5150638" y="88446"/>
                      <a:pt x="5172502" y="81887"/>
                    </a:cubicBezTo>
                    <a:cubicBezTo>
                      <a:pt x="5307672" y="41335"/>
                      <a:pt x="5200008" y="63654"/>
                      <a:pt x="5336275" y="40944"/>
                    </a:cubicBezTo>
                    <a:cubicBezTo>
                      <a:pt x="5500048" y="45493"/>
                      <a:pt x="5664137" y="43446"/>
                      <a:pt x="5827594" y="54591"/>
                    </a:cubicBezTo>
                    <a:cubicBezTo>
                      <a:pt x="5919056" y="60827"/>
                      <a:pt x="5913335" y="79438"/>
                      <a:pt x="5977720" y="95535"/>
                    </a:cubicBezTo>
                    <a:cubicBezTo>
                      <a:pt x="6000224" y="101161"/>
                      <a:pt x="6023454" y="103557"/>
                      <a:pt x="6045958" y="109183"/>
                    </a:cubicBezTo>
                    <a:cubicBezTo>
                      <a:pt x="6059915" y="112672"/>
                      <a:pt x="6072683" y="120643"/>
                      <a:pt x="6086902" y="122830"/>
                    </a:cubicBezTo>
                    <a:cubicBezTo>
                      <a:pt x="6210171" y="141794"/>
                      <a:pt x="6446683" y="146187"/>
                      <a:pt x="6537278" y="150126"/>
                    </a:cubicBezTo>
                    <a:lnTo>
                      <a:pt x="6605517" y="136478"/>
                    </a:lnTo>
                    <a:cubicBezTo>
                      <a:pt x="6632742" y="131528"/>
                      <a:pt x="6660557" y="129541"/>
                      <a:pt x="6687403" y="122830"/>
                    </a:cubicBezTo>
                    <a:cubicBezTo>
                      <a:pt x="6687422" y="122825"/>
                      <a:pt x="6789752" y="88714"/>
                      <a:pt x="6810233" y="81887"/>
                    </a:cubicBezTo>
                    <a:lnTo>
                      <a:pt x="6892120" y="54591"/>
                    </a:lnTo>
                    <a:lnTo>
                      <a:pt x="6933063" y="40944"/>
                    </a:lnTo>
                    <a:cubicBezTo>
                      <a:pt x="6946711" y="31845"/>
                      <a:pt x="6958445" y="18835"/>
                      <a:pt x="6974006" y="13648"/>
                    </a:cubicBezTo>
                    <a:cubicBezTo>
                      <a:pt x="7000258" y="4897"/>
                      <a:pt x="7028221" y="0"/>
                      <a:pt x="7055893" y="0"/>
                    </a:cubicBezTo>
                    <a:cubicBezTo>
                      <a:pt x="7187900" y="0"/>
                      <a:pt x="7319750" y="9099"/>
                      <a:pt x="7451678" y="13648"/>
                    </a:cubicBezTo>
                    <a:cubicBezTo>
                      <a:pt x="7486889" y="18678"/>
                      <a:pt x="7550041" y="21887"/>
                      <a:pt x="7588155" y="40944"/>
                    </a:cubicBezTo>
                    <a:cubicBezTo>
                      <a:pt x="7602826" y="48279"/>
                      <a:pt x="7614110" y="61577"/>
                      <a:pt x="7629099" y="68239"/>
                    </a:cubicBezTo>
                    <a:cubicBezTo>
                      <a:pt x="7655391" y="79924"/>
                      <a:pt x="7710985" y="95535"/>
                      <a:pt x="7710985" y="95535"/>
                    </a:cubicBezTo>
                  </a:path>
                </a:pathLst>
              </a:custGeom>
              <a:noFill/>
              <a:ln w="76200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6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B2741F98-AB2E-4DC2-97BA-16CBF0756134}"/>
                  </a:ext>
                </a:extLst>
              </p:cNvPr>
              <p:cNvSpPr/>
              <p:nvPr/>
            </p:nvSpPr>
            <p:spPr>
              <a:xfrm>
                <a:off x="3195848" y="6239302"/>
                <a:ext cx="7710985" cy="327547"/>
              </a:xfrm>
              <a:custGeom>
                <a:avLst/>
                <a:gdLst>
                  <a:gd name="connsiteX0" fmla="*/ 0 w 7710985"/>
                  <a:gd name="connsiteY0" fmla="*/ 191069 h 327547"/>
                  <a:gd name="connsiteX1" fmla="*/ 177421 w 7710985"/>
                  <a:gd name="connsiteY1" fmla="*/ 232012 h 327547"/>
                  <a:gd name="connsiteX2" fmla="*/ 218364 w 7710985"/>
                  <a:gd name="connsiteY2" fmla="*/ 245660 h 327547"/>
                  <a:gd name="connsiteX3" fmla="*/ 259308 w 7710985"/>
                  <a:gd name="connsiteY3" fmla="*/ 259308 h 327547"/>
                  <a:gd name="connsiteX4" fmla="*/ 300251 w 7710985"/>
                  <a:gd name="connsiteY4" fmla="*/ 286603 h 327547"/>
                  <a:gd name="connsiteX5" fmla="*/ 532263 w 7710985"/>
                  <a:gd name="connsiteY5" fmla="*/ 313899 h 327547"/>
                  <a:gd name="connsiteX6" fmla="*/ 750627 w 7710985"/>
                  <a:gd name="connsiteY6" fmla="*/ 300251 h 327547"/>
                  <a:gd name="connsiteX7" fmla="*/ 791570 w 7710985"/>
                  <a:gd name="connsiteY7" fmla="*/ 286603 h 327547"/>
                  <a:gd name="connsiteX8" fmla="*/ 887105 w 7710985"/>
                  <a:gd name="connsiteY8" fmla="*/ 272956 h 327547"/>
                  <a:gd name="connsiteX9" fmla="*/ 1023582 w 7710985"/>
                  <a:gd name="connsiteY9" fmla="*/ 245660 h 327547"/>
                  <a:gd name="connsiteX10" fmla="*/ 1214651 w 7710985"/>
                  <a:gd name="connsiteY10" fmla="*/ 191069 h 327547"/>
                  <a:gd name="connsiteX11" fmla="*/ 1405720 w 7710985"/>
                  <a:gd name="connsiteY11" fmla="*/ 163774 h 327547"/>
                  <a:gd name="connsiteX12" fmla="*/ 1624084 w 7710985"/>
                  <a:gd name="connsiteY12" fmla="*/ 177421 h 327547"/>
                  <a:gd name="connsiteX13" fmla="*/ 1705970 w 7710985"/>
                  <a:gd name="connsiteY13" fmla="*/ 204717 h 327547"/>
                  <a:gd name="connsiteX14" fmla="*/ 1746914 w 7710985"/>
                  <a:gd name="connsiteY14" fmla="*/ 218365 h 327547"/>
                  <a:gd name="connsiteX15" fmla="*/ 1787857 w 7710985"/>
                  <a:gd name="connsiteY15" fmla="*/ 245660 h 327547"/>
                  <a:gd name="connsiteX16" fmla="*/ 1869743 w 7710985"/>
                  <a:gd name="connsiteY16" fmla="*/ 272956 h 327547"/>
                  <a:gd name="connsiteX17" fmla="*/ 1951630 w 7710985"/>
                  <a:gd name="connsiteY17" fmla="*/ 300251 h 327547"/>
                  <a:gd name="connsiteX18" fmla="*/ 1992573 w 7710985"/>
                  <a:gd name="connsiteY18" fmla="*/ 313899 h 327547"/>
                  <a:gd name="connsiteX19" fmla="*/ 2101755 w 7710985"/>
                  <a:gd name="connsiteY19" fmla="*/ 327547 h 327547"/>
                  <a:gd name="connsiteX20" fmla="*/ 2442949 w 7710985"/>
                  <a:gd name="connsiteY20" fmla="*/ 313899 h 327547"/>
                  <a:gd name="connsiteX21" fmla="*/ 2538484 w 7710985"/>
                  <a:gd name="connsiteY21" fmla="*/ 286603 h 327547"/>
                  <a:gd name="connsiteX22" fmla="*/ 2579427 w 7710985"/>
                  <a:gd name="connsiteY22" fmla="*/ 259308 h 327547"/>
                  <a:gd name="connsiteX23" fmla="*/ 2661314 w 7710985"/>
                  <a:gd name="connsiteY23" fmla="*/ 232012 h 327547"/>
                  <a:gd name="connsiteX24" fmla="*/ 2743200 w 7710985"/>
                  <a:gd name="connsiteY24" fmla="*/ 177421 h 327547"/>
                  <a:gd name="connsiteX25" fmla="*/ 2825087 w 7710985"/>
                  <a:gd name="connsiteY25" fmla="*/ 150126 h 327547"/>
                  <a:gd name="connsiteX26" fmla="*/ 2866030 w 7710985"/>
                  <a:gd name="connsiteY26" fmla="*/ 136478 h 327547"/>
                  <a:gd name="connsiteX27" fmla="*/ 2961564 w 7710985"/>
                  <a:gd name="connsiteY27" fmla="*/ 109183 h 327547"/>
                  <a:gd name="connsiteX28" fmla="*/ 3002508 w 7710985"/>
                  <a:gd name="connsiteY28" fmla="*/ 81887 h 327547"/>
                  <a:gd name="connsiteX29" fmla="*/ 3166281 w 7710985"/>
                  <a:gd name="connsiteY29" fmla="*/ 54591 h 327547"/>
                  <a:gd name="connsiteX30" fmla="*/ 3220872 w 7710985"/>
                  <a:gd name="connsiteY30" fmla="*/ 40944 h 327547"/>
                  <a:gd name="connsiteX31" fmla="*/ 3302758 w 7710985"/>
                  <a:gd name="connsiteY31" fmla="*/ 13648 h 327547"/>
                  <a:gd name="connsiteX32" fmla="*/ 3439236 w 7710985"/>
                  <a:gd name="connsiteY32" fmla="*/ 0 h 327547"/>
                  <a:gd name="connsiteX33" fmla="*/ 3684896 w 7710985"/>
                  <a:gd name="connsiteY33" fmla="*/ 13648 h 327547"/>
                  <a:gd name="connsiteX34" fmla="*/ 3766782 w 7710985"/>
                  <a:gd name="connsiteY34" fmla="*/ 40944 h 327547"/>
                  <a:gd name="connsiteX35" fmla="*/ 3889612 w 7710985"/>
                  <a:gd name="connsiteY35" fmla="*/ 81887 h 327547"/>
                  <a:gd name="connsiteX36" fmla="*/ 3930555 w 7710985"/>
                  <a:gd name="connsiteY36" fmla="*/ 95535 h 327547"/>
                  <a:gd name="connsiteX37" fmla="*/ 3985146 w 7710985"/>
                  <a:gd name="connsiteY37" fmla="*/ 109183 h 327547"/>
                  <a:gd name="connsiteX38" fmla="*/ 4026090 w 7710985"/>
                  <a:gd name="connsiteY38" fmla="*/ 136478 h 327547"/>
                  <a:gd name="connsiteX39" fmla="*/ 4107976 w 7710985"/>
                  <a:gd name="connsiteY39" fmla="*/ 163774 h 327547"/>
                  <a:gd name="connsiteX40" fmla="*/ 4148920 w 7710985"/>
                  <a:gd name="connsiteY40" fmla="*/ 191069 h 327547"/>
                  <a:gd name="connsiteX41" fmla="*/ 4271749 w 7710985"/>
                  <a:gd name="connsiteY41" fmla="*/ 218365 h 327547"/>
                  <a:gd name="connsiteX42" fmla="*/ 4312693 w 7710985"/>
                  <a:gd name="connsiteY42" fmla="*/ 232012 h 327547"/>
                  <a:gd name="connsiteX43" fmla="*/ 4435523 w 7710985"/>
                  <a:gd name="connsiteY43" fmla="*/ 245660 h 327547"/>
                  <a:gd name="connsiteX44" fmla="*/ 4749421 w 7710985"/>
                  <a:gd name="connsiteY44" fmla="*/ 232012 h 327547"/>
                  <a:gd name="connsiteX45" fmla="*/ 4831308 w 7710985"/>
                  <a:gd name="connsiteY45" fmla="*/ 204717 h 327547"/>
                  <a:gd name="connsiteX46" fmla="*/ 4954137 w 7710985"/>
                  <a:gd name="connsiteY46" fmla="*/ 163774 h 327547"/>
                  <a:gd name="connsiteX47" fmla="*/ 5036024 w 7710985"/>
                  <a:gd name="connsiteY47" fmla="*/ 136478 h 327547"/>
                  <a:gd name="connsiteX48" fmla="*/ 5076967 w 7710985"/>
                  <a:gd name="connsiteY48" fmla="*/ 109183 h 327547"/>
                  <a:gd name="connsiteX49" fmla="*/ 5172502 w 7710985"/>
                  <a:gd name="connsiteY49" fmla="*/ 81887 h 327547"/>
                  <a:gd name="connsiteX50" fmla="*/ 5336275 w 7710985"/>
                  <a:gd name="connsiteY50" fmla="*/ 40944 h 327547"/>
                  <a:gd name="connsiteX51" fmla="*/ 5827594 w 7710985"/>
                  <a:gd name="connsiteY51" fmla="*/ 54591 h 327547"/>
                  <a:gd name="connsiteX52" fmla="*/ 5977720 w 7710985"/>
                  <a:gd name="connsiteY52" fmla="*/ 95535 h 327547"/>
                  <a:gd name="connsiteX53" fmla="*/ 6045958 w 7710985"/>
                  <a:gd name="connsiteY53" fmla="*/ 109183 h 327547"/>
                  <a:gd name="connsiteX54" fmla="*/ 6086902 w 7710985"/>
                  <a:gd name="connsiteY54" fmla="*/ 122830 h 327547"/>
                  <a:gd name="connsiteX55" fmla="*/ 6537278 w 7710985"/>
                  <a:gd name="connsiteY55" fmla="*/ 150126 h 327547"/>
                  <a:gd name="connsiteX56" fmla="*/ 6605517 w 7710985"/>
                  <a:gd name="connsiteY56" fmla="*/ 136478 h 327547"/>
                  <a:gd name="connsiteX57" fmla="*/ 6687403 w 7710985"/>
                  <a:gd name="connsiteY57" fmla="*/ 122830 h 327547"/>
                  <a:gd name="connsiteX58" fmla="*/ 6810233 w 7710985"/>
                  <a:gd name="connsiteY58" fmla="*/ 81887 h 327547"/>
                  <a:gd name="connsiteX59" fmla="*/ 6892120 w 7710985"/>
                  <a:gd name="connsiteY59" fmla="*/ 54591 h 327547"/>
                  <a:gd name="connsiteX60" fmla="*/ 6933063 w 7710985"/>
                  <a:gd name="connsiteY60" fmla="*/ 40944 h 327547"/>
                  <a:gd name="connsiteX61" fmla="*/ 6974006 w 7710985"/>
                  <a:gd name="connsiteY61" fmla="*/ 13648 h 327547"/>
                  <a:gd name="connsiteX62" fmla="*/ 7055893 w 7710985"/>
                  <a:gd name="connsiteY62" fmla="*/ 0 h 327547"/>
                  <a:gd name="connsiteX63" fmla="*/ 7451678 w 7710985"/>
                  <a:gd name="connsiteY63" fmla="*/ 13648 h 327547"/>
                  <a:gd name="connsiteX64" fmla="*/ 7588155 w 7710985"/>
                  <a:gd name="connsiteY64" fmla="*/ 40944 h 327547"/>
                  <a:gd name="connsiteX65" fmla="*/ 7629099 w 7710985"/>
                  <a:gd name="connsiteY65" fmla="*/ 68239 h 327547"/>
                  <a:gd name="connsiteX66" fmla="*/ 7710985 w 7710985"/>
                  <a:gd name="connsiteY66" fmla="*/ 95535 h 32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710985" h="327547">
                    <a:moveTo>
                      <a:pt x="0" y="191069"/>
                    </a:moveTo>
                    <a:cubicBezTo>
                      <a:pt x="124013" y="208786"/>
                      <a:pt x="65020" y="194545"/>
                      <a:pt x="177421" y="232012"/>
                    </a:cubicBezTo>
                    <a:lnTo>
                      <a:pt x="218364" y="245660"/>
                    </a:lnTo>
                    <a:cubicBezTo>
                      <a:pt x="232012" y="250209"/>
                      <a:pt x="247338" y="251328"/>
                      <a:pt x="259308" y="259308"/>
                    </a:cubicBezTo>
                    <a:cubicBezTo>
                      <a:pt x="272956" y="268406"/>
                      <a:pt x="284893" y="280844"/>
                      <a:pt x="300251" y="286603"/>
                    </a:cubicBezTo>
                    <a:cubicBezTo>
                      <a:pt x="349034" y="304897"/>
                      <a:pt x="518172" y="312725"/>
                      <a:pt x="532263" y="313899"/>
                    </a:cubicBezTo>
                    <a:cubicBezTo>
                      <a:pt x="605051" y="309350"/>
                      <a:pt x="678098" y="307886"/>
                      <a:pt x="750627" y="300251"/>
                    </a:cubicBezTo>
                    <a:cubicBezTo>
                      <a:pt x="764934" y="298745"/>
                      <a:pt x="777463" y="289424"/>
                      <a:pt x="791570" y="286603"/>
                    </a:cubicBezTo>
                    <a:cubicBezTo>
                      <a:pt x="823114" y="280294"/>
                      <a:pt x="855311" y="277847"/>
                      <a:pt x="887105" y="272956"/>
                    </a:cubicBezTo>
                    <a:cubicBezTo>
                      <a:pt x="937587" y="265190"/>
                      <a:pt x="975973" y="259942"/>
                      <a:pt x="1023582" y="245660"/>
                    </a:cubicBezTo>
                    <a:cubicBezTo>
                      <a:pt x="1088323" y="226238"/>
                      <a:pt x="1146314" y="199611"/>
                      <a:pt x="1214651" y="191069"/>
                    </a:cubicBezTo>
                    <a:cubicBezTo>
                      <a:pt x="1351291" y="173989"/>
                      <a:pt x="1287655" y="183450"/>
                      <a:pt x="1405720" y="163774"/>
                    </a:cubicBezTo>
                    <a:cubicBezTo>
                      <a:pt x="1478508" y="168323"/>
                      <a:pt x="1551823" y="167567"/>
                      <a:pt x="1624084" y="177421"/>
                    </a:cubicBezTo>
                    <a:cubicBezTo>
                      <a:pt x="1652592" y="181308"/>
                      <a:pt x="1678675" y="195618"/>
                      <a:pt x="1705970" y="204717"/>
                    </a:cubicBezTo>
                    <a:cubicBezTo>
                      <a:pt x="1719618" y="209266"/>
                      <a:pt x="1734944" y="210385"/>
                      <a:pt x="1746914" y="218365"/>
                    </a:cubicBezTo>
                    <a:cubicBezTo>
                      <a:pt x="1760562" y="227463"/>
                      <a:pt x="1772868" y="238998"/>
                      <a:pt x="1787857" y="245660"/>
                    </a:cubicBezTo>
                    <a:cubicBezTo>
                      <a:pt x="1814149" y="257345"/>
                      <a:pt x="1842448" y="263858"/>
                      <a:pt x="1869743" y="272956"/>
                    </a:cubicBezTo>
                    <a:lnTo>
                      <a:pt x="1951630" y="300251"/>
                    </a:lnTo>
                    <a:cubicBezTo>
                      <a:pt x="1965278" y="304800"/>
                      <a:pt x="1978298" y="312115"/>
                      <a:pt x="1992573" y="313899"/>
                    </a:cubicBezTo>
                    <a:lnTo>
                      <a:pt x="2101755" y="327547"/>
                    </a:lnTo>
                    <a:cubicBezTo>
                      <a:pt x="2215486" y="322998"/>
                      <a:pt x="2329396" y="321730"/>
                      <a:pt x="2442949" y="313899"/>
                    </a:cubicBezTo>
                    <a:cubicBezTo>
                      <a:pt x="2453094" y="313199"/>
                      <a:pt x="2524539" y="293575"/>
                      <a:pt x="2538484" y="286603"/>
                    </a:cubicBezTo>
                    <a:cubicBezTo>
                      <a:pt x="2553155" y="279268"/>
                      <a:pt x="2564438" y="265970"/>
                      <a:pt x="2579427" y="259308"/>
                    </a:cubicBezTo>
                    <a:cubicBezTo>
                      <a:pt x="2605719" y="247623"/>
                      <a:pt x="2637374" y="247972"/>
                      <a:pt x="2661314" y="232012"/>
                    </a:cubicBezTo>
                    <a:cubicBezTo>
                      <a:pt x="2688609" y="213815"/>
                      <a:pt x="2712078" y="187795"/>
                      <a:pt x="2743200" y="177421"/>
                    </a:cubicBezTo>
                    <a:lnTo>
                      <a:pt x="2825087" y="150126"/>
                    </a:lnTo>
                    <a:cubicBezTo>
                      <a:pt x="2838735" y="145577"/>
                      <a:pt x="2852074" y="139967"/>
                      <a:pt x="2866030" y="136478"/>
                    </a:cubicBezTo>
                    <a:cubicBezTo>
                      <a:pt x="2934577" y="119341"/>
                      <a:pt x="2902826" y="128761"/>
                      <a:pt x="2961564" y="109183"/>
                    </a:cubicBezTo>
                    <a:cubicBezTo>
                      <a:pt x="2975212" y="100084"/>
                      <a:pt x="2987150" y="87647"/>
                      <a:pt x="3002508" y="81887"/>
                    </a:cubicBezTo>
                    <a:cubicBezTo>
                      <a:pt x="3029134" y="71902"/>
                      <a:pt x="3149233" y="57690"/>
                      <a:pt x="3166281" y="54591"/>
                    </a:cubicBezTo>
                    <a:cubicBezTo>
                      <a:pt x="3184735" y="51236"/>
                      <a:pt x="3202906" y="46334"/>
                      <a:pt x="3220872" y="40944"/>
                    </a:cubicBezTo>
                    <a:cubicBezTo>
                      <a:pt x="3248430" y="32676"/>
                      <a:pt x="3274129" y="16511"/>
                      <a:pt x="3302758" y="13648"/>
                    </a:cubicBezTo>
                    <a:lnTo>
                      <a:pt x="3439236" y="0"/>
                    </a:lnTo>
                    <a:cubicBezTo>
                      <a:pt x="3521123" y="4549"/>
                      <a:pt x="3603516" y="3475"/>
                      <a:pt x="3684896" y="13648"/>
                    </a:cubicBezTo>
                    <a:cubicBezTo>
                      <a:pt x="3713446" y="17217"/>
                      <a:pt x="3739487" y="31846"/>
                      <a:pt x="3766782" y="40944"/>
                    </a:cubicBezTo>
                    <a:lnTo>
                      <a:pt x="3889612" y="81887"/>
                    </a:lnTo>
                    <a:cubicBezTo>
                      <a:pt x="3903260" y="86436"/>
                      <a:pt x="3916599" y="92046"/>
                      <a:pt x="3930555" y="95535"/>
                    </a:cubicBezTo>
                    <a:lnTo>
                      <a:pt x="3985146" y="109183"/>
                    </a:lnTo>
                    <a:cubicBezTo>
                      <a:pt x="3998794" y="118281"/>
                      <a:pt x="4011101" y="129816"/>
                      <a:pt x="4026090" y="136478"/>
                    </a:cubicBezTo>
                    <a:cubicBezTo>
                      <a:pt x="4052382" y="148163"/>
                      <a:pt x="4084036" y="147815"/>
                      <a:pt x="4107976" y="163774"/>
                    </a:cubicBezTo>
                    <a:cubicBezTo>
                      <a:pt x="4121624" y="172872"/>
                      <a:pt x="4134249" y="183734"/>
                      <a:pt x="4148920" y="191069"/>
                    </a:cubicBezTo>
                    <a:cubicBezTo>
                      <a:pt x="4185789" y="209503"/>
                      <a:pt x="4234005" y="209978"/>
                      <a:pt x="4271749" y="218365"/>
                    </a:cubicBezTo>
                    <a:cubicBezTo>
                      <a:pt x="4285793" y="221486"/>
                      <a:pt x="4298503" y="229647"/>
                      <a:pt x="4312693" y="232012"/>
                    </a:cubicBezTo>
                    <a:cubicBezTo>
                      <a:pt x="4353328" y="238784"/>
                      <a:pt x="4394580" y="241111"/>
                      <a:pt x="4435523" y="245660"/>
                    </a:cubicBezTo>
                    <a:cubicBezTo>
                      <a:pt x="4540156" y="241111"/>
                      <a:pt x="4645245" y="242789"/>
                      <a:pt x="4749421" y="232012"/>
                    </a:cubicBezTo>
                    <a:cubicBezTo>
                      <a:pt x="4778040" y="229051"/>
                      <a:pt x="4804012" y="213815"/>
                      <a:pt x="4831308" y="204717"/>
                    </a:cubicBezTo>
                    <a:lnTo>
                      <a:pt x="4954137" y="163774"/>
                    </a:lnTo>
                    <a:cubicBezTo>
                      <a:pt x="4954138" y="163774"/>
                      <a:pt x="5036023" y="136479"/>
                      <a:pt x="5036024" y="136478"/>
                    </a:cubicBezTo>
                    <a:cubicBezTo>
                      <a:pt x="5049672" y="127380"/>
                      <a:pt x="5062296" y="116518"/>
                      <a:pt x="5076967" y="109183"/>
                    </a:cubicBezTo>
                    <a:cubicBezTo>
                      <a:pt x="5099900" y="97716"/>
                      <a:pt x="5150638" y="88446"/>
                      <a:pt x="5172502" y="81887"/>
                    </a:cubicBezTo>
                    <a:cubicBezTo>
                      <a:pt x="5307672" y="41335"/>
                      <a:pt x="5200008" y="63654"/>
                      <a:pt x="5336275" y="40944"/>
                    </a:cubicBezTo>
                    <a:cubicBezTo>
                      <a:pt x="5500048" y="45493"/>
                      <a:pt x="5664137" y="43446"/>
                      <a:pt x="5827594" y="54591"/>
                    </a:cubicBezTo>
                    <a:cubicBezTo>
                      <a:pt x="5919056" y="60827"/>
                      <a:pt x="5913335" y="79438"/>
                      <a:pt x="5977720" y="95535"/>
                    </a:cubicBezTo>
                    <a:cubicBezTo>
                      <a:pt x="6000224" y="101161"/>
                      <a:pt x="6023454" y="103557"/>
                      <a:pt x="6045958" y="109183"/>
                    </a:cubicBezTo>
                    <a:cubicBezTo>
                      <a:pt x="6059915" y="112672"/>
                      <a:pt x="6072683" y="120643"/>
                      <a:pt x="6086902" y="122830"/>
                    </a:cubicBezTo>
                    <a:cubicBezTo>
                      <a:pt x="6210171" y="141794"/>
                      <a:pt x="6446683" y="146187"/>
                      <a:pt x="6537278" y="150126"/>
                    </a:cubicBezTo>
                    <a:lnTo>
                      <a:pt x="6605517" y="136478"/>
                    </a:lnTo>
                    <a:cubicBezTo>
                      <a:pt x="6632742" y="131528"/>
                      <a:pt x="6660557" y="129541"/>
                      <a:pt x="6687403" y="122830"/>
                    </a:cubicBezTo>
                    <a:cubicBezTo>
                      <a:pt x="6687422" y="122825"/>
                      <a:pt x="6789752" y="88714"/>
                      <a:pt x="6810233" y="81887"/>
                    </a:cubicBezTo>
                    <a:lnTo>
                      <a:pt x="6892120" y="54591"/>
                    </a:lnTo>
                    <a:lnTo>
                      <a:pt x="6933063" y="40944"/>
                    </a:lnTo>
                    <a:cubicBezTo>
                      <a:pt x="6946711" y="31845"/>
                      <a:pt x="6958445" y="18835"/>
                      <a:pt x="6974006" y="13648"/>
                    </a:cubicBezTo>
                    <a:cubicBezTo>
                      <a:pt x="7000258" y="4897"/>
                      <a:pt x="7028221" y="0"/>
                      <a:pt x="7055893" y="0"/>
                    </a:cubicBezTo>
                    <a:cubicBezTo>
                      <a:pt x="7187900" y="0"/>
                      <a:pt x="7319750" y="9099"/>
                      <a:pt x="7451678" y="13648"/>
                    </a:cubicBezTo>
                    <a:cubicBezTo>
                      <a:pt x="7486889" y="18678"/>
                      <a:pt x="7550041" y="21887"/>
                      <a:pt x="7588155" y="40944"/>
                    </a:cubicBezTo>
                    <a:cubicBezTo>
                      <a:pt x="7602826" y="48279"/>
                      <a:pt x="7614110" y="61577"/>
                      <a:pt x="7629099" y="68239"/>
                    </a:cubicBezTo>
                    <a:cubicBezTo>
                      <a:pt x="7655391" y="79924"/>
                      <a:pt x="7710985" y="95535"/>
                      <a:pt x="7710985" y="95535"/>
                    </a:cubicBezTo>
                  </a:path>
                </a:pathLst>
              </a:custGeom>
              <a:noFill/>
              <a:ln w="76200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6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2148DFE2-DCDB-4879-822C-838426B74371}"/>
                  </a:ext>
                </a:extLst>
              </p:cNvPr>
              <p:cNvSpPr/>
              <p:nvPr/>
            </p:nvSpPr>
            <p:spPr>
              <a:xfrm>
                <a:off x="3186960" y="6484058"/>
                <a:ext cx="7710985" cy="327547"/>
              </a:xfrm>
              <a:custGeom>
                <a:avLst/>
                <a:gdLst>
                  <a:gd name="connsiteX0" fmla="*/ 0 w 7710985"/>
                  <a:gd name="connsiteY0" fmla="*/ 191069 h 327547"/>
                  <a:gd name="connsiteX1" fmla="*/ 177421 w 7710985"/>
                  <a:gd name="connsiteY1" fmla="*/ 232012 h 327547"/>
                  <a:gd name="connsiteX2" fmla="*/ 218364 w 7710985"/>
                  <a:gd name="connsiteY2" fmla="*/ 245660 h 327547"/>
                  <a:gd name="connsiteX3" fmla="*/ 259308 w 7710985"/>
                  <a:gd name="connsiteY3" fmla="*/ 259308 h 327547"/>
                  <a:gd name="connsiteX4" fmla="*/ 300251 w 7710985"/>
                  <a:gd name="connsiteY4" fmla="*/ 286603 h 327547"/>
                  <a:gd name="connsiteX5" fmla="*/ 532263 w 7710985"/>
                  <a:gd name="connsiteY5" fmla="*/ 313899 h 327547"/>
                  <a:gd name="connsiteX6" fmla="*/ 750627 w 7710985"/>
                  <a:gd name="connsiteY6" fmla="*/ 300251 h 327547"/>
                  <a:gd name="connsiteX7" fmla="*/ 791570 w 7710985"/>
                  <a:gd name="connsiteY7" fmla="*/ 286603 h 327547"/>
                  <a:gd name="connsiteX8" fmla="*/ 887105 w 7710985"/>
                  <a:gd name="connsiteY8" fmla="*/ 272956 h 327547"/>
                  <a:gd name="connsiteX9" fmla="*/ 1023582 w 7710985"/>
                  <a:gd name="connsiteY9" fmla="*/ 245660 h 327547"/>
                  <a:gd name="connsiteX10" fmla="*/ 1214651 w 7710985"/>
                  <a:gd name="connsiteY10" fmla="*/ 191069 h 327547"/>
                  <a:gd name="connsiteX11" fmla="*/ 1405720 w 7710985"/>
                  <a:gd name="connsiteY11" fmla="*/ 163774 h 327547"/>
                  <a:gd name="connsiteX12" fmla="*/ 1624084 w 7710985"/>
                  <a:gd name="connsiteY12" fmla="*/ 177421 h 327547"/>
                  <a:gd name="connsiteX13" fmla="*/ 1705970 w 7710985"/>
                  <a:gd name="connsiteY13" fmla="*/ 204717 h 327547"/>
                  <a:gd name="connsiteX14" fmla="*/ 1746914 w 7710985"/>
                  <a:gd name="connsiteY14" fmla="*/ 218365 h 327547"/>
                  <a:gd name="connsiteX15" fmla="*/ 1787857 w 7710985"/>
                  <a:gd name="connsiteY15" fmla="*/ 245660 h 327547"/>
                  <a:gd name="connsiteX16" fmla="*/ 1869743 w 7710985"/>
                  <a:gd name="connsiteY16" fmla="*/ 272956 h 327547"/>
                  <a:gd name="connsiteX17" fmla="*/ 1951630 w 7710985"/>
                  <a:gd name="connsiteY17" fmla="*/ 300251 h 327547"/>
                  <a:gd name="connsiteX18" fmla="*/ 1992573 w 7710985"/>
                  <a:gd name="connsiteY18" fmla="*/ 313899 h 327547"/>
                  <a:gd name="connsiteX19" fmla="*/ 2101755 w 7710985"/>
                  <a:gd name="connsiteY19" fmla="*/ 327547 h 327547"/>
                  <a:gd name="connsiteX20" fmla="*/ 2442949 w 7710985"/>
                  <a:gd name="connsiteY20" fmla="*/ 313899 h 327547"/>
                  <a:gd name="connsiteX21" fmla="*/ 2538484 w 7710985"/>
                  <a:gd name="connsiteY21" fmla="*/ 286603 h 327547"/>
                  <a:gd name="connsiteX22" fmla="*/ 2579427 w 7710985"/>
                  <a:gd name="connsiteY22" fmla="*/ 259308 h 327547"/>
                  <a:gd name="connsiteX23" fmla="*/ 2661314 w 7710985"/>
                  <a:gd name="connsiteY23" fmla="*/ 232012 h 327547"/>
                  <a:gd name="connsiteX24" fmla="*/ 2743200 w 7710985"/>
                  <a:gd name="connsiteY24" fmla="*/ 177421 h 327547"/>
                  <a:gd name="connsiteX25" fmla="*/ 2825087 w 7710985"/>
                  <a:gd name="connsiteY25" fmla="*/ 150126 h 327547"/>
                  <a:gd name="connsiteX26" fmla="*/ 2866030 w 7710985"/>
                  <a:gd name="connsiteY26" fmla="*/ 136478 h 327547"/>
                  <a:gd name="connsiteX27" fmla="*/ 2961564 w 7710985"/>
                  <a:gd name="connsiteY27" fmla="*/ 109183 h 327547"/>
                  <a:gd name="connsiteX28" fmla="*/ 3002508 w 7710985"/>
                  <a:gd name="connsiteY28" fmla="*/ 81887 h 327547"/>
                  <a:gd name="connsiteX29" fmla="*/ 3166281 w 7710985"/>
                  <a:gd name="connsiteY29" fmla="*/ 54591 h 327547"/>
                  <a:gd name="connsiteX30" fmla="*/ 3220872 w 7710985"/>
                  <a:gd name="connsiteY30" fmla="*/ 40944 h 327547"/>
                  <a:gd name="connsiteX31" fmla="*/ 3302758 w 7710985"/>
                  <a:gd name="connsiteY31" fmla="*/ 13648 h 327547"/>
                  <a:gd name="connsiteX32" fmla="*/ 3439236 w 7710985"/>
                  <a:gd name="connsiteY32" fmla="*/ 0 h 327547"/>
                  <a:gd name="connsiteX33" fmla="*/ 3684896 w 7710985"/>
                  <a:gd name="connsiteY33" fmla="*/ 13648 h 327547"/>
                  <a:gd name="connsiteX34" fmla="*/ 3766782 w 7710985"/>
                  <a:gd name="connsiteY34" fmla="*/ 40944 h 327547"/>
                  <a:gd name="connsiteX35" fmla="*/ 3889612 w 7710985"/>
                  <a:gd name="connsiteY35" fmla="*/ 81887 h 327547"/>
                  <a:gd name="connsiteX36" fmla="*/ 3930555 w 7710985"/>
                  <a:gd name="connsiteY36" fmla="*/ 95535 h 327547"/>
                  <a:gd name="connsiteX37" fmla="*/ 3985146 w 7710985"/>
                  <a:gd name="connsiteY37" fmla="*/ 109183 h 327547"/>
                  <a:gd name="connsiteX38" fmla="*/ 4026090 w 7710985"/>
                  <a:gd name="connsiteY38" fmla="*/ 136478 h 327547"/>
                  <a:gd name="connsiteX39" fmla="*/ 4107976 w 7710985"/>
                  <a:gd name="connsiteY39" fmla="*/ 163774 h 327547"/>
                  <a:gd name="connsiteX40" fmla="*/ 4148920 w 7710985"/>
                  <a:gd name="connsiteY40" fmla="*/ 191069 h 327547"/>
                  <a:gd name="connsiteX41" fmla="*/ 4271749 w 7710985"/>
                  <a:gd name="connsiteY41" fmla="*/ 218365 h 327547"/>
                  <a:gd name="connsiteX42" fmla="*/ 4312693 w 7710985"/>
                  <a:gd name="connsiteY42" fmla="*/ 232012 h 327547"/>
                  <a:gd name="connsiteX43" fmla="*/ 4435523 w 7710985"/>
                  <a:gd name="connsiteY43" fmla="*/ 245660 h 327547"/>
                  <a:gd name="connsiteX44" fmla="*/ 4749421 w 7710985"/>
                  <a:gd name="connsiteY44" fmla="*/ 232012 h 327547"/>
                  <a:gd name="connsiteX45" fmla="*/ 4831308 w 7710985"/>
                  <a:gd name="connsiteY45" fmla="*/ 204717 h 327547"/>
                  <a:gd name="connsiteX46" fmla="*/ 4954137 w 7710985"/>
                  <a:gd name="connsiteY46" fmla="*/ 163774 h 327547"/>
                  <a:gd name="connsiteX47" fmla="*/ 5036024 w 7710985"/>
                  <a:gd name="connsiteY47" fmla="*/ 136478 h 327547"/>
                  <a:gd name="connsiteX48" fmla="*/ 5076967 w 7710985"/>
                  <a:gd name="connsiteY48" fmla="*/ 109183 h 327547"/>
                  <a:gd name="connsiteX49" fmla="*/ 5172502 w 7710985"/>
                  <a:gd name="connsiteY49" fmla="*/ 81887 h 327547"/>
                  <a:gd name="connsiteX50" fmla="*/ 5336275 w 7710985"/>
                  <a:gd name="connsiteY50" fmla="*/ 40944 h 327547"/>
                  <a:gd name="connsiteX51" fmla="*/ 5827594 w 7710985"/>
                  <a:gd name="connsiteY51" fmla="*/ 54591 h 327547"/>
                  <a:gd name="connsiteX52" fmla="*/ 5977720 w 7710985"/>
                  <a:gd name="connsiteY52" fmla="*/ 95535 h 327547"/>
                  <a:gd name="connsiteX53" fmla="*/ 6045958 w 7710985"/>
                  <a:gd name="connsiteY53" fmla="*/ 109183 h 327547"/>
                  <a:gd name="connsiteX54" fmla="*/ 6086902 w 7710985"/>
                  <a:gd name="connsiteY54" fmla="*/ 122830 h 327547"/>
                  <a:gd name="connsiteX55" fmla="*/ 6537278 w 7710985"/>
                  <a:gd name="connsiteY55" fmla="*/ 150126 h 327547"/>
                  <a:gd name="connsiteX56" fmla="*/ 6605517 w 7710985"/>
                  <a:gd name="connsiteY56" fmla="*/ 136478 h 327547"/>
                  <a:gd name="connsiteX57" fmla="*/ 6687403 w 7710985"/>
                  <a:gd name="connsiteY57" fmla="*/ 122830 h 327547"/>
                  <a:gd name="connsiteX58" fmla="*/ 6810233 w 7710985"/>
                  <a:gd name="connsiteY58" fmla="*/ 81887 h 327547"/>
                  <a:gd name="connsiteX59" fmla="*/ 6892120 w 7710985"/>
                  <a:gd name="connsiteY59" fmla="*/ 54591 h 327547"/>
                  <a:gd name="connsiteX60" fmla="*/ 6933063 w 7710985"/>
                  <a:gd name="connsiteY60" fmla="*/ 40944 h 327547"/>
                  <a:gd name="connsiteX61" fmla="*/ 6974006 w 7710985"/>
                  <a:gd name="connsiteY61" fmla="*/ 13648 h 327547"/>
                  <a:gd name="connsiteX62" fmla="*/ 7055893 w 7710985"/>
                  <a:gd name="connsiteY62" fmla="*/ 0 h 327547"/>
                  <a:gd name="connsiteX63" fmla="*/ 7451678 w 7710985"/>
                  <a:gd name="connsiteY63" fmla="*/ 13648 h 327547"/>
                  <a:gd name="connsiteX64" fmla="*/ 7588155 w 7710985"/>
                  <a:gd name="connsiteY64" fmla="*/ 40944 h 327547"/>
                  <a:gd name="connsiteX65" fmla="*/ 7629099 w 7710985"/>
                  <a:gd name="connsiteY65" fmla="*/ 68239 h 327547"/>
                  <a:gd name="connsiteX66" fmla="*/ 7710985 w 7710985"/>
                  <a:gd name="connsiteY66" fmla="*/ 95535 h 32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710985" h="327547">
                    <a:moveTo>
                      <a:pt x="0" y="191069"/>
                    </a:moveTo>
                    <a:cubicBezTo>
                      <a:pt x="124013" y="208786"/>
                      <a:pt x="65020" y="194545"/>
                      <a:pt x="177421" y="232012"/>
                    </a:cubicBezTo>
                    <a:lnTo>
                      <a:pt x="218364" y="245660"/>
                    </a:lnTo>
                    <a:cubicBezTo>
                      <a:pt x="232012" y="250209"/>
                      <a:pt x="247338" y="251328"/>
                      <a:pt x="259308" y="259308"/>
                    </a:cubicBezTo>
                    <a:cubicBezTo>
                      <a:pt x="272956" y="268406"/>
                      <a:pt x="284893" y="280844"/>
                      <a:pt x="300251" y="286603"/>
                    </a:cubicBezTo>
                    <a:cubicBezTo>
                      <a:pt x="349034" y="304897"/>
                      <a:pt x="518172" y="312725"/>
                      <a:pt x="532263" y="313899"/>
                    </a:cubicBezTo>
                    <a:cubicBezTo>
                      <a:pt x="605051" y="309350"/>
                      <a:pt x="678098" y="307886"/>
                      <a:pt x="750627" y="300251"/>
                    </a:cubicBezTo>
                    <a:cubicBezTo>
                      <a:pt x="764934" y="298745"/>
                      <a:pt x="777463" y="289424"/>
                      <a:pt x="791570" y="286603"/>
                    </a:cubicBezTo>
                    <a:cubicBezTo>
                      <a:pt x="823114" y="280294"/>
                      <a:pt x="855311" y="277847"/>
                      <a:pt x="887105" y="272956"/>
                    </a:cubicBezTo>
                    <a:cubicBezTo>
                      <a:pt x="937587" y="265190"/>
                      <a:pt x="975973" y="259942"/>
                      <a:pt x="1023582" y="245660"/>
                    </a:cubicBezTo>
                    <a:cubicBezTo>
                      <a:pt x="1088323" y="226238"/>
                      <a:pt x="1146314" y="199611"/>
                      <a:pt x="1214651" y="191069"/>
                    </a:cubicBezTo>
                    <a:cubicBezTo>
                      <a:pt x="1351291" y="173989"/>
                      <a:pt x="1287655" y="183450"/>
                      <a:pt x="1405720" y="163774"/>
                    </a:cubicBezTo>
                    <a:cubicBezTo>
                      <a:pt x="1478508" y="168323"/>
                      <a:pt x="1551823" y="167567"/>
                      <a:pt x="1624084" y="177421"/>
                    </a:cubicBezTo>
                    <a:cubicBezTo>
                      <a:pt x="1652592" y="181308"/>
                      <a:pt x="1678675" y="195618"/>
                      <a:pt x="1705970" y="204717"/>
                    </a:cubicBezTo>
                    <a:cubicBezTo>
                      <a:pt x="1719618" y="209266"/>
                      <a:pt x="1734944" y="210385"/>
                      <a:pt x="1746914" y="218365"/>
                    </a:cubicBezTo>
                    <a:cubicBezTo>
                      <a:pt x="1760562" y="227463"/>
                      <a:pt x="1772868" y="238998"/>
                      <a:pt x="1787857" y="245660"/>
                    </a:cubicBezTo>
                    <a:cubicBezTo>
                      <a:pt x="1814149" y="257345"/>
                      <a:pt x="1842448" y="263858"/>
                      <a:pt x="1869743" y="272956"/>
                    </a:cubicBezTo>
                    <a:lnTo>
                      <a:pt x="1951630" y="300251"/>
                    </a:lnTo>
                    <a:cubicBezTo>
                      <a:pt x="1965278" y="304800"/>
                      <a:pt x="1978298" y="312115"/>
                      <a:pt x="1992573" y="313899"/>
                    </a:cubicBezTo>
                    <a:lnTo>
                      <a:pt x="2101755" y="327547"/>
                    </a:lnTo>
                    <a:cubicBezTo>
                      <a:pt x="2215486" y="322998"/>
                      <a:pt x="2329396" y="321730"/>
                      <a:pt x="2442949" y="313899"/>
                    </a:cubicBezTo>
                    <a:cubicBezTo>
                      <a:pt x="2453094" y="313199"/>
                      <a:pt x="2524539" y="293575"/>
                      <a:pt x="2538484" y="286603"/>
                    </a:cubicBezTo>
                    <a:cubicBezTo>
                      <a:pt x="2553155" y="279268"/>
                      <a:pt x="2564438" y="265970"/>
                      <a:pt x="2579427" y="259308"/>
                    </a:cubicBezTo>
                    <a:cubicBezTo>
                      <a:pt x="2605719" y="247623"/>
                      <a:pt x="2637374" y="247972"/>
                      <a:pt x="2661314" y="232012"/>
                    </a:cubicBezTo>
                    <a:cubicBezTo>
                      <a:pt x="2688609" y="213815"/>
                      <a:pt x="2712078" y="187795"/>
                      <a:pt x="2743200" y="177421"/>
                    </a:cubicBezTo>
                    <a:lnTo>
                      <a:pt x="2825087" y="150126"/>
                    </a:lnTo>
                    <a:cubicBezTo>
                      <a:pt x="2838735" y="145577"/>
                      <a:pt x="2852074" y="139967"/>
                      <a:pt x="2866030" y="136478"/>
                    </a:cubicBezTo>
                    <a:cubicBezTo>
                      <a:pt x="2934577" y="119341"/>
                      <a:pt x="2902826" y="128761"/>
                      <a:pt x="2961564" y="109183"/>
                    </a:cubicBezTo>
                    <a:cubicBezTo>
                      <a:pt x="2975212" y="100084"/>
                      <a:pt x="2987150" y="87647"/>
                      <a:pt x="3002508" y="81887"/>
                    </a:cubicBezTo>
                    <a:cubicBezTo>
                      <a:pt x="3029134" y="71902"/>
                      <a:pt x="3149233" y="57690"/>
                      <a:pt x="3166281" y="54591"/>
                    </a:cubicBezTo>
                    <a:cubicBezTo>
                      <a:pt x="3184735" y="51236"/>
                      <a:pt x="3202906" y="46334"/>
                      <a:pt x="3220872" y="40944"/>
                    </a:cubicBezTo>
                    <a:cubicBezTo>
                      <a:pt x="3248430" y="32676"/>
                      <a:pt x="3274129" y="16511"/>
                      <a:pt x="3302758" y="13648"/>
                    </a:cubicBezTo>
                    <a:lnTo>
                      <a:pt x="3439236" y="0"/>
                    </a:lnTo>
                    <a:cubicBezTo>
                      <a:pt x="3521123" y="4549"/>
                      <a:pt x="3603516" y="3475"/>
                      <a:pt x="3684896" y="13648"/>
                    </a:cubicBezTo>
                    <a:cubicBezTo>
                      <a:pt x="3713446" y="17217"/>
                      <a:pt x="3739487" y="31846"/>
                      <a:pt x="3766782" y="40944"/>
                    </a:cubicBezTo>
                    <a:lnTo>
                      <a:pt x="3889612" y="81887"/>
                    </a:lnTo>
                    <a:cubicBezTo>
                      <a:pt x="3903260" y="86436"/>
                      <a:pt x="3916599" y="92046"/>
                      <a:pt x="3930555" y="95535"/>
                    </a:cubicBezTo>
                    <a:lnTo>
                      <a:pt x="3985146" y="109183"/>
                    </a:lnTo>
                    <a:cubicBezTo>
                      <a:pt x="3998794" y="118281"/>
                      <a:pt x="4011101" y="129816"/>
                      <a:pt x="4026090" y="136478"/>
                    </a:cubicBezTo>
                    <a:cubicBezTo>
                      <a:pt x="4052382" y="148163"/>
                      <a:pt x="4084036" y="147815"/>
                      <a:pt x="4107976" y="163774"/>
                    </a:cubicBezTo>
                    <a:cubicBezTo>
                      <a:pt x="4121624" y="172872"/>
                      <a:pt x="4134249" y="183734"/>
                      <a:pt x="4148920" y="191069"/>
                    </a:cubicBezTo>
                    <a:cubicBezTo>
                      <a:pt x="4185789" y="209503"/>
                      <a:pt x="4234005" y="209978"/>
                      <a:pt x="4271749" y="218365"/>
                    </a:cubicBezTo>
                    <a:cubicBezTo>
                      <a:pt x="4285793" y="221486"/>
                      <a:pt x="4298503" y="229647"/>
                      <a:pt x="4312693" y="232012"/>
                    </a:cubicBezTo>
                    <a:cubicBezTo>
                      <a:pt x="4353328" y="238784"/>
                      <a:pt x="4394580" y="241111"/>
                      <a:pt x="4435523" y="245660"/>
                    </a:cubicBezTo>
                    <a:cubicBezTo>
                      <a:pt x="4540156" y="241111"/>
                      <a:pt x="4645245" y="242789"/>
                      <a:pt x="4749421" y="232012"/>
                    </a:cubicBezTo>
                    <a:cubicBezTo>
                      <a:pt x="4778040" y="229051"/>
                      <a:pt x="4804012" y="213815"/>
                      <a:pt x="4831308" y="204717"/>
                    </a:cubicBezTo>
                    <a:lnTo>
                      <a:pt x="4954137" y="163774"/>
                    </a:lnTo>
                    <a:cubicBezTo>
                      <a:pt x="4954138" y="163774"/>
                      <a:pt x="5036023" y="136479"/>
                      <a:pt x="5036024" y="136478"/>
                    </a:cubicBezTo>
                    <a:cubicBezTo>
                      <a:pt x="5049672" y="127380"/>
                      <a:pt x="5062296" y="116518"/>
                      <a:pt x="5076967" y="109183"/>
                    </a:cubicBezTo>
                    <a:cubicBezTo>
                      <a:pt x="5099900" y="97716"/>
                      <a:pt x="5150638" y="88446"/>
                      <a:pt x="5172502" y="81887"/>
                    </a:cubicBezTo>
                    <a:cubicBezTo>
                      <a:pt x="5307672" y="41335"/>
                      <a:pt x="5200008" y="63654"/>
                      <a:pt x="5336275" y="40944"/>
                    </a:cubicBezTo>
                    <a:cubicBezTo>
                      <a:pt x="5500048" y="45493"/>
                      <a:pt x="5664137" y="43446"/>
                      <a:pt x="5827594" y="54591"/>
                    </a:cubicBezTo>
                    <a:cubicBezTo>
                      <a:pt x="5919056" y="60827"/>
                      <a:pt x="5913335" y="79438"/>
                      <a:pt x="5977720" y="95535"/>
                    </a:cubicBezTo>
                    <a:cubicBezTo>
                      <a:pt x="6000224" y="101161"/>
                      <a:pt x="6023454" y="103557"/>
                      <a:pt x="6045958" y="109183"/>
                    </a:cubicBezTo>
                    <a:cubicBezTo>
                      <a:pt x="6059915" y="112672"/>
                      <a:pt x="6072683" y="120643"/>
                      <a:pt x="6086902" y="122830"/>
                    </a:cubicBezTo>
                    <a:cubicBezTo>
                      <a:pt x="6210171" y="141794"/>
                      <a:pt x="6446683" y="146187"/>
                      <a:pt x="6537278" y="150126"/>
                    </a:cubicBezTo>
                    <a:lnTo>
                      <a:pt x="6605517" y="136478"/>
                    </a:lnTo>
                    <a:cubicBezTo>
                      <a:pt x="6632742" y="131528"/>
                      <a:pt x="6660557" y="129541"/>
                      <a:pt x="6687403" y="122830"/>
                    </a:cubicBezTo>
                    <a:cubicBezTo>
                      <a:pt x="6687422" y="122825"/>
                      <a:pt x="6789752" y="88714"/>
                      <a:pt x="6810233" y="81887"/>
                    </a:cubicBezTo>
                    <a:lnTo>
                      <a:pt x="6892120" y="54591"/>
                    </a:lnTo>
                    <a:lnTo>
                      <a:pt x="6933063" y="40944"/>
                    </a:lnTo>
                    <a:cubicBezTo>
                      <a:pt x="6946711" y="31845"/>
                      <a:pt x="6958445" y="18835"/>
                      <a:pt x="6974006" y="13648"/>
                    </a:cubicBezTo>
                    <a:cubicBezTo>
                      <a:pt x="7000258" y="4897"/>
                      <a:pt x="7028221" y="0"/>
                      <a:pt x="7055893" y="0"/>
                    </a:cubicBezTo>
                    <a:cubicBezTo>
                      <a:pt x="7187900" y="0"/>
                      <a:pt x="7319750" y="9099"/>
                      <a:pt x="7451678" y="13648"/>
                    </a:cubicBezTo>
                    <a:cubicBezTo>
                      <a:pt x="7486889" y="18678"/>
                      <a:pt x="7550041" y="21887"/>
                      <a:pt x="7588155" y="40944"/>
                    </a:cubicBezTo>
                    <a:cubicBezTo>
                      <a:pt x="7602826" y="48279"/>
                      <a:pt x="7614110" y="61577"/>
                      <a:pt x="7629099" y="68239"/>
                    </a:cubicBezTo>
                    <a:cubicBezTo>
                      <a:pt x="7655391" y="79924"/>
                      <a:pt x="7710985" y="95535"/>
                      <a:pt x="7710985" y="95535"/>
                    </a:cubicBezTo>
                  </a:path>
                </a:pathLst>
              </a:custGeom>
              <a:noFill/>
              <a:ln w="76200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6"/>
              </a:p>
            </p:txBody>
          </p:sp>
        </p:grp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ECDB226-97E0-4A84-9540-868B4CFD0355}"/>
              </a:ext>
            </a:extLst>
          </p:cNvPr>
          <p:cNvGrpSpPr/>
          <p:nvPr/>
        </p:nvGrpSpPr>
        <p:grpSpPr>
          <a:xfrm>
            <a:off x="644157" y="603804"/>
            <a:ext cx="3013994" cy="1732340"/>
            <a:chOff x="8175008" y="4449169"/>
            <a:chExt cx="2750900" cy="2338319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CE2BE070-0393-4D89-9063-DE2B625CA392}"/>
                </a:ext>
              </a:extLst>
            </p:cNvPr>
            <p:cNvSpPr/>
            <p:nvPr/>
          </p:nvSpPr>
          <p:spPr>
            <a:xfrm flipH="1">
              <a:off x="10190601" y="6350722"/>
              <a:ext cx="98716" cy="173187"/>
            </a:xfrm>
            <a:prstGeom prst="rect">
              <a:avLst/>
            </a:prstGeom>
            <a:solidFill>
              <a:srgbClr val="8CFA1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36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CC76AEFF-9189-433C-948F-28601A06D32B}"/>
                </a:ext>
              </a:extLst>
            </p:cNvPr>
            <p:cNvSpPr/>
            <p:nvPr/>
          </p:nvSpPr>
          <p:spPr>
            <a:xfrm flipH="1">
              <a:off x="8700716" y="6416689"/>
              <a:ext cx="98716" cy="173187"/>
            </a:xfrm>
            <a:prstGeom prst="rect">
              <a:avLst/>
            </a:prstGeom>
            <a:solidFill>
              <a:srgbClr val="8CFA1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36"/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27FF9380-236D-4D26-98B5-82C2A1F0ED5D}"/>
                </a:ext>
              </a:extLst>
            </p:cNvPr>
            <p:cNvGrpSpPr/>
            <p:nvPr/>
          </p:nvGrpSpPr>
          <p:grpSpPr>
            <a:xfrm>
              <a:off x="8175008" y="4449169"/>
              <a:ext cx="2750900" cy="2338319"/>
              <a:chOff x="3155118" y="341523"/>
              <a:chExt cx="7751715" cy="6470082"/>
            </a:xfrm>
          </p:grpSpPr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13665504-25DB-4E5F-B89A-0371839581BF}"/>
                  </a:ext>
                </a:extLst>
              </p:cNvPr>
              <p:cNvGrpSpPr/>
              <p:nvPr/>
            </p:nvGrpSpPr>
            <p:grpSpPr>
              <a:xfrm>
                <a:off x="3289110" y="341523"/>
                <a:ext cx="7509384" cy="5690786"/>
                <a:chOff x="2880985" y="341523"/>
                <a:chExt cx="7917509" cy="5514459"/>
              </a:xfrm>
            </p:grpSpPr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9670CBD6-9F56-40B6-A140-EB9BDB73B149}"/>
                    </a:ext>
                  </a:extLst>
                </p:cNvPr>
                <p:cNvSpPr/>
                <p:nvPr/>
              </p:nvSpPr>
              <p:spPr>
                <a:xfrm rot="1754815">
                  <a:off x="9753634" y="2993100"/>
                  <a:ext cx="236176" cy="1653182"/>
                </a:xfrm>
                <a:prstGeom prst="rect">
                  <a:avLst/>
                </a:prstGeom>
                <a:solidFill>
                  <a:srgbClr val="8CFA1E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6"/>
                </a:p>
              </p:txBody>
            </p: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5D21870E-9975-497A-8B38-60CCDBCDC8BC}"/>
                    </a:ext>
                  </a:extLst>
                </p:cNvPr>
                <p:cNvGrpSpPr/>
                <p:nvPr/>
              </p:nvGrpSpPr>
              <p:grpSpPr>
                <a:xfrm>
                  <a:off x="6030018" y="341523"/>
                  <a:ext cx="771678" cy="3534976"/>
                  <a:chOff x="1826498" y="450707"/>
                  <a:chExt cx="771678" cy="3534976"/>
                </a:xfrm>
              </p:grpSpPr>
              <p:sp>
                <p:nvSpPr>
                  <p:cNvPr id="183" name="Oval 8">
                    <a:extLst>
                      <a:ext uri="{FF2B5EF4-FFF2-40B4-BE49-F238E27FC236}">
                        <a16:creationId xmlns:a16="http://schemas.microsoft.com/office/drawing/2014/main" id="{FB0AC79A-4EE1-4D8B-94E0-F6CD7E63CF21}"/>
                      </a:ext>
                    </a:extLst>
                  </p:cNvPr>
                  <p:cNvSpPr/>
                  <p:nvPr/>
                </p:nvSpPr>
                <p:spPr>
                  <a:xfrm>
                    <a:off x="1847535" y="478083"/>
                    <a:ext cx="750641" cy="3507600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0641" h="3507600">
                        <a:moveTo>
                          <a:pt x="13" y="1706045"/>
                        </a:moveTo>
                        <a:cubicBezTo>
                          <a:pt x="-2262" y="1121466"/>
                          <a:pt x="277518" y="9172"/>
                          <a:pt x="402623" y="74"/>
                        </a:cubicBezTo>
                        <a:cubicBezTo>
                          <a:pt x="527728" y="-9024"/>
                          <a:pt x="750641" y="814797"/>
                          <a:pt x="750641" y="1651454"/>
                        </a:cubicBezTo>
                        <a:cubicBezTo>
                          <a:pt x="750641" y="2488111"/>
                          <a:pt x="541376" y="3498452"/>
                          <a:pt x="416271" y="3507550"/>
                        </a:cubicBezTo>
                        <a:cubicBezTo>
                          <a:pt x="291166" y="3516648"/>
                          <a:pt x="2288" y="2290624"/>
                          <a:pt x="13" y="1706045"/>
                        </a:cubicBezTo>
                        <a:close/>
                      </a:path>
                    </a:pathLst>
                  </a:custGeom>
                  <a:solidFill>
                    <a:srgbClr val="FB6969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184" name="Oval 8">
                    <a:extLst>
                      <a:ext uri="{FF2B5EF4-FFF2-40B4-BE49-F238E27FC236}">
                        <a16:creationId xmlns:a16="http://schemas.microsoft.com/office/drawing/2014/main" id="{5AE863D1-28B5-40EB-82DB-12794E89726F}"/>
                      </a:ext>
                    </a:extLst>
                  </p:cNvPr>
                  <p:cNvSpPr/>
                  <p:nvPr/>
                </p:nvSpPr>
                <p:spPr>
                  <a:xfrm flipH="1">
                    <a:off x="1826498" y="450707"/>
                    <a:ext cx="441824" cy="3507576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07788 w 355679"/>
                      <a:gd name="connsiteY0" fmla="*/ 1755572 h 3507928"/>
                      <a:gd name="connsiteX1" fmla="*/ 7661 w 355679"/>
                      <a:gd name="connsiteY1" fmla="*/ 265 h 3507928"/>
                      <a:gd name="connsiteX2" fmla="*/ 355679 w 355679"/>
                      <a:gd name="connsiteY2" fmla="*/ 1651645 h 3507928"/>
                      <a:gd name="connsiteX3" fmla="*/ 21309 w 355679"/>
                      <a:gd name="connsiteY3" fmla="*/ 3507741 h 3507928"/>
                      <a:gd name="connsiteX4" fmla="*/ 107788 w 355679"/>
                      <a:gd name="connsiteY4" fmla="*/ 1755572 h 3507928"/>
                      <a:gd name="connsiteX0" fmla="*/ 112046 w 441824"/>
                      <a:gd name="connsiteY0" fmla="*/ 1755365 h 3507576"/>
                      <a:gd name="connsiteX1" fmla="*/ 11919 w 441824"/>
                      <a:gd name="connsiteY1" fmla="*/ 58 h 3507576"/>
                      <a:gd name="connsiteX2" fmla="*/ 441824 w 441824"/>
                      <a:gd name="connsiteY2" fmla="*/ 1706030 h 3507576"/>
                      <a:gd name="connsiteX3" fmla="*/ 25567 w 441824"/>
                      <a:gd name="connsiteY3" fmla="*/ 3507534 h 3507576"/>
                      <a:gd name="connsiteX4" fmla="*/ 112046 w 441824"/>
                      <a:gd name="connsiteY4" fmla="*/ 1755365 h 3507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1824" h="3507576">
                        <a:moveTo>
                          <a:pt x="112046" y="1755365"/>
                        </a:moveTo>
                        <a:cubicBezTo>
                          <a:pt x="109771" y="1170786"/>
                          <a:pt x="-43044" y="8280"/>
                          <a:pt x="11919" y="58"/>
                        </a:cubicBezTo>
                        <a:cubicBezTo>
                          <a:pt x="66882" y="-8164"/>
                          <a:pt x="441824" y="869373"/>
                          <a:pt x="441824" y="1706030"/>
                        </a:cubicBezTo>
                        <a:cubicBezTo>
                          <a:pt x="441824" y="2542687"/>
                          <a:pt x="80530" y="3499312"/>
                          <a:pt x="25567" y="3507534"/>
                        </a:cubicBezTo>
                        <a:cubicBezTo>
                          <a:pt x="-29396" y="3515756"/>
                          <a:pt x="114321" y="2339944"/>
                          <a:pt x="112046" y="1755365"/>
                        </a:cubicBezTo>
                        <a:close/>
                      </a:path>
                    </a:pathLst>
                  </a:custGeom>
                  <a:solidFill>
                    <a:srgbClr val="CA2706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FF0D1C95-F19F-4F4C-AB13-5688F95373E5}"/>
                    </a:ext>
                  </a:extLst>
                </p:cNvPr>
                <p:cNvGrpSpPr/>
                <p:nvPr/>
              </p:nvGrpSpPr>
              <p:grpSpPr>
                <a:xfrm>
                  <a:off x="2880985" y="396197"/>
                  <a:ext cx="7073437" cy="5459785"/>
                  <a:chOff x="2880985" y="396197"/>
                  <a:chExt cx="7073437" cy="5459785"/>
                </a:xfrm>
              </p:grpSpPr>
              <p:grpSp>
                <p:nvGrpSpPr>
                  <p:cNvPr id="157" name="Group 156">
                    <a:extLst>
                      <a:ext uri="{FF2B5EF4-FFF2-40B4-BE49-F238E27FC236}">
                        <a16:creationId xmlns:a16="http://schemas.microsoft.com/office/drawing/2014/main" id="{5D7D8FA7-0978-4829-9D4E-C29BBB0C2BD0}"/>
                      </a:ext>
                    </a:extLst>
                  </p:cNvPr>
                  <p:cNvGrpSpPr/>
                  <p:nvPr/>
                </p:nvGrpSpPr>
                <p:grpSpPr>
                  <a:xfrm>
                    <a:off x="2880985" y="396197"/>
                    <a:ext cx="7073437" cy="3818260"/>
                    <a:chOff x="2880985" y="396197"/>
                    <a:chExt cx="7073437" cy="3818260"/>
                  </a:xfrm>
                </p:grpSpPr>
                <p:grpSp>
                  <p:nvGrpSpPr>
                    <p:cNvPr id="159" name="Group 158">
                      <a:extLst>
                        <a:ext uri="{FF2B5EF4-FFF2-40B4-BE49-F238E27FC236}">
                          <a16:creationId xmlns:a16="http://schemas.microsoft.com/office/drawing/2014/main" id="{2B7B3EA1-B4E3-4FD8-B954-38382A48052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20948" y="396197"/>
                      <a:ext cx="6578369" cy="3818260"/>
                      <a:chOff x="3120948" y="1460725"/>
                      <a:chExt cx="6578369" cy="3818260"/>
                    </a:xfrm>
                  </p:grpSpPr>
                  <p:sp>
                    <p:nvSpPr>
                      <p:cNvPr id="166" name="Oval 8">
                        <a:extLst>
                          <a:ext uri="{FF2B5EF4-FFF2-40B4-BE49-F238E27FC236}">
                            <a16:creationId xmlns:a16="http://schemas.microsoft.com/office/drawing/2014/main" id="{B9715888-7690-46D5-A511-DE06F0AED631}"/>
                          </a:ext>
                        </a:extLst>
                      </p:cNvPr>
                      <p:cNvSpPr/>
                      <p:nvPr/>
                    </p:nvSpPr>
                    <p:spPr>
                      <a:xfrm rot="1056306">
                        <a:off x="6515082" y="1460725"/>
                        <a:ext cx="750641" cy="3507600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50641" h="3507600">
                            <a:moveTo>
                              <a:pt x="13" y="1706045"/>
                            </a:moveTo>
                            <a:cubicBezTo>
                              <a:pt x="-2262" y="1121466"/>
                              <a:pt x="277518" y="9172"/>
                              <a:pt x="402623" y="74"/>
                            </a:cubicBezTo>
                            <a:cubicBezTo>
                              <a:pt x="527728" y="-9024"/>
                              <a:pt x="750641" y="814797"/>
                              <a:pt x="750641" y="1651454"/>
                            </a:cubicBezTo>
                            <a:cubicBezTo>
                              <a:pt x="750641" y="2488111"/>
                              <a:pt x="541376" y="3498452"/>
                              <a:pt x="416271" y="3507550"/>
                            </a:cubicBezTo>
                            <a:cubicBezTo>
                              <a:pt x="291166" y="3516648"/>
                              <a:pt x="2288" y="2290624"/>
                              <a:pt x="13" y="1706045"/>
                            </a:cubicBezTo>
                            <a:close/>
                          </a:path>
                        </a:pathLst>
                      </a:custGeom>
                      <a:solidFill>
                        <a:srgbClr val="FB6969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sp>
                    <p:nvSpPr>
                      <p:cNvPr id="167" name="Oval 8">
                        <a:extLst>
                          <a:ext uri="{FF2B5EF4-FFF2-40B4-BE49-F238E27FC236}">
                            <a16:creationId xmlns:a16="http://schemas.microsoft.com/office/drawing/2014/main" id="{B5A84C25-EAC3-457E-AC99-25B4B2AE7BBB}"/>
                          </a:ext>
                        </a:extLst>
                      </p:cNvPr>
                      <p:cNvSpPr/>
                      <p:nvPr/>
                    </p:nvSpPr>
                    <p:spPr>
                      <a:xfrm rot="1048221">
                        <a:off x="6929410" y="1518176"/>
                        <a:ext cx="355679" cy="3507928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  <a:gd name="connsiteX0" fmla="*/ 107788 w 355679"/>
                          <a:gd name="connsiteY0" fmla="*/ 1755572 h 3507928"/>
                          <a:gd name="connsiteX1" fmla="*/ 7661 w 355679"/>
                          <a:gd name="connsiteY1" fmla="*/ 265 h 3507928"/>
                          <a:gd name="connsiteX2" fmla="*/ 355679 w 355679"/>
                          <a:gd name="connsiteY2" fmla="*/ 1651645 h 3507928"/>
                          <a:gd name="connsiteX3" fmla="*/ 21309 w 355679"/>
                          <a:gd name="connsiteY3" fmla="*/ 3507741 h 3507928"/>
                          <a:gd name="connsiteX4" fmla="*/ 107788 w 355679"/>
                          <a:gd name="connsiteY4" fmla="*/ 1755572 h 350792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55679" h="3507928">
                            <a:moveTo>
                              <a:pt x="107788" y="1755572"/>
                            </a:moveTo>
                            <a:cubicBezTo>
                              <a:pt x="105513" y="1170993"/>
                              <a:pt x="-33654" y="17586"/>
                              <a:pt x="7661" y="265"/>
                            </a:cubicBezTo>
                            <a:cubicBezTo>
                              <a:pt x="48976" y="-17056"/>
                              <a:pt x="355679" y="814988"/>
                              <a:pt x="355679" y="1651645"/>
                            </a:cubicBezTo>
                            <a:cubicBezTo>
                              <a:pt x="355679" y="2488302"/>
                              <a:pt x="62624" y="3490420"/>
                              <a:pt x="21309" y="3507741"/>
                            </a:cubicBezTo>
                            <a:cubicBezTo>
                              <a:pt x="-20006" y="3525062"/>
                              <a:pt x="110063" y="2340151"/>
                              <a:pt x="107788" y="1755572"/>
                            </a:cubicBezTo>
                            <a:close/>
                          </a:path>
                        </a:pathLst>
                      </a:custGeom>
                      <a:solidFill>
                        <a:srgbClr val="CA270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grpSp>
                    <p:nvGrpSpPr>
                      <p:cNvPr id="168" name="Group 167">
                        <a:extLst>
                          <a:ext uri="{FF2B5EF4-FFF2-40B4-BE49-F238E27FC236}">
                            <a16:creationId xmlns:a16="http://schemas.microsoft.com/office/drawing/2014/main" id="{DEB905E0-3262-4220-BADC-CB7E67D0E197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149556">
                        <a:off x="7026109" y="1724832"/>
                        <a:ext cx="766622" cy="3515423"/>
                        <a:chOff x="9704660" y="1938307"/>
                        <a:chExt cx="766622" cy="3515423"/>
                      </a:xfrm>
                    </p:grpSpPr>
                    <p:sp>
                      <p:nvSpPr>
                        <p:cNvPr id="181" name="Oval 8">
                          <a:extLst>
                            <a:ext uri="{FF2B5EF4-FFF2-40B4-BE49-F238E27FC236}">
                              <a16:creationId xmlns:a16="http://schemas.microsoft.com/office/drawing/2014/main" id="{E901B4DE-37FD-4C74-8680-A8CABD3CE7C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704660" y="1938307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182" name="Oval 8">
                          <a:extLst>
                            <a:ext uri="{FF2B5EF4-FFF2-40B4-BE49-F238E27FC236}">
                              <a16:creationId xmlns:a16="http://schemas.microsoft.com/office/drawing/2014/main" id="{53A685CF-080D-4030-9BC7-EACC9DC2747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115603" y="1945802"/>
                          <a:ext cx="355679" cy="3507928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55679" h="3507928">
                              <a:moveTo>
                                <a:pt x="107788" y="1755572"/>
                              </a:moveTo>
                              <a:cubicBezTo>
                                <a:pt x="105513" y="1170993"/>
                                <a:pt x="-33654" y="17586"/>
                                <a:pt x="7661" y="265"/>
                              </a:cubicBezTo>
                              <a:cubicBezTo>
                                <a:pt x="48976" y="-17056"/>
                                <a:pt x="355679" y="814988"/>
                                <a:pt x="355679" y="1651645"/>
                              </a:cubicBezTo>
                              <a:cubicBezTo>
                                <a:pt x="355679" y="2488302"/>
                                <a:pt x="62624" y="3490420"/>
                                <a:pt x="21309" y="3507741"/>
                              </a:cubicBezTo>
                              <a:cubicBezTo>
                                <a:pt x="-20006" y="3525062"/>
                                <a:pt x="110063" y="2340151"/>
                                <a:pt x="107788" y="175557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169" name="Group 168">
                        <a:extLst>
                          <a:ext uri="{FF2B5EF4-FFF2-40B4-BE49-F238E27FC236}">
                            <a16:creationId xmlns:a16="http://schemas.microsoft.com/office/drawing/2014/main" id="{5F1977D8-3AE5-40DE-B663-4D8856C20AD7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0551592">
                        <a:off x="5447094" y="1483940"/>
                        <a:ext cx="777477" cy="3522558"/>
                        <a:chOff x="3385627" y="2845973"/>
                        <a:chExt cx="777477" cy="3522558"/>
                      </a:xfrm>
                    </p:grpSpPr>
                    <p:sp>
                      <p:nvSpPr>
                        <p:cNvPr id="179" name="Oval 8">
                          <a:extLst>
                            <a:ext uri="{FF2B5EF4-FFF2-40B4-BE49-F238E27FC236}">
                              <a16:creationId xmlns:a16="http://schemas.microsoft.com/office/drawing/2014/main" id="{F75C0A43-E6E9-4997-B43F-7D978AAEA3B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12463" y="2845973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180" name="Oval 8">
                          <a:extLst>
                            <a:ext uri="{FF2B5EF4-FFF2-40B4-BE49-F238E27FC236}">
                              <a16:creationId xmlns:a16="http://schemas.microsoft.com/office/drawing/2014/main" id="{DDE0F3FA-5785-4580-873B-DE47905382A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3385627" y="2860955"/>
                          <a:ext cx="441824" cy="3507576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  <a:gd name="connsiteX0" fmla="*/ 112046 w 441824"/>
                            <a:gd name="connsiteY0" fmla="*/ 1755365 h 3507576"/>
                            <a:gd name="connsiteX1" fmla="*/ 11919 w 441824"/>
                            <a:gd name="connsiteY1" fmla="*/ 58 h 3507576"/>
                            <a:gd name="connsiteX2" fmla="*/ 441824 w 441824"/>
                            <a:gd name="connsiteY2" fmla="*/ 1706030 h 3507576"/>
                            <a:gd name="connsiteX3" fmla="*/ 25567 w 441824"/>
                            <a:gd name="connsiteY3" fmla="*/ 3507534 h 3507576"/>
                            <a:gd name="connsiteX4" fmla="*/ 112046 w 441824"/>
                            <a:gd name="connsiteY4" fmla="*/ 1755365 h 35075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41824" h="3507576">
                              <a:moveTo>
                                <a:pt x="112046" y="1755365"/>
                              </a:moveTo>
                              <a:cubicBezTo>
                                <a:pt x="109771" y="1170786"/>
                                <a:pt x="-43044" y="8280"/>
                                <a:pt x="11919" y="58"/>
                              </a:cubicBezTo>
                              <a:cubicBezTo>
                                <a:pt x="66882" y="-8164"/>
                                <a:pt x="441824" y="869373"/>
                                <a:pt x="441824" y="1706030"/>
                              </a:cubicBezTo>
                              <a:cubicBezTo>
                                <a:pt x="441824" y="2542687"/>
                                <a:pt x="80530" y="3499312"/>
                                <a:pt x="25567" y="3507534"/>
                              </a:cubicBezTo>
                              <a:cubicBezTo>
                                <a:pt x="-29396" y="3515756"/>
                                <a:pt x="114321" y="2339944"/>
                                <a:pt x="112046" y="175536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170" name="Group 169">
                        <a:extLst>
                          <a:ext uri="{FF2B5EF4-FFF2-40B4-BE49-F238E27FC236}">
                            <a16:creationId xmlns:a16="http://schemas.microsoft.com/office/drawing/2014/main" id="{ACBBBF10-1200-4DF4-A7AA-EC3213481676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19444345">
                        <a:off x="4970876" y="1756427"/>
                        <a:ext cx="777477" cy="3522558"/>
                        <a:chOff x="3385627" y="2845973"/>
                        <a:chExt cx="777477" cy="3522558"/>
                      </a:xfrm>
                    </p:grpSpPr>
                    <p:sp>
                      <p:nvSpPr>
                        <p:cNvPr id="177" name="Oval 8">
                          <a:extLst>
                            <a:ext uri="{FF2B5EF4-FFF2-40B4-BE49-F238E27FC236}">
                              <a16:creationId xmlns:a16="http://schemas.microsoft.com/office/drawing/2014/main" id="{308864FE-6E8C-4406-9C2D-008642AFD47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12463" y="2845973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178" name="Oval 8">
                          <a:extLst>
                            <a:ext uri="{FF2B5EF4-FFF2-40B4-BE49-F238E27FC236}">
                              <a16:creationId xmlns:a16="http://schemas.microsoft.com/office/drawing/2014/main" id="{E80CBC12-FEF0-4CD1-8C25-0118EFABF7B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3385627" y="2860955"/>
                          <a:ext cx="441824" cy="3507576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  <a:gd name="connsiteX0" fmla="*/ 112046 w 441824"/>
                            <a:gd name="connsiteY0" fmla="*/ 1755365 h 3507576"/>
                            <a:gd name="connsiteX1" fmla="*/ 11919 w 441824"/>
                            <a:gd name="connsiteY1" fmla="*/ 58 h 3507576"/>
                            <a:gd name="connsiteX2" fmla="*/ 441824 w 441824"/>
                            <a:gd name="connsiteY2" fmla="*/ 1706030 h 3507576"/>
                            <a:gd name="connsiteX3" fmla="*/ 25567 w 441824"/>
                            <a:gd name="connsiteY3" fmla="*/ 3507534 h 3507576"/>
                            <a:gd name="connsiteX4" fmla="*/ 112046 w 441824"/>
                            <a:gd name="connsiteY4" fmla="*/ 1755365 h 35075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41824" h="3507576">
                              <a:moveTo>
                                <a:pt x="112046" y="1755365"/>
                              </a:moveTo>
                              <a:cubicBezTo>
                                <a:pt x="109771" y="1170786"/>
                                <a:pt x="-43044" y="8280"/>
                                <a:pt x="11919" y="58"/>
                              </a:cubicBezTo>
                              <a:cubicBezTo>
                                <a:pt x="66882" y="-8164"/>
                                <a:pt x="441824" y="869373"/>
                                <a:pt x="441824" y="1706030"/>
                              </a:cubicBezTo>
                              <a:cubicBezTo>
                                <a:pt x="441824" y="2542687"/>
                                <a:pt x="80530" y="3499312"/>
                                <a:pt x="25567" y="3507534"/>
                              </a:cubicBezTo>
                              <a:cubicBezTo>
                                <a:pt x="-29396" y="3515756"/>
                                <a:pt x="114321" y="2339944"/>
                                <a:pt x="112046" y="175536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171" name="Group 170">
                        <a:extLst>
                          <a:ext uri="{FF2B5EF4-FFF2-40B4-BE49-F238E27FC236}">
                            <a16:creationId xmlns:a16="http://schemas.microsoft.com/office/drawing/2014/main" id="{CD1B7CB2-885A-4023-B8E9-D2B1ABBFF41C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3622171">
                        <a:off x="7558295" y="2264685"/>
                        <a:ext cx="766622" cy="3515423"/>
                        <a:chOff x="9704660" y="1938307"/>
                        <a:chExt cx="766622" cy="3515423"/>
                      </a:xfrm>
                    </p:grpSpPr>
                    <p:sp>
                      <p:nvSpPr>
                        <p:cNvPr id="175" name="Oval 8">
                          <a:extLst>
                            <a:ext uri="{FF2B5EF4-FFF2-40B4-BE49-F238E27FC236}">
                              <a16:creationId xmlns:a16="http://schemas.microsoft.com/office/drawing/2014/main" id="{7A8D6FC5-0705-4D80-85BF-AFE0C3921FF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704660" y="1938307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176" name="Oval 8">
                          <a:extLst>
                            <a:ext uri="{FF2B5EF4-FFF2-40B4-BE49-F238E27FC236}">
                              <a16:creationId xmlns:a16="http://schemas.microsoft.com/office/drawing/2014/main" id="{467F1B9C-BD6B-45FF-95E6-7AA31364328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115603" y="1945802"/>
                          <a:ext cx="355679" cy="3507928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55679" h="3507928">
                              <a:moveTo>
                                <a:pt x="107788" y="1755572"/>
                              </a:moveTo>
                              <a:cubicBezTo>
                                <a:pt x="105513" y="1170993"/>
                                <a:pt x="-33654" y="17586"/>
                                <a:pt x="7661" y="265"/>
                              </a:cubicBezTo>
                              <a:cubicBezTo>
                                <a:pt x="48976" y="-17056"/>
                                <a:pt x="355679" y="814988"/>
                                <a:pt x="355679" y="1651645"/>
                              </a:cubicBezTo>
                              <a:cubicBezTo>
                                <a:pt x="355679" y="2488302"/>
                                <a:pt x="62624" y="3490420"/>
                                <a:pt x="21309" y="3507741"/>
                              </a:cubicBezTo>
                              <a:cubicBezTo>
                                <a:pt x="-20006" y="3525062"/>
                                <a:pt x="110063" y="2340151"/>
                                <a:pt x="107788" y="175557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172" name="Group 171">
                        <a:extLst>
                          <a:ext uri="{FF2B5EF4-FFF2-40B4-BE49-F238E27FC236}">
                            <a16:creationId xmlns:a16="http://schemas.microsoft.com/office/drawing/2014/main" id="{05D9D4A0-6313-4444-BC99-2C35A93384A6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17882987">
                        <a:off x="4493488" y="2375070"/>
                        <a:ext cx="777477" cy="3522558"/>
                        <a:chOff x="3385627" y="2845973"/>
                        <a:chExt cx="777477" cy="3522558"/>
                      </a:xfrm>
                    </p:grpSpPr>
                    <p:sp>
                      <p:nvSpPr>
                        <p:cNvPr id="173" name="Oval 8">
                          <a:extLst>
                            <a:ext uri="{FF2B5EF4-FFF2-40B4-BE49-F238E27FC236}">
                              <a16:creationId xmlns:a16="http://schemas.microsoft.com/office/drawing/2014/main" id="{2F4DE1DC-BFBE-471F-A812-0E66D8E21DA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12463" y="2845973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174" name="Oval 8">
                          <a:extLst>
                            <a:ext uri="{FF2B5EF4-FFF2-40B4-BE49-F238E27FC236}">
                              <a16:creationId xmlns:a16="http://schemas.microsoft.com/office/drawing/2014/main" id="{B76DA3A3-5143-4D26-A2A2-988A94C25DA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3385627" y="2860955"/>
                          <a:ext cx="441824" cy="3507576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  <a:gd name="connsiteX0" fmla="*/ 112046 w 441824"/>
                            <a:gd name="connsiteY0" fmla="*/ 1755365 h 3507576"/>
                            <a:gd name="connsiteX1" fmla="*/ 11919 w 441824"/>
                            <a:gd name="connsiteY1" fmla="*/ 58 h 3507576"/>
                            <a:gd name="connsiteX2" fmla="*/ 441824 w 441824"/>
                            <a:gd name="connsiteY2" fmla="*/ 1706030 h 3507576"/>
                            <a:gd name="connsiteX3" fmla="*/ 25567 w 441824"/>
                            <a:gd name="connsiteY3" fmla="*/ 3507534 h 3507576"/>
                            <a:gd name="connsiteX4" fmla="*/ 112046 w 441824"/>
                            <a:gd name="connsiteY4" fmla="*/ 1755365 h 35075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41824" h="3507576">
                              <a:moveTo>
                                <a:pt x="112046" y="1755365"/>
                              </a:moveTo>
                              <a:cubicBezTo>
                                <a:pt x="109771" y="1170786"/>
                                <a:pt x="-43044" y="8280"/>
                                <a:pt x="11919" y="58"/>
                              </a:cubicBezTo>
                              <a:cubicBezTo>
                                <a:pt x="66882" y="-8164"/>
                                <a:pt x="441824" y="869373"/>
                                <a:pt x="441824" y="1706030"/>
                              </a:cubicBezTo>
                              <a:cubicBezTo>
                                <a:pt x="441824" y="2542687"/>
                                <a:pt x="80530" y="3499312"/>
                                <a:pt x="25567" y="3507534"/>
                              </a:cubicBezTo>
                              <a:cubicBezTo>
                                <a:pt x="-29396" y="3515756"/>
                                <a:pt x="114321" y="2339944"/>
                                <a:pt x="112046" y="175536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</p:grpSp>
                <p:grpSp>
                  <p:nvGrpSpPr>
                    <p:cNvPr id="160" name="Group 159">
                      <a:extLst>
                        <a:ext uri="{FF2B5EF4-FFF2-40B4-BE49-F238E27FC236}">
                          <a16:creationId xmlns:a16="http://schemas.microsoft.com/office/drawing/2014/main" id="{46CF6F6A-28EA-4777-A5ED-547996696A79}"/>
                        </a:ext>
                      </a:extLst>
                    </p:cNvPr>
                    <p:cNvGrpSpPr/>
                    <p:nvPr/>
                  </p:nvGrpSpPr>
                  <p:grpSpPr>
                    <a:xfrm rot="20091635">
                      <a:off x="2880985" y="3434039"/>
                      <a:ext cx="3579605" cy="763228"/>
                      <a:chOff x="1598093" y="3802535"/>
                      <a:chExt cx="3579605" cy="763228"/>
                    </a:xfrm>
                  </p:grpSpPr>
                  <p:sp>
                    <p:nvSpPr>
                      <p:cNvPr id="164" name="Oval 8">
                        <a:extLst>
                          <a:ext uri="{FF2B5EF4-FFF2-40B4-BE49-F238E27FC236}">
                            <a16:creationId xmlns:a16="http://schemas.microsoft.com/office/drawing/2014/main" id="{08714FED-8207-4450-93D8-612CB842A128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>
                        <a:off x="3048577" y="2424056"/>
                        <a:ext cx="750641" cy="3507600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50641" h="3507600">
                            <a:moveTo>
                              <a:pt x="13" y="1706045"/>
                            </a:moveTo>
                            <a:cubicBezTo>
                              <a:pt x="-2262" y="1121466"/>
                              <a:pt x="277518" y="9172"/>
                              <a:pt x="402623" y="74"/>
                            </a:cubicBezTo>
                            <a:cubicBezTo>
                              <a:pt x="527728" y="-9024"/>
                              <a:pt x="750641" y="814797"/>
                              <a:pt x="750641" y="1651454"/>
                            </a:cubicBezTo>
                            <a:cubicBezTo>
                              <a:pt x="750641" y="2488111"/>
                              <a:pt x="541376" y="3498452"/>
                              <a:pt x="416271" y="3507550"/>
                            </a:cubicBezTo>
                            <a:cubicBezTo>
                              <a:pt x="291166" y="3516648"/>
                              <a:pt x="2288" y="2290624"/>
                              <a:pt x="13" y="1706045"/>
                            </a:cubicBezTo>
                            <a:close/>
                          </a:path>
                        </a:pathLst>
                      </a:custGeom>
                      <a:solidFill>
                        <a:srgbClr val="FB6969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sp>
                    <p:nvSpPr>
                      <p:cNvPr id="165" name="Oval 8">
                        <a:extLst>
                          <a:ext uri="{FF2B5EF4-FFF2-40B4-BE49-F238E27FC236}">
                            <a16:creationId xmlns:a16="http://schemas.microsoft.com/office/drawing/2014/main" id="{6A3F6802-0E06-4A0E-8222-A289FD6AAA37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 flipH="1">
                        <a:off x="3130969" y="2591063"/>
                        <a:ext cx="441824" cy="3507576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  <a:gd name="connsiteX0" fmla="*/ 107788 w 355679"/>
                          <a:gd name="connsiteY0" fmla="*/ 1755572 h 3507928"/>
                          <a:gd name="connsiteX1" fmla="*/ 7661 w 355679"/>
                          <a:gd name="connsiteY1" fmla="*/ 265 h 3507928"/>
                          <a:gd name="connsiteX2" fmla="*/ 355679 w 355679"/>
                          <a:gd name="connsiteY2" fmla="*/ 1651645 h 3507928"/>
                          <a:gd name="connsiteX3" fmla="*/ 21309 w 355679"/>
                          <a:gd name="connsiteY3" fmla="*/ 3507741 h 3507928"/>
                          <a:gd name="connsiteX4" fmla="*/ 107788 w 355679"/>
                          <a:gd name="connsiteY4" fmla="*/ 1755572 h 3507928"/>
                          <a:gd name="connsiteX0" fmla="*/ 112046 w 441824"/>
                          <a:gd name="connsiteY0" fmla="*/ 1755365 h 3507576"/>
                          <a:gd name="connsiteX1" fmla="*/ 11919 w 441824"/>
                          <a:gd name="connsiteY1" fmla="*/ 58 h 3507576"/>
                          <a:gd name="connsiteX2" fmla="*/ 441824 w 441824"/>
                          <a:gd name="connsiteY2" fmla="*/ 1706030 h 3507576"/>
                          <a:gd name="connsiteX3" fmla="*/ 25567 w 441824"/>
                          <a:gd name="connsiteY3" fmla="*/ 3507534 h 3507576"/>
                          <a:gd name="connsiteX4" fmla="*/ 112046 w 441824"/>
                          <a:gd name="connsiteY4" fmla="*/ 1755365 h 35075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1824" h="3507576">
                            <a:moveTo>
                              <a:pt x="112046" y="1755365"/>
                            </a:moveTo>
                            <a:cubicBezTo>
                              <a:pt x="109771" y="1170786"/>
                              <a:pt x="-43044" y="8280"/>
                              <a:pt x="11919" y="58"/>
                            </a:cubicBezTo>
                            <a:cubicBezTo>
                              <a:pt x="66882" y="-8164"/>
                              <a:pt x="441824" y="869373"/>
                              <a:pt x="441824" y="1706030"/>
                            </a:cubicBezTo>
                            <a:cubicBezTo>
                              <a:pt x="441824" y="2542687"/>
                              <a:pt x="80530" y="3499312"/>
                              <a:pt x="25567" y="3507534"/>
                            </a:cubicBezTo>
                            <a:cubicBezTo>
                              <a:pt x="-29396" y="3515756"/>
                              <a:pt x="114321" y="2339944"/>
                              <a:pt x="112046" y="1755365"/>
                            </a:cubicBezTo>
                            <a:close/>
                          </a:path>
                        </a:pathLst>
                      </a:custGeom>
                      <a:solidFill>
                        <a:srgbClr val="CA2706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</p:grpSp>
                <p:grpSp>
                  <p:nvGrpSpPr>
                    <p:cNvPr id="161" name="Group 160">
                      <a:extLst>
                        <a:ext uri="{FF2B5EF4-FFF2-40B4-BE49-F238E27FC236}">
                          <a16:creationId xmlns:a16="http://schemas.microsoft.com/office/drawing/2014/main" id="{C5EE1D5C-AC62-4F48-A40E-71D861599430}"/>
                        </a:ext>
                      </a:extLst>
                    </p:cNvPr>
                    <p:cNvGrpSpPr/>
                    <p:nvPr/>
                  </p:nvGrpSpPr>
                  <p:grpSpPr>
                    <a:xfrm rot="19409316">
                      <a:off x="6374817" y="3283913"/>
                      <a:ext cx="3579605" cy="763228"/>
                      <a:chOff x="8476579" y="4321149"/>
                      <a:chExt cx="3579605" cy="763228"/>
                    </a:xfrm>
                  </p:grpSpPr>
                  <p:sp>
                    <p:nvSpPr>
                      <p:cNvPr id="162" name="Oval 8">
                        <a:extLst>
                          <a:ext uri="{FF2B5EF4-FFF2-40B4-BE49-F238E27FC236}">
                            <a16:creationId xmlns:a16="http://schemas.microsoft.com/office/drawing/2014/main" id="{31C57452-5C53-4AAA-8F66-DC5BC6FACB7A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>
                        <a:off x="9927063" y="2942670"/>
                        <a:ext cx="750641" cy="3507600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50641" h="3507600">
                            <a:moveTo>
                              <a:pt x="13" y="1706045"/>
                            </a:moveTo>
                            <a:cubicBezTo>
                              <a:pt x="-2262" y="1121466"/>
                              <a:pt x="277518" y="9172"/>
                              <a:pt x="402623" y="74"/>
                            </a:cubicBezTo>
                            <a:cubicBezTo>
                              <a:pt x="527728" y="-9024"/>
                              <a:pt x="750641" y="814797"/>
                              <a:pt x="750641" y="1651454"/>
                            </a:cubicBezTo>
                            <a:cubicBezTo>
                              <a:pt x="750641" y="2488111"/>
                              <a:pt x="541376" y="3498452"/>
                              <a:pt x="416271" y="3507550"/>
                            </a:cubicBezTo>
                            <a:cubicBezTo>
                              <a:pt x="291166" y="3516648"/>
                              <a:pt x="2288" y="2290624"/>
                              <a:pt x="13" y="1706045"/>
                            </a:cubicBezTo>
                            <a:close/>
                          </a:path>
                        </a:pathLst>
                      </a:custGeom>
                      <a:solidFill>
                        <a:srgbClr val="FB6969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sp>
                    <p:nvSpPr>
                      <p:cNvPr id="163" name="Oval 8">
                        <a:extLst>
                          <a:ext uri="{FF2B5EF4-FFF2-40B4-BE49-F238E27FC236}">
                            <a16:creationId xmlns:a16="http://schemas.microsoft.com/office/drawing/2014/main" id="{F9F55ED0-DDE6-43BC-B065-0C73E23F3EC5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 flipH="1">
                        <a:off x="10009455" y="3109677"/>
                        <a:ext cx="441824" cy="3507576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  <a:gd name="connsiteX0" fmla="*/ 107788 w 355679"/>
                          <a:gd name="connsiteY0" fmla="*/ 1755572 h 3507928"/>
                          <a:gd name="connsiteX1" fmla="*/ 7661 w 355679"/>
                          <a:gd name="connsiteY1" fmla="*/ 265 h 3507928"/>
                          <a:gd name="connsiteX2" fmla="*/ 355679 w 355679"/>
                          <a:gd name="connsiteY2" fmla="*/ 1651645 h 3507928"/>
                          <a:gd name="connsiteX3" fmla="*/ 21309 w 355679"/>
                          <a:gd name="connsiteY3" fmla="*/ 3507741 h 3507928"/>
                          <a:gd name="connsiteX4" fmla="*/ 107788 w 355679"/>
                          <a:gd name="connsiteY4" fmla="*/ 1755572 h 3507928"/>
                          <a:gd name="connsiteX0" fmla="*/ 112046 w 441824"/>
                          <a:gd name="connsiteY0" fmla="*/ 1755365 h 3507576"/>
                          <a:gd name="connsiteX1" fmla="*/ 11919 w 441824"/>
                          <a:gd name="connsiteY1" fmla="*/ 58 h 3507576"/>
                          <a:gd name="connsiteX2" fmla="*/ 441824 w 441824"/>
                          <a:gd name="connsiteY2" fmla="*/ 1706030 h 3507576"/>
                          <a:gd name="connsiteX3" fmla="*/ 25567 w 441824"/>
                          <a:gd name="connsiteY3" fmla="*/ 3507534 h 3507576"/>
                          <a:gd name="connsiteX4" fmla="*/ 112046 w 441824"/>
                          <a:gd name="connsiteY4" fmla="*/ 1755365 h 35075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1824" h="3507576">
                            <a:moveTo>
                              <a:pt x="112046" y="1755365"/>
                            </a:moveTo>
                            <a:cubicBezTo>
                              <a:pt x="109771" y="1170786"/>
                              <a:pt x="-43044" y="8280"/>
                              <a:pt x="11919" y="58"/>
                            </a:cubicBezTo>
                            <a:cubicBezTo>
                              <a:pt x="66882" y="-8164"/>
                              <a:pt x="441824" y="869373"/>
                              <a:pt x="441824" y="1706030"/>
                            </a:cubicBezTo>
                            <a:cubicBezTo>
                              <a:pt x="441824" y="2542687"/>
                              <a:pt x="80530" y="3499312"/>
                              <a:pt x="25567" y="3507534"/>
                            </a:cubicBezTo>
                            <a:cubicBezTo>
                              <a:pt x="-29396" y="3515756"/>
                              <a:pt x="114321" y="2339944"/>
                              <a:pt x="112046" y="1755365"/>
                            </a:cubicBezTo>
                            <a:close/>
                          </a:path>
                        </a:pathLst>
                      </a:custGeom>
                      <a:solidFill>
                        <a:srgbClr val="CA2706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</p:grpSp>
              </p:grp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8CE50F9A-977F-4ACE-816D-87B6BB511DDF}"/>
                      </a:ext>
                    </a:extLst>
                  </p:cNvPr>
                  <p:cNvSpPr/>
                  <p:nvPr/>
                </p:nvSpPr>
                <p:spPr>
                  <a:xfrm>
                    <a:off x="6299576" y="3884855"/>
                    <a:ext cx="262254" cy="1971127"/>
                  </a:xfrm>
                  <a:prstGeom prst="rect">
                    <a:avLst/>
                  </a:prstGeom>
                  <a:solidFill>
                    <a:srgbClr val="8CFA1E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A8443697-2F7B-48D2-A7B4-27344EE22A81}"/>
                    </a:ext>
                  </a:extLst>
                </p:cNvPr>
                <p:cNvGrpSpPr/>
                <p:nvPr/>
              </p:nvGrpSpPr>
              <p:grpSpPr>
                <a:xfrm rot="1825018">
                  <a:off x="10144975" y="2253042"/>
                  <a:ext cx="653519" cy="906586"/>
                  <a:chOff x="2022491" y="3666784"/>
                  <a:chExt cx="653519" cy="906586"/>
                </a:xfrm>
              </p:grpSpPr>
              <p:sp>
                <p:nvSpPr>
                  <p:cNvPr id="154" name="Oval 8">
                    <a:extLst>
                      <a:ext uri="{FF2B5EF4-FFF2-40B4-BE49-F238E27FC236}">
                        <a16:creationId xmlns:a16="http://schemas.microsoft.com/office/drawing/2014/main" id="{6BF4CEDA-67FB-47E9-804A-9114D8CC4C00}"/>
                      </a:ext>
                    </a:extLst>
                  </p:cNvPr>
                  <p:cNvSpPr/>
                  <p:nvPr/>
                </p:nvSpPr>
                <p:spPr>
                  <a:xfrm>
                    <a:off x="2044399" y="3666784"/>
                    <a:ext cx="615692" cy="902896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643 w 752271"/>
                      <a:gd name="connsiteY0" fmla="*/ 1706045 h 2269228"/>
                      <a:gd name="connsiteX1" fmla="*/ 404253 w 752271"/>
                      <a:gd name="connsiteY1" fmla="*/ 74 h 2269228"/>
                      <a:gd name="connsiteX2" fmla="*/ 752271 w 752271"/>
                      <a:gd name="connsiteY2" fmla="*/ 1651454 h 2269228"/>
                      <a:gd name="connsiteX3" fmla="*/ 281423 w 752271"/>
                      <a:gd name="connsiteY3" fmla="*/ 2238308 h 2269228"/>
                      <a:gd name="connsiteX4" fmla="*/ 1643 w 752271"/>
                      <a:gd name="connsiteY4" fmla="*/ 1706045 h 2269228"/>
                      <a:gd name="connsiteX0" fmla="*/ 325 w 750953"/>
                      <a:gd name="connsiteY0" fmla="*/ 1706045 h 2357149"/>
                      <a:gd name="connsiteX1" fmla="*/ 402935 w 750953"/>
                      <a:gd name="connsiteY1" fmla="*/ 74 h 2357149"/>
                      <a:gd name="connsiteX2" fmla="*/ 750953 w 750953"/>
                      <a:gd name="connsiteY2" fmla="*/ 1651454 h 2357149"/>
                      <a:gd name="connsiteX3" fmla="*/ 342580 w 750953"/>
                      <a:gd name="connsiteY3" fmla="*/ 2352863 h 2357149"/>
                      <a:gd name="connsiteX4" fmla="*/ 325 w 750953"/>
                      <a:gd name="connsiteY4" fmla="*/ 1706045 h 2357149"/>
                      <a:gd name="connsiteX0" fmla="*/ 1643 w 752271"/>
                      <a:gd name="connsiteY0" fmla="*/ 1706045 h 2505754"/>
                      <a:gd name="connsiteX1" fmla="*/ 404253 w 752271"/>
                      <a:gd name="connsiteY1" fmla="*/ 74 h 2505754"/>
                      <a:gd name="connsiteX2" fmla="*/ 752271 w 752271"/>
                      <a:gd name="connsiteY2" fmla="*/ 1651454 h 2505754"/>
                      <a:gd name="connsiteX3" fmla="*/ 281425 w 752271"/>
                      <a:gd name="connsiteY3" fmla="*/ 2505598 h 2505754"/>
                      <a:gd name="connsiteX4" fmla="*/ 1643 w 752271"/>
                      <a:gd name="connsiteY4" fmla="*/ 1706045 h 2505754"/>
                      <a:gd name="connsiteX0" fmla="*/ 1292 w 814393"/>
                      <a:gd name="connsiteY0" fmla="*/ 1706044 h 2505754"/>
                      <a:gd name="connsiteX1" fmla="*/ 466375 w 814393"/>
                      <a:gd name="connsiteY1" fmla="*/ 74 h 2505754"/>
                      <a:gd name="connsiteX2" fmla="*/ 814393 w 814393"/>
                      <a:gd name="connsiteY2" fmla="*/ 1651454 h 2505754"/>
                      <a:gd name="connsiteX3" fmla="*/ 343547 w 814393"/>
                      <a:gd name="connsiteY3" fmla="*/ 2505598 h 2505754"/>
                      <a:gd name="connsiteX4" fmla="*/ 1292 w 814393"/>
                      <a:gd name="connsiteY4" fmla="*/ 1706044 h 2505754"/>
                      <a:gd name="connsiteX0" fmla="*/ 1411 w 939458"/>
                      <a:gd name="connsiteY0" fmla="*/ 1705977 h 2507503"/>
                      <a:gd name="connsiteX1" fmla="*/ 466494 w 939458"/>
                      <a:gd name="connsiteY1" fmla="*/ 7 h 2507503"/>
                      <a:gd name="connsiteX2" fmla="*/ 939458 w 939458"/>
                      <a:gd name="connsiteY2" fmla="*/ 1727752 h 2507503"/>
                      <a:gd name="connsiteX3" fmla="*/ 343666 w 939458"/>
                      <a:gd name="connsiteY3" fmla="*/ 2505531 h 2507503"/>
                      <a:gd name="connsiteX4" fmla="*/ 1411 w 939458"/>
                      <a:gd name="connsiteY4" fmla="*/ 1705977 h 2507503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9458" h="2526125">
                        <a:moveTo>
                          <a:pt x="1411" y="1705977"/>
                        </a:moveTo>
                        <a:cubicBezTo>
                          <a:pt x="21882" y="1288390"/>
                          <a:pt x="310153" y="-3622"/>
                          <a:pt x="466494" y="7"/>
                        </a:cubicBezTo>
                        <a:cubicBezTo>
                          <a:pt x="622835" y="3636"/>
                          <a:pt x="939458" y="891095"/>
                          <a:pt x="939458" y="1727752"/>
                        </a:cubicBezTo>
                        <a:cubicBezTo>
                          <a:pt x="918635" y="2717148"/>
                          <a:pt x="500007" y="2509160"/>
                          <a:pt x="343666" y="2505531"/>
                        </a:cubicBezTo>
                        <a:cubicBezTo>
                          <a:pt x="187325" y="2501902"/>
                          <a:pt x="-19060" y="2123564"/>
                          <a:pt x="1411" y="1705977"/>
                        </a:cubicBezTo>
                        <a:close/>
                      </a:path>
                    </a:pathLst>
                  </a:custGeom>
                  <a:solidFill>
                    <a:srgbClr val="FB6969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155" name="Oval 8">
                    <a:extLst>
                      <a:ext uri="{FF2B5EF4-FFF2-40B4-BE49-F238E27FC236}">
                        <a16:creationId xmlns:a16="http://schemas.microsoft.com/office/drawing/2014/main" id="{BF1DE16E-8078-497E-B95D-EDDED7D6E05F}"/>
                      </a:ext>
                    </a:extLst>
                  </p:cNvPr>
                  <p:cNvSpPr/>
                  <p:nvPr/>
                </p:nvSpPr>
                <p:spPr>
                  <a:xfrm>
                    <a:off x="2276875" y="3846474"/>
                    <a:ext cx="399135" cy="724476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643 w 752271"/>
                      <a:gd name="connsiteY0" fmla="*/ 1706045 h 2269228"/>
                      <a:gd name="connsiteX1" fmla="*/ 404253 w 752271"/>
                      <a:gd name="connsiteY1" fmla="*/ 74 h 2269228"/>
                      <a:gd name="connsiteX2" fmla="*/ 752271 w 752271"/>
                      <a:gd name="connsiteY2" fmla="*/ 1651454 h 2269228"/>
                      <a:gd name="connsiteX3" fmla="*/ 281423 w 752271"/>
                      <a:gd name="connsiteY3" fmla="*/ 2238308 h 2269228"/>
                      <a:gd name="connsiteX4" fmla="*/ 1643 w 752271"/>
                      <a:gd name="connsiteY4" fmla="*/ 1706045 h 2269228"/>
                      <a:gd name="connsiteX0" fmla="*/ 325 w 750953"/>
                      <a:gd name="connsiteY0" fmla="*/ 1706045 h 2357149"/>
                      <a:gd name="connsiteX1" fmla="*/ 402935 w 750953"/>
                      <a:gd name="connsiteY1" fmla="*/ 74 h 2357149"/>
                      <a:gd name="connsiteX2" fmla="*/ 750953 w 750953"/>
                      <a:gd name="connsiteY2" fmla="*/ 1651454 h 2357149"/>
                      <a:gd name="connsiteX3" fmla="*/ 342580 w 750953"/>
                      <a:gd name="connsiteY3" fmla="*/ 2352863 h 2357149"/>
                      <a:gd name="connsiteX4" fmla="*/ 325 w 750953"/>
                      <a:gd name="connsiteY4" fmla="*/ 1706045 h 2357149"/>
                      <a:gd name="connsiteX0" fmla="*/ 1643 w 752271"/>
                      <a:gd name="connsiteY0" fmla="*/ 1706045 h 2505754"/>
                      <a:gd name="connsiteX1" fmla="*/ 404253 w 752271"/>
                      <a:gd name="connsiteY1" fmla="*/ 74 h 2505754"/>
                      <a:gd name="connsiteX2" fmla="*/ 752271 w 752271"/>
                      <a:gd name="connsiteY2" fmla="*/ 1651454 h 2505754"/>
                      <a:gd name="connsiteX3" fmla="*/ 281425 w 752271"/>
                      <a:gd name="connsiteY3" fmla="*/ 2505598 h 2505754"/>
                      <a:gd name="connsiteX4" fmla="*/ 1643 w 752271"/>
                      <a:gd name="connsiteY4" fmla="*/ 1706045 h 2505754"/>
                      <a:gd name="connsiteX0" fmla="*/ 1292 w 814393"/>
                      <a:gd name="connsiteY0" fmla="*/ 1706044 h 2505754"/>
                      <a:gd name="connsiteX1" fmla="*/ 466375 w 814393"/>
                      <a:gd name="connsiteY1" fmla="*/ 74 h 2505754"/>
                      <a:gd name="connsiteX2" fmla="*/ 814393 w 814393"/>
                      <a:gd name="connsiteY2" fmla="*/ 1651454 h 2505754"/>
                      <a:gd name="connsiteX3" fmla="*/ 343547 w 814393"/>
                      <a:gd name="connsiteY3" fmla="*/ 2505598 h 2505754"/>
                      <a:gd name="connsiteX4" fmla="*/ 1292 w 814393"/>
                      <a:gd name="connsiteY4" fmla="*/ 1706044 h 2505754"/>
                      <a:gd name="connsiteX0" fmla="*/ 1411 w 939458"/>
                      <a:gd name="connsiteY0" fmla="*/ 1705977 h 2507503"/>
                      <a:gd name="connsiteX1" fmla="*/ 466494 w 939458"/>
                      <a:gd name="connsiteY1" fmla="*/ 7 h 2507503"/>
                      <a:gd name="connsiteX2" fmla="*/ 939458 w 939458"/>
                      <a:gd name="connsiteY2" fmla="*/ 1727752 h 2507503"/>
                      <a:gd name="connsiteX3" fmla="*/ 343666 w 939458"/>
                      <a:gd name="connsiteY3" fmla="*/ 2505531 h 2507503"/>
                      <a:gd name="connsiteX4" fmla="*/ 1411 w 939458"/>
                      <a:gd name="connsiteY4" fmla="*/ 1705977 h 2507503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210476 w 607084"/>
                      <a:gd name="connsiteY0" fmla="*/ 1744159 h 2523322"/>
                      <a:gd name="connsiteX1" fmla="*/ 134120 w 607084"/>
                      <a:gd name="connsiteY1" fmla="*/ 7 h 2523322"/>
                      <a:gd name="connsiteX2" fmla="*/ 607084 w 607084"/>
                      <a:gd name="connsiteY2" fmla="*/ 1727752 h 2523322"/>
                      <a:gd name="connsiteX3" fmla="*/ 11292 w 607084"/>
                      <a:gd name="connsiteY3" fmla="*/ 2505531 h 2523322"/>
                      <a:gd name="connsiteX4" fmla="*/ 210476 w 607084"/>
                      <a:gd name="connsiteY4" fmla="*/ 1744159 h 2523322"/>
                      <a:gd name="connsiteX0" fmla="*/ 212415 w 609023"/>
                      <a:gd name="connsiteY0" fmla="*/ 1247778 h 2026941"/>
                      <a:gd name="connsiteX1" fmla="*/ 406778 w 609023"/>
                      <a:gd name="connsiteY1" fmla="*/ 16 h 2026941"/>
                      <a:gd name="connsiteX2" fmla="*/ 609023 w 609023"/>
                      <a:gd name="connsiteY2" fmla="*/ 1231371 h 2026941"/>
                      <a:gd name="connsiteX3" fmla="*/ 13231 w 609023"/>
                      <a:gd name="connsiteY3" fmla="*/ 2009150 h 2026941"/>
                      <a:gd name="connsiteX4" fmla="*/ 212415 w 609023"/>
                      <a:gd name="connsiteY4" fmla="*/ 1247778 h 2026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9023" h="2026941">
                        <a:moveTo>
                          <a:pt x="212415" y="1247778"/>
                        </a:moveTo>
                        <a:cubicBezTo>
                          <a:pt x="278006" y="912922"/>
                          <a:pt x="340677" y="2750"/>
                          <a:pt x="406778" y="16"/>
                        </a:cubicBezTo>
                        <a:cubicBezTo>
                          <a:pt x="472879" y="-2718"/>
                          <a:pt x="609023" y="394714"/>
                          <a:pt x="609023" y="1231371"/>
                        </a:cubicBezTo>
                        <a:cubicBezTo>
                          <a:pt x="588200" y="2220767"/>
                          <a:pt x="79332" y="2006416"/>
                          <a:pt x="13231" y="2009150"/>
                        </a:cubicBezTo>
                        <a:cubicBezTo>
                          <a:pt x="-52870" y="2011884"/>
                          <a:pt x="146824" y="1582634"/>
                          <a:pt x="212415" y="1247778"/>
                        </a:cubicBezTo>
                        <a:close/>
                      </a:path>
                    </a:pathLst>
                  </a:custGeom>
                  <a:solidFill>
                    <a:srgbClr val="8CFA1E"/>
                  </a:solidFill>
                  <a:ln w="38100">
                    <a:solidFill>
                      <a:srgbClr val="8CFA1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156" name="Oval 8">
                    <a:extLst>
                      <a:ext uri="{FF2B5EF4-FFF2-40B4-BE49-F238E27FC236}">
                        <a16:creationId xmlns:a16="http://schemas.microsoft.com/office/drawing/2014/main" id="{E49DDBCE-3C5E-4BBE-BDB1-5A55677DED75}"/>
                      </a:ext>
                    </a:extLst>
                  </p:cNvPr>
                  <p:cNvSpPr/>
                  <p:nvPr/>
                </p:nvSpPr>
                <p:spPr>
                  <a:xfrm>
                    <a:off x="2022491" y="3928469"/>
                    <a:ext cx="455116" cy="644901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643 w 752271"/>
                      <a:gd name="connsiteY0" fmla="*/ 1706045 h 2269228"/>
                      <a:gd name="connsiteX1" fmla="*/ 404253 w 752271"/>
                      <a:gd name="connsiteY1" fmla="*/ 74 h 2269228"/>
                      <a:gd name="connsiteX2" fmla="*/ 752271 w 752271"/>
                      <a:gd name="connsiteY2" fmla="*/ 1651454 h 2269228"/>
                      <a:gd name="connsiteX3" fmla="*/ 281423 w 752271"/>
                      <a:gd name="connsiteY3" fmla="*/ 2238308 h 2269228"/>
                      <a:gd name="connsiteX4" fmla="*/ 1643 w 752271"/>
                      <a:gd name="connsiteY4" fmla="*/ 1706045 h 2269228"/>
                      <a:gd name="connsiteX0" fmla="*/ 325 w 750953"/>
                      <a:gd name="connsiteY0" fmla="*/ 1706045 h 2357149"/>
                      <a:gd name="connsiteX1" fmla="*/ 402935 w 750953"/>
                      <a:gd name="connsiteY1" fmla="*/ 74 h 2357149"/>
                      <a:gd name="connsiteX2" fmla="*/ 750953 w 750953"/>
                      <a:gd name="connsiteY2" fmla="*/ 1651454 h 2357149"/>
                      <a:gd name="connsiteX3" fmla="*/ 342580 w 750953"/>
                      <a:gd name="connsiteY3" fmla="*/ 2352863 h 2357149"/>
                      <a:gd name="connsiteX4" fmla="*/ 325 w 750953"/>
                      <a:gd name="connsiteY4" fmla="*/ 1706045 h 2357149"/>
                      <a:gd name="connsiteX0" fmla="*/ 1643 w 752271"/>
                      <a:gd name="connsiteY0" fmla="*/ 1706045 h 2505754"/>
                      <a:gd name="connsiteX1" fmla="*/ 404253 w 752271"/>
                      <a:gd name="connsiteY1" fmla="*/ 74 h 2505754"/>
                      <a:gd name="connsiteX2" fmla="*/ 752271 w 752271"/>
                      <a:gd name="connsiteY2" fmla="*/ 1651454 h 2505754"/>
                      <a:gd name="connsiteX3" fmla="*/ 281425 w 752271"/>
                      <a:gd name="connsiteY3" fmla="*/ 2505598 h 2505754"/>
                      <a:gd name="connsiteX4" fmla="*/ 1643 w 752271"/>
                      <a:gd name="connsiteY4" fmla="*/ 1706045 h 2505754"/>
                      <a:gd name="connsiteX0" fmla="*/ 1292 w 814393"/>
                      <a:gd name="connsiteY0" fmla="*/ 1706044 h 2505754"/>
                      <a:gd name="connsiteX1" fmla="*/ 466375 w 814393"/>
                      <a:gd name="connsiteY1" fmla="*/ 74 h 2505754"/>
                      <a:gd name="connsiteX2" fmla="*/ 814393 w 814393"/>
                      <a:gd name="connsiteY2" fmla="*/ 1651454 h 2505754"/>
                      <a:gd name="connsiteX3" fmla="*/ 343547 w 814393"/>
                      <a:gd name="connsiteY3" fmla="*/ 2505598 h 2505754"/>
                      <a:gd name="connsiteX4" fmla="*/ 1292 w 814393"/>
                      <a:gd name="connsiteY4" fmla="*/ 1706044 h 2505754"/>
                      <a:gd name="connsiteX0" fmla="*/ 1411 w 939458"/>
                      <a:gd name="connsiteY0" fmla="*/ 1705977 h 2507503"/>
                      <a:gd name="connsiteX1" fmla="*/ 466494 w 939458"/>
                      <a:gd name="connsiteY1" fmla="*/ 7 h 2507503"/>
                      <a:gd name="connsiteX2" fmla="*/ 939458 w 939458"/>
                      <a:gd name="connsiteY2" fmla="*/ 1727752 h 2507503"/>
                      <a:gd name="connsiteX3" fmla="*/ 343666 w 939458"/>
                      <a:gd name="connsiteY3" fmla="*/ 2505531 h 2507503"/>
                      <a:gd name="connsiteX4" fmla="*/ 1411 w 939458"/>
                      <a:gd name="connsiteY4" fmla="*/ 1705977 h 2507503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39 w 938086"/>
                      <a:gd name="connsiteY0" fmla="*/ 980493 h 1800641"/>
                      <a:gd name="connsiteX1" fmla="*/ 360999 w 938086"/>
                      <a:gd name="connsiteY1" fmla="*/ 14 h 1800641"/>
                      <a:gd name="connsiteX2" fmla="*/ 938086 w 938086"/>
                      <a:gd name="connsiteY2" fmla="*/ 1002268 h 1800641"/>
                      <a:gd name="connsiteX3" fmla="*/ 342294 w 938086"/>
                      <a:gd name="connsiteY3" fmla="*/ 1780047 h 1800641"/>
                      <a:gd name="connsiteX4" fmla="*/ 39 w 938086"/>
                      <a:gd name="connsiteY4" fmla="*/ 980493 h 1800641"/>
                      <a:gd name="connsiteX0" fmla="*/ 30 w 625710"/>
                      <a:gd name="connsiteY0" fmla="*/ 980521 h 1790594"/>
                      <a:gd name="connsiteX1" fmla="*/ 360990 w 625710"/>
                      <a:gd name="connsiteY1" fmla="*/ 42 h 1790594"/>
                      <a:gd name="connsiteX2" fmla="*/ 625710 w 625710"/>
                      <a:gd name="connsiteY2" fmla="*/ 964112 h 1790594"/>
                      <a:gd name="connsiteX3" fmla="*/ 342285 w 625710"/>
                      <a:gd name="connsiteY3" fmla="*/ 1780075 h 1790594"/>
                      <a:gd name="connsiteX4" fmla="*/ 30 w 625710"/>
                      <a:gd name="connsiteY4" fmla="*/ 980521 h 1790594"/>
                      <a:gd name="connsiteX0" fmla="*/ 30 w 694442"/>
                      <a:gd name="connsiteY0" fmla="*/ 980521 h 1804306"/>
                      <a:gd name="connsiteX1" fmla="*/ 360990 w 694442"/>
                      <a:gd name="connsiteY1" fmla="*/ 42 h 1804306"/>
                      <a:gd name="connsiteX2" fmla="*/ 625710 w 694442"/>
                      <a:gd name="connsiteY2" fmla="*/ 964112 h 1804306"/>
                      <a:gd name="connsiteX3" fmla="*/ 342285 w 694442"/>
                      <a:gd name="connsiteY3" fmla="*/ 1780075 h 1804306"/>
                      <a:gd name="connsiteX4" fmla="*/ 30 w 694442"/>
                      <a:gd name="connsiteY4" fmla="*/ 980521 h 1804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4442" h="1804306">
                        <a:moveTo>
                          <a:pt x="30" y="980521"/>
                        </a:moveTo>
                        <a:cubicBezTo>
                          <a:pt x="3147" y="683849"/>
                          <a:pt x="256710" y="2777"/>
                          <a:pt x="360990" y="42"/>
                        </a:cubicBezTo>
                        <a:cubicBezTo>
                          <a:pt x="465270" y="-2693"/>
                          <a:pt x="625710" y="127455"/>
                          <a:pt x="625710" y="964112"/>
                        </a:cubicBezTo>
                        <a:cubicBezTo>
                          <a:pt x="854781" y="2029873"/>
                          <a:pt x="446565" y="1777340"/>
                          <a:pt x="342285" y="1780075"/>
                        </a:cubicBezTo>
                        <a:cubicBezTo>
                          <a:pt x="238005" y="1782810"/>
                          <a:pt x="-3087" y="1277193"/>
                          <a:pt x="30" y="980521"/>
                        </a:cubicBezTo>
                        <a:close/>
                      </a:path>
                    </a:pathLst>
                  </a:custGeom>
                  <a:solidFill>
                    <a:srgbClr val="8CFA1E"/>
                  </a:solidFill>
                  <a:ln w="38100">
                    <a:solidFill>
                      <a:srgbClr val="8CFA1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7C8DA80B-A0FB-4976-B2A4-EC41E82B8C2C}"/>
                  </a:ext>
                </a:extLst>
              </p:cNvPr>
              <p:cNvGrpSpPr/>
              <p:nvPr/>
            </p:nvGrpSpPr>
            <p:grpSpPr>
              <a:xfrm>
                <a:off x="3951081" y="4381856"/>
                <a:ext cx="1893808" cy="1596684"/>
                <a:chOff x="4142148" y="4572925"/>
                <a:chExt cx="1893808" cy="1596684"/>
              </a:xfrm>
            </p:grpSpPr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AEF39BC8-A511-4AE1-A7E6-3A593B151022}"/>
                    </a:ext>
                  </a:extLst>
                </p:cNvPr>
                <p:cNvGrpSpPr/>
                <p:nvPr/>
              </p:nvGrpSpPr>
              <p:grpSpPr>
                <a:xfrm>
                  <a:off x="4142148" y="4572925"/>
                  <a:ext cx="1893808" cy="1596684"/>
                  <a:chOff x="816822" y="1353047"/>
                  <a:chExt cx="1893808" cy="1596684"/>
                </a:xfrm>
              </p:grpSpPr>
              <p:sp>
                <p:nvSpPr>
                  <p:cNvPr id="144" name="Heart 143">
                    <a:extLst>
                      <a:ext uri="{FF2B5EF4-FFF2-40B4-BE49-F238E27FC236}">
                        <a16:creationId xmlns:a16="http://schemas.microsoft.com/office/drawing/2014/main" id="{131FE0AC-AD87-4356-B39F-532C658C17E5}"/>
                      </a:ext>
                    </a:extLst>
                  </p:cNvPr>
                  <p:cNvSpPr/>
                  <p:nvPr/>
                </p:nvSpPr>
                <p:spPr>
                  <a:xfrm rot="16036507">
                    <a:off x="965384" y="1204485"/>
                    <a:ext cx="1596684" cy="1893808"/>
                  </a:xfrm>
                  <a:prstGeom prst="heart">
                    <a:avLst/>
                  </a:prstGeom>
                  <a:solidFill>
                    <a:srgbClr val="8CFA1E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145" name="Freeform 144">
                    <a:extLst>
                      <a:ext uri="{FF2B5EF4-FFF2-40B4-BE49-F238E27FC236}">
                        <a16:creationId xmlns:a16="http://schemas.microsoft.com/office/drawing/2014/main" id="{F56D8C0E-F0A9-4448-8E3B-B20A89E474CA}"/>
                      </a:ext>
                    </a:extLst>
                  </p:cNvPr>
                  <p:cNvSpPr/>
                  <p:nvPr/>
                </p:nvSpPr>
                <p:spPr>
                  <a:xfrm>
                    <a:off x="1064525" y="1569493"/>
                    <a:ext cx="736979" cy="545910"/>
                  </a:xfrm>
                  <a:custGeom>
                    <a:avLst/>
                    <a:gdLst>
                      <a:gd name="connsiteX0" fmla="*/ 736979 w 736979"/>
                      <a:gd name="connsiteY0" fmla="*/ 545910 h 545910"/>
                      <a:gd name="connsiteX1" fmla="*/ 709684 w 736979"/>
                      <a:gd name="connsiteY1" fmla="*/ 368489 h 545910"/>
                      <a:gd name="connsiteX2" fmla="*/ 682388 w 736979"/>
                      <a:gd name="connsiteY2" fmla="*/ 327546 h 545910"/>
                      <a:gd name="connsiteX3" fmla="*/ 641445 w 736979"/>
                      <a:gd name="connsiteY3" fmla="*/ 300250 h 545910"/>
                      <a:gd name="connsiteX4" fmla="*/ 600502 w 736979"/>
                      <a:gd name="connsiteY4" fmla="*/ 286603 h 545910"/>
                      <a:gd name="connsiteX5" fmla="*/ 450376 w 736979"/>
                      <a:gd name="connsiteY5" fmla="*/ 300250 h 545910"/>
                      <a:gd name="connsiteX6" fmla="*/ 409433 w 736979"/>
                      <a:gd name="connsiteY6" fmla="*/ 313898 h 545910"/>
                      <a:gd name="connsiteX7" fmla="*/ 354842 w 736979"/>
                      <a:gd name="connsiteY7" fmla="*/ 327546 h 545910"/>
                      <a:gd name="connsiteX8" fmla="*/ 218365 w 736979"/>
                      <a:gd name="connsiteY8" fmla="*/ 313898 h 545910"/>
                      <a:gd name="connsiteX9" fmla="*/ 177421 w 736979"/>
                      <a:gd name="connsiteY9" fmla="*/ 300250 h 545910"/>
                      <a:gd name="connsiteX10" fmla="*/ 136478 w 736979"/>
                      <a:gd name="connsiteY10" fmla="*/ 259307 h 545910"/>
                      <a:gd name="connsiteX11" fmla="*/ 95535 w 736979"/>
                      <a:gd name="connsiteY11" fmla="*/ 232011 h 545910"/>
                      <a:gd name="connsiteX12" fmla="*/ 68239 w 736979"/>
                      <a:gd name="connsiteY12" fmla="*/ 191068 h 545910"/>
                      <a:gd name="connsiteX13" fmla="*/ 40944 w 736979"/>
                      <a:gd name="connsiteY13" fmla="*/ 109182 h 545910"/>
                      <a:gd name="connsiteX14" fmla="*/ 13648 w 736979"/>
                      <a:gd name="connsiteY14" fmla="*/ 27295 h 545910"/>
                      <a:gd name="connsiteX15" fmla="*/ 0 w 736979"/>
                      <a:gd name="connsiteY15" fmla="*/ 0 h 545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36979" h="545910">
                        <a:moveTo>
                          <a:pt x="736979" y="545910"/>
                        </a:moveTo>
                        <a:cubicBezTo>
                          <a:pt x="733065" y="506766"/>
                          <a:pt x="734277" y="417674"/>
                          <a:pt x="709684" y="368489"/>
                        </a:cubicBezTo>
                        <a:cubicBezTo>
                          <a:pt x="702348" y="353818"/>
                          <a:pt x="693986" y="339144"/>
                          <a:pt x="682388" y="327546"/>
                        </a:cubicBezTo>
                        <a:cubicBezTo>
                          <a:pt x="670790" y="315948"/>
                          <a:pt x="656116" y="307585"/>
                          <a:pt x="641445" y="300250"/>
                        </a:cubicBezTo>
                        <a:cubicBezTo>
                          <a:pt x="628578" y="293816"/>
                          <a:pt x="614150" y="291152"/>
                          <a:pt x="600502" y="286603"/>
                        </a:cubicBezTo>
                        <a:cubicBezTo>
                          <a:pt x="550460" y="291152"/>
                          <a:pt x="500119" y="293144"/>
                          <a:pt x="450376" y="300250"/>
                        </a:cubicBezTo>
                        <a:cubicBezTo>
                          <a:pt x="436135" y="302284"/>
                          <a:pt x="423265" y="309946"/>
                          <a:pt x="409433" y="313898"/>
                        </a:cubicBezTo>
                        <a:cubicBezTo>
                          <a:pt x="391398" y="319051"/>
                          <a:pt x="373039" y="322997"/>
                          <a:pt x="354842" y="327546"/>
                        </a:cubicBezTo>
                        <a:cubicBezTo>
                          <a:pt x="309350" y="322997"/>
                          <a:pt x="263553" y="320850"/>
                          <a:pt x="218365" y="313898"/>
                        </a:cubicBezTo>
                        <a:cubicBezTo>
                          <a:pt x="204146" y="311710"/>
                          <a:pt x="189391" y="308230"/>
                          <a:pt x="177421" y="300250"/>
                        </a:cubicBezTo>
                        <a:cubicBezTo>
                          <a:pt x="161362" y="289544"/>
                          <a:pt x="151305" y="271663"/>
                          <a:pt x="136478" y="259307"/>
                        </a:cubicBezTo>
                        <a:cubicBezTo>
                          <a:pt x="123877" y="248806"/>
                          <a:pt x="109183" y="241110"/>
                          <a:pt x="95535" y="232011"/>
                        </a:cubicBezTo>
                        <a:cubicBezTo>
                          <a:pt x="86436" y="218363"/>
                          <a:pt x="74901" y="206057"/>
                          <a:pt x="68239" y="191068"/>
                        </a:cubicBezTo>
                        <a:cubicBezTo>
                          <a:pt x="56554" y="164776"/>
                          <a:pt x="50042" y="136477"/>
                          <a:pt x="40944" y="109182"/>
                        </a:cubicBezTo>
                        <a:cubicBezTo>
                          <a:pt x="40943" y="109180"/>
                          <a:pt x="13649" y="27298"/>
                          <a:pt x="13648" y="27295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146" name="Freeform 145">
                    <a:extLst>
                      <a:ext uri="{FF2B5EF4-FFF2-40B4-BE49-F238E27FC236}">
                        <a16:creationId xmlns:a16="http://schemas.microsoft.com/office/drawing/2014/main" id="{5BE56FE3-C3F3-403F-A8B0-D18A68BAA638}"/>
                      </a:ext>
                    </a:extLst>
                  </p:cNvPr>
                  <p:cNvSpPr/>
                  <p:nvPr/>
                </p:nvSpPr>
                <p:spPr>
                  <a:xfrm>
                    <a:off x="1815152" y="2114204"/>
                    <a:ext cx="832514" cy="96733"/>
                  </a:xfrm>
                  <a:custGeom>
                    <a:avLst/>
                    <a:gdLst>
                      <a:gd name="connsiteX0" fmla="*/ 0 w 832514"/>
                      <a:gd name="connsiteY0" fmla="*/ 1199 h 96733"/>
                      <a:gd name="connsiteX1" fmla="*/ 54591 w 832514"/>
                      <a:gd name="connsiteY1" fmla="*/ 69438 h 96733"/>
                      <a:gd name="connsiteX2" fmla="*/ 163773 w 832514"/>
                      <a:gd name="connsiteY2" fmla="*/ 96733 h 96733"/>
                      <a:gd name="connsiteX3" fmla="*/ 341194 w 832514"/>
                      <a:gd name="connsiteY3" fmla="*/ 83086 h 96733"/>
                      <a:gd name="connsiteX4" fmla="*/ 382138 w 832514"/>
                      <a:gd name="connsiteY4" fmla="*/ 69438 h 96733"/>
                      <a:gd name="connsiteX5" fmla="*/ 464024 w 832514"/>
                      <a:gd name="connsiteY5" fmla="*/ 28495 h 96733"/>
                      <a:gd name="connsiteX6" fmla="*/ 723332 w 832514"/>
                      <a:gd name="connsiteY6" fmla="*/ 14847 h 96733"/>
                      <a:gd name="connsiteX7" fmla="*/ 832514 w 832514"/>
                      <a:gd name="connsiteY7" fmla="*/ 1199 h 96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2514" h="96733">
                        <a:moveTo>
                          <a:pt x="0" y="1199"/>
                        </a:moveTo>
                        <a:cubicBezTo>
                          <a:pt x="18197" y="23945"/>
                          <a:pt x="32474" y="50481"/>
                          <a:pt x="54591" y="69438"/>
                        </a:cubicBezTo>
                        <a:cubicBezTo>
                          <a:pt x="67364" y="80386"/>
                          <a:pt x="162333" y="96445"/>
                          <a:pt x="163773" y="96733"/>
                        </a:cubicBezTo>
                        <a:cubicBezTo>
                          <a:pt x="222913" y="92184"/>
                          <a:pt x="282337" y="90443"/>
                          <a:pt x="341194" y="83086"/>
                        </a:cubicBezTo>
                        <a:cubicBezTo>
                          <a:pt x="355469" y="81302"/>
                          <a:pt x="369271" y="75872"/>
                          <a:pt x="382138" y="69438"/>
                        </a:cubicBezTo>
                        <a:cubicBezTo>
                          <a:pt x="418434" y="51290"/>
                          <a:pt x="422094" y="32307"/>
                          <a:pt x="464024" y="28495"/>
                        </a:cubicBezTo>
                        <a:cubicBezTo>
                          <a:pt x="550224" y="20659"/>
                          <a:pt x="636896" y="19396"/>
                          <a:pt x="723332" y="14847"/>
                        </a:cubicBezTo>
                        <a:cubicBezTo>
                          <a:pt x="785854" y="-5994"/>
                          <a:pt x="749889" y="1199"/>
                          <a:pt x="832514" y="1199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147" name="Freeform 146">
                    <a:extLst>
                      <a:ext uri="{FF2B5EF4-FFF2-40B4-BE49-F238E27FC236}">
                        <a16:creationId xmlns:a16="http://schemas.microsoft.com/office/drawing/2014/main" id="{F5EE5C45-EDEA-40F6-9B00-71EC582F537D}"/>
                      </a:ext>
                    </a:extLst>
                  </p:cNvPr>
                  <p:cNvSpPr/>
                  <p:nvPr/>
                </p:nvSpPr>
                <p:spPr>
                  <a:xfrm>
                    <a:off x="982639" y="2169994"/>
                    <a:ext cx="859809" cy="559558"/>
                  </a:xfrm>
                  <a:custGeom>
                    <a:avLst/>
                    <a:gdLst>
                      <a:gd name="connsiteX0" fmla="*/ 859809 w 859809"/>
                      <a:gd name="connsiteY0" fmla="*/ 0 h 559558"/>
                      <a:gd name="connsiteX1" fmla="*/ 764274 w 859809"/>
                      <a:gd name="connsiteY1" fmla="*/ 109182 h 559558"/>
                      <a:gd name="connsiteX2" fmla="*/ 736979 w 859809"/>
                      <a:gd name="connsiteY2" fmla="*/ 204716 h 559558"/>
                      <a:gd name="connsiteX3" fmla="*/ 709683 w 859809"/>
                      <a:gd name="connsiteY3" fmla="*/ 245660 h 559558"/>
                      <a:gd name="connsiteX4" fmla="*/ 682388 w 859809"/>
                      <a:gd name="connsiteY4" fmla="*/ 341194 h 559558"/>
                      <a:gd name="connsiteX5" fmla="*/ 532262 w 859809"/>
                      <a:gd name="connsiteY5" fmla="*/ 436728 h 559558"/>
                      <a:gd name="connsiteX6" fmla="*/ 122830 w 859809"/>
                      <a:gd name="connsiteY6" fmla="*/ 450376 h 559558"/>
                      <a:gd name="connsiteX7" fmla="*/ 54591 w 859809"/>
                      <a:gd name="connsiteY7" fmla="*/ 504967 h 559558"/>
                      <a:gd name="connsiteX8" fmla="*/ 0 w 859809"/>
                      <a:gd name="connsiteY8" fmla="*/ 559558 h 559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9809" h="559558">
                        <a:moveTo>
                          <a:pt x="859809" y="0"/>
                        </a:moveTo>
                        <a:cubicBezTo>
                          <a:pt x="824238" y="35571"/>
                          <a:pt x="786842" y="64045"/>
                          <a:pt x="764274" y="109182"/>
                        </a:cubicBezTo>
                        <a:cubicBezTo>
                          <a:pt x="737723" y="162283"/>
                          <a:pt x="763207" y="143518"/>
                          <a:pt x="736979" y="204716"/>
                        </a:cubicBezTo>
                        <a:cubicBezTo>
                          <a:pt x="730518" y="219793"/>
                          <a:pt x="718782" y="232012"/>
                          <a:pt x="709683" y="245660"/>
                        </a:cubicBezTo>
                        <a:cubicBezTo>
                          <a:pt x="708668" y="249718"/>
                          <a:pt x="689603" y="331918"/>
                          <a:pt x="682388" y="341194"/>
                        </a:cubicBezTo>
                        <a:cubicBezTo>
                          <a:pt x="627483" y="411785"/>
                          <a:pt x="612282" y="432155"/>
                          <a:pt x="532262" y="436728"/>
                        </a:cubicBezTo>
                        <a:cubicBezTo>
                          <a:pt x="395931" y="444518"/>
                          <a:pt x="259307" y="445827"/>
                          <a:pt x="122830" y="450376"/>
                        </a:cubicBezTo>
                        <a:cubicBezTo>
                          <a:pt x="43121" y="476946"/>
                          <a:pt x="116322" y="443235"/>
                          <a:pt x="54591" y="504967"/>
                        </a:cubicBezTo>
                        <a:cubicBezTo>
                          <a:pt x="-11286" y="570845"/>
                          <a:pt x="31198" y="497164"/>
                          <a:pt x="0" y="55955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148" name="Freeform 147">
                    <a:extLst>
                      <a:ext uri="{FF2B5EF4-FFF2-40B4-BE49-F238E27FC236}">
                        <a16:creationId xmlns:a16="http://schemas.microsoft.com/office/drawing/2014/main" id="{183B1AAB-6C27-48CE-8336-8497D40A5142}"/>
                      </a:ext>
                    </a:extLst>
                  </p:cNvPr>
                  <p:cNvSpPr/>
                  <p:nvPr/>
                </p:nvSpPr>
                <p:spPr>
                  <a:xfrm>
                    <a:off x="1856096" y="2224585"/>
                    <a:ext cx="138193" cy="532263"/>
                  </a:xfrm>
                  <a:custGeom>
                    <a:avLst/>
                    <a:gdLst>
                      <a:gd name="connsiteX0" fmla="*/ 0 w 138193"/>
                      <a:gd name="connsiteY0" fmla="*/ 0 h 532263"/>
                      <a:gd name="connsiteX1" fmla="*/ 13647 w 138193"/>
                      <a:gd name="connsiteY1" fmla="*/ 95534 h 532263"/>
                      <a:gd name="connsiteX2" fmla="*/ 95534 w 138193"/>
                      <a:gd name="connsiteY2" fmla="*/ 218364 h 532263"/>
                      <a:gd name="connsiteX3" fmla="*/ 136477 w 138193"/>
                      <a:gd name="connsiteY3" fmla="*/ 300251 h 532263"/>
                      <a:gd name="connsiteX4" fmla="*/ 136477 w 138193"/>
                      <a:gd name="connsiteY4" fmla="*/ 532263 h 532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193" h="532263">
                        <a:moveTo>
                          <a:pt x="0" y="0"/>
                        </a:moveTo>
                        <a:cubicBezTo>
                          <a:pt x="4549" y="31845"/>
                          <a:pt x="2100" y="65510"/>
                          <a:pt x="13647" y="95534"/>
                        </a:cubicBezTo>
                        <a:cubicBezTo>
                          <a:pt x="13651" y="95544"/>
                          <a:pt x="81883" y="197888"/>
                          <a:pt x="95534" y="218364"/>
                        </a:cubicBezTo>
                        <a:cubicBezTo>
                          <a:pt x="111074" y="241675"/>
                          <a:pt x="134950" y="269711"/>
                          <a:pt x="136477" y="300251"/>
                        </a:cubicBezTo>
                        <a:cubicBezTo>
                          <a:pt x="140339" y="377492"/>
                          <a:pt x="136477" y="454926"/>
                          <a:pt x="136477" y="532263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149" name="Freeform 148">
                    <a:extLst>
                      <a:ext uri="{FF2B5EF4-FFF2-40B4-BE49-F238E27FC236}">
                        <a16:creationId xmlns:a16="http://schemas.microsoft.com/office/drawing/2014/main" id="{7C25876A-A12B-4C21-88A0-DAA3F66E833E}"/>
                      </a:ext>
                    </a:extLst>
                  </p:cNvPr>
                  <p:cNvSpPr/>
                  <p:nvPr/>
                </p:nvSpPr>
                <p:spPr>
                  <a:xfrm>
                    <a:off x="1828800" y="1637731"/>
                    <a:ext cx="218364" cy="504968"/>
                  </a:xfrm>
                  <a:custGeom>
                    <a:avLst/>
                    <a:gdLst>
                      <a:gd name="connsiteX0" fmla="*/ 0 w 218364"/>
                      <a:gd name="connsiteY0" fmla="*/ 504968 h 504968"/>
                      <a:gd name="connsiteX1" fmla="*/ 191069 w 218364"/>
                      <a:gd name="connsiteY1" fmla="*/ 464024 h 504968"/>
                      <a:gd name="connsiteX2" fmla="*/ 218364 w 218364"/>
                      <a:gd name="connsiteY2" fmla="*/ 423081 h 504968"/>
                      <a:gd name="connsiteX3" fmla="*/ 191069 w 218364"/>
                      <a:gd name="connsiteY3" fmla="*/ 327547 h 504968"/>
                      <a:gd name="connsiteX4" fmla="*/ 150125 w 218364"/>
                      <a:gd name="connsiteY4" fmla="*/ 300251 h 504968"/>
                      <a:gd name="connsiteX5" fmla="*/ 136478 w 218364"/>
                      <a:gd name="connsiteY5" fmla="*/ 259308 h 504968"/>
                      <a:gd name="connsiteX6" fmla="*/ 109182 w 218364"/>
                      <a:gd name="connsiteY6" fmla="*/ 218365 h 504968"/>
                      <a:gd name="connsiteX7" fmla="*/ 136478 w 218364"/>
                      <a:gd name="connsiteY7" fmla="*/ 27296 h 504968"/>
                      <a:gd name="connsiteX8" fmla="*/ 163773 w 218364"/>
                      <a:gd name="connsiteY8" fmla="*/ 0 h 504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8364" h="504968">
                        <a:moveTo>
                          <a:pt x="0" y="504968"/>
                        </a:moveTo>
                        <a:cubicBezTo>
                          <a:pt x="73509" y="498285"/>
                          <a:pt x="138659" y="516434"/>
                          <a:pt x="191069" y="464024"/>
                        </a:cubicBezTo>
                        <a:cubicBezTo>
                          <a:pt x="202667" y="452426"/>
                          <a:pt x="209266" y="436729"/>
                          <a:pt x="218364" y="423081"/>
                        </a:cubicBezTo>
                        <a:cubicBezTo>
                          <a:pt x="217473" y="419518"/>
                          <a:pt x="198187" y="336445"/>
                          <a:pt x="191069" y="327547"/>
                        </a:cubicBezTo>
                        <a:cubicBezTo>
                          <a:pt x="180822" y="314739"/>
                          <a:pt x="163773" y="309350"/>
                          <a:pt x="150125" y="300251"/>
                        </a:cubicBezTo>
                        <a:cubicBezTo>
                          <a:pt x="145576" y="286603"/>
                          <a:pt x="142912" y="272175"/>
                          <a:pt x="136478" y="259308"/>
                        </a:cubicBezTo>
                        <a:cubicBezTo>
                          <a:pt x="129143" y="244637"/>
                          <a:pt x="110351" y="234726"/>
                          <a:pt x="109182" y="218365"/>
                        </a:cubicBezTo>
                        <a:cubicBezTo>
                          <a:pt x="109056" y="216596"/>
                          <a:pt x="111256" y="69333"/>
                          <a:pt x="136478" y="27296"/>
                        </a:cubicBezTo>
                        <a:cubicBezTo>
                          <a:pt x="143098" y="16262"/>
                          <a:pt x="154675" y="9099"/>
                          <a:pt x="163773" y="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sp>
              <p:nvSpPr>
                <p:cNvPr id="143" name="Freeform 142">
                  <a:extLst>
                    <a:ext uri="{FF2B5EF4-FFF2-40B4-BE49-F238E27FC236}">
                      <a16:creationId xmlns:a16="http://schemas.microsoft.com/office/drawing/2014/main" id="{338368BE-47D8-4D63-B1B8-B49ADB883EB6}"/>
                    </a:ext>
                  </a:extLst>
                </p:cNvPr>
                <p:cNvSpPr/>
                <p:nvPr/>
              </p:nvSpPr>
              <p:spPr>
                <a:xfrm>
                  <a:off x="4657820" y="5363570"/>
                  <a:ext cx="442241" cy="108189"/>
                </a:xfrm>
                <a:custGeom>
                  <a:avLst/>
                  <a:gdLst>
                    <a:gd name="connsiteX0" fmla="*/ 464024 w 464024"/>
                    <a:gd name="connsiteY0" fmla="*/ 40943 h 122830"/>
                    <a:gd name="connsiteX1" fmla="*/ 395785 w 464024"/>
                    <a:gd name="connsiteY1" fmla="*/ 13647 h 122830"/>
                    <a:gd name="connsiteX2" fmla="*/ 354842 w 464024"/>
                    <a:gd name="connsiteY2" fmla="*/ 0 h 122830"/>
                    <a:gd name="connsiteX3" fmla="*/ 218364 w 464024"/>
                    <a:gd name="connsiteY3" fmla="*/ 13647 h 122830"/>
                    <a:gd name="connsiteX4" fmla="*/ 95534 w 464024"/>
                    <a:gd name="connsiteY4" fmla="*/ 95534 h 122830"/>
                    <a:gd name="connsiteX5" fmla="*/ 54591 w 464024"/>
                    <a:gd name="connsiteY5" fmla="*/ 122830 h 122830"/>
                    <a:gd name="connsiteX6" fmla="*/ 0 w 464024"/>
                    <a:gd name="connsiteY6" fmla="*/ 122830 h 122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4024" h="122830">
                      <a:moveTo>
                        <a:pt x="464024" y="40943"/>
                      </a:moveTo>
                      <a:cubicBezTo>
                        <a:pt x="441278" y="31844"/>
                        <a:pt x="418724" y="22249"/>
                        <a:pt x="395785" y="13647"/>
                      </a:cubicBezTo>
                      <a:cubicBezTo>
                        <a:pt x="382315" y="8596"/>
                        <a:pt x="369228" y="0"/>
                        <a:pt x="354842" y="0"/>
                      </a:cubicBezTo>
                      <a:cubicBezTo>
                        <a:pt x="309122" y="0"/>
                        <a:pt x="263857" y="9098"/>
                        <a:pt x="218364" y="13647"/>
                      </a:cubicBezTo>
                      <a:lnTo>
                        <a:pt x="95534" y="95534"/>
                      </a:lnTo>
                      <a:cubicBezTo>
                        <a:pt x="81886" y="104633"/>
                        <a:pt x="70994" y="122830"/>
                        <a:pt x="54591" y="122830"/>
                      </a:cubicBezTo>
                      <a:lnTo>
                        <a:pt x="0" y="12283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6"/>
                </a:p>
              </p:txBody>
            </p: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06E1F20B-B302-42CC-A296-58E45FD35075}"/>
                  </a:ext>
                </a:extLst>
              </p:cNvPr>
              <p:cNvGrpSpPr/>
              <p:nvPr/>
            </p:nvGrpSpPr>
            <p:grpSpPr>
              <a:xfrm rot="10800000">
                <a:off x="7940089" y="4339427"/>
                <a:ext cx="1893808" cy="1596684"/>
                <a:chOff x="4142148" y="4572925"/>
                <a:chExt cx="1893808" cy="1596684"/>
              </a:xfrm>
            </p:grpSpPr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89F3BD35-D04F-491C-9830-89DE5CBB053C}"/>
                    </a:ext>
                  </a:extLst>
                </p:cNvPr>
                <p:cNvGrpSpPr/>
                <p:nvPr/>
              </p:nvGrpSpPr>
              <p:grpSpPr>
                <a:xfrm>
                  <a:off x="4142148" y="4572925"/>
                  <a:ext cx="1893808" cy="1596684"/>
                  <a:chOff x="816822" y="1353047"/>
                  <a:chExt cx="1893808" cy="1596684"/>
                </a:xfrm>
              </p:grpSpPr>
              <p:sp>
                <p:nvSpPr>
                  <p:cNvPr id="136" name="Heart 135">
                    <a:extLst>
                      <a:ext uri="{FF2B5EF4-FFF2-40B4-BE49-F238E27FC236}">
                        <a16:creationId xmlns:a16="http://schemas.microsoft.com/office/drawing/2014/main" id="{E90AEB87-9CCC-4BCB-925C-B1B5AC5A1066}"/>
                      </a:ext>
                    </a:extLst>
                  </p:cNvPr>
                  <p:cNvSpPr/>
                  <p:nvPr/>
                </p:nvSpPr>
                <p:spPr>
                  <a:xfrm rot="16036507">
                    <a:off x="965384" y="1204485"/>
                    <a:ext cx="1596684" cy="1893808"/>
                  </a:xfrm>
                  <a:prstGeom prst="heart">
                    <a:avLst/>
                  </a:prstGeom>
                  <a:solidFill>
                    <a:srgbClr val="8CFA1E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137" name="Freeform 136">
                    <a:extLst>
                      <a:ext uri="{FF2B5EF4-FFF2-40B4-BE49-F238E27FC236}">
                        <a16:creationId xmlns:a16="http://schemas.microsoft.com/office/drawing/2014/main" id="{3915B421-F8F6-4501-B0F6-6F9C9473C51A}"/>
                      </a:ext>
                    </a:extLst>
                  </p:cNvPr>
                  <p:cNvSpPr/>
                  <p:nvPr/>
                </p:nvSpPr>
                <p:spPr>
                  <a:xfrm>
                    <a:off x="1064525" y="1569493"/>
                    <a:ext cx="736979" cy="545910"/>
                  </a:xfrm>
                  <a:custGeom>
                    <a:avLst/>
                    <a:gdLst>
                      <a:gd name="connsiteX0" fmla="*/ 736979 w 736979"/>
                      <a:gd name="connsiteY0" fmla="*/ 545910 h 545910"/>
                      <a:gd name="connsiteX1" fmla="*/ 709684 w 736979"/>
                      <a:gd name="connsiteY1" fmla="*/ 368489 h 545910"/>
                      <a:gd name="connsiteX2" fmla="*/ 682388 w 736979"/>
                      <a:gd name="connsiteY2" fmla="*/ 327546 h 545910"/>
                      <a:gd name="connsiteX3" fmla="*/ 641445 w 736979"/>
                      <a:gd name="connsiteY3" fmla="*/ 300250 h 545910"/>
                      <a:gd name="connsiteX4" fmla="*/ 600502 w 736979"/>
                      <a:gd name="connsiteY4" fmla="*/ 286603 h 545910"/>
                      <a:gd name="connsiteX5" fmla="*/ 450376 w 736979"/>
                      <a:gd name="connsiteY5" fmla="*/ 300250 h 545910"/>
                      <a:gd name="connsiteX6" fmla="*/ 409433 w 736979"/>
                      <a:gd name="connsiteY6" fmla="*/ 313898 h 545910"/>
                      <a:gd name="connsiteX7" fmla="*/ 354842 w 736979"/>
                      <a:gd name="connsiteY7" fmla="*/ 327546 h 545910"/>
                      <a:gd name="connsiteX8" fmla="*/ 218365 w 736979"/>
                      <a:gd name="connsiteY8" fmla="*/ 313898 h 545910"/>
                      <a:gd name="connsiteX9" fmla="*/ 177421 w 736979"/>
                      <a:gd name="connsiteY9" fmla="*/ 300250 h 545910"/>
                      <a:gd name="connsiteX10" fmla="*/ 136478 w 736979"/>
                      <a:gd name="connsiteY10" fmla="*/ 259307 h 545910"/>
                      <a:gd name="connsiteX11" fmla="*/ 95535 w 736979"/>
                      <a:gd name="connsiteY11" fmla="*/ 232011 h 545910"/>
                      <a:gd name="connsiteX12" fmla="*/ 68239 w 736979"/>
                      <a:gd name="connsiteY12" fmla="*/ 191068 h 545910"/>
                      <a:gd name="connsiteX13" fmla="*/ 40944 w 736979"/>
                      <a:gd name="connsiteY13" fmla="*/ 109182 h 545910"/>
                      <a:gd name="connsiteX14" fmla="*/ 13648 w 736979"/>
                      <a:gd name="connsiteY14" fmla="*/ 27295 h 545910"/>
                      <a:gd name="connsiteX15" fmla="*/ 0 w 736979"/>
                      <a:gd name="connsiteY15" fmla="*/ 0 h 545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36979" h="545910">
                        <a:moveTo>
                          <a:pt x="736979" y="545910"/>
                        </a:moveTo>
                        <a:cubicBezTo>
                          <a:pt x="733065" y="506766"/>
                          <a:pt x="734277" y="417674"/>
                          <a:pt x="709684" y="368489"/>
                        </a:cubicBezTo>
                        <a:cubicBezTo>
                          <a:pt x="702348" y="353818"/>
                          <a:pt x="693986" y="339144"/>
                          <a:pt x="682388" y="327546"/>
                        </a:cubicBezTo>
                        <a:cubicBezTo>
                          <a:pt x="670790" y="315948"/>
                          <a:pt x="656116" y="307585"/>
                          <a:pt x="641445" y="300250"/>
                        </a:cubicBezTo>
                        <a:cubicBezTo>
                          <a:pt x="628578" y="293816"/>
                          <a:pt x="614150" y="291152"/>
                          <a:pt x="600502" y="286603"/>
                        </a:cubicBezTo>
                        <a:cubicBezTo>
                          <a:pt x="550460" y="291152"/>
                          <a:pt x="500119" y="293144"/>
                          <a:pt x="450376" y="300250"/>
                        </a:cubicBezTo>
                        <a:cubicBezTo>
                          <a:pt x="436135" y="302284"/>
                          <a:pt x="423265" y="309946"/>
                          <a:pt x="409433" y="313898"/>
                        </a:cubicBezTo>
                        <a:cubicBezTo>
                          <a:pt x="391398" y="319051"/>
                          <a:pt x="373039" y="322997"/>
                          <a:pt x="354842" y="327546"/>
                        </a:cubicBezTo>
                        <a:cubicBezTo>
                          <a:pt x="309350" y="322997"/>
                          <a:pt x="263553" y="320850"/>
                          <a:pt x="218365" y="313898"/>
                        </a:cubicBezTo>
                        <a:cubicBezTo>
                          <a:pt x="204146" y="311710"/>
                          <a:pt x="189391" y="308230"/>
                          <a:pt x="177421" y="300250"/>
                        </a:cubicBezTo>
                        <a:cubicBezTo>
                          <a:pt x="161362" y="289544"/>
                          <a:pt x="151305" y="271663"/>
                          <a:pt x="136478" y="259307"/>
                        </a:cubicBezTo>
                        <a:cubicBezTo>
                          <a:pt x="123877" y="248806"/>
                          <a:pt x="109183" y="241110"/>
                          <a:pt x="95535" y="232011"/>
                        </a:cubicBezTo>
                        <a:cubicBezTo>
                          <a:pt x="86436" y="218363"/>
                          <a:pt x="74901" y="206057"/>
                          <a:pt x="68239" y="191068"/>
                        </a:cubicBezTo>
                        <a:cubicBezTo>
                          <a:pt x="56554" y="164776"/>
                          <a:pt x="50042" y="136477"/>
                          <a:pt x="40944" y="109182"/>
                        </a:cubicBezTo>
                        <a:cubicBezTo>
                          <a:pt x="40943" y="109180"/>
                          <a:pt x="13649" y="27298"/>
                          <a:pt x="13648" y="27295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138" name="Freeform 137">
                    <a:extLst>
                      <a:ext uri="{FF2B5EF4-FFF2-40B4-BE49-F238E27FC236}">
                        <a16:creationId xmlns:a16="http://schemas.microsoft.com/office/drawing/2014/main" id="{7769D2C3-26EF-42CC-BADA-4F462FA04623}"/>
                      </a:ext>
                    </a:extLst>
                  </p:cNvPr>
                  <p:cNvSpPr/>
                  <p:nvPr/>
                </p:nvSpPr>
                <p:spPr>
                  <a:xfrm>
                    <a:off x="1815152" y="2114204"/>
                    <a:ext cx="832514" cy="96733"/>
                  </a:xfrm>
                  <a:custGeom>
                    <a:avLst/>
                    <a:gdLst>
                      <a:gd name="connsiteX0" fmla="*/ 0 w 832514"/>
                      <a:gd name="connsiteY0" fmla="*/ 1199 h 96733"/>
                      <a:gd name="connsiteX1" fmla="*/ 54591 w 832514"/>
                      <a:gd name="connsiteY1" fmla="*/ 69438 h 96733"/>
                      <a:gd name="connsiteX2" fmla="*/ 163773 w 832514"/>
                      <a:gd name="connsiteY2" fmla="*/ 96733 h 96733"/>
                      <a:gd name="connsiteX3" fmla="*/ 341194 w 832514"/>
                      <a:gd name="connsiteY3" fmla="*/ 83086 h 96733"/>
                      <a:gd name="connsiteX4" fmla="*/ 382138 w 832514"/>
                      <a:gd name="connsiteY4" fmla="*/ 69438 h 96733"/>
                      <a:gd name="connsiteX5" fmla="*/ 464024 w 832514"/>
                      <a:gd name="connsiteY5" fmla="*/ 28495 h 96733"/>
                      <a:gd name="connsiteX6" fmla="*/ 723332 w 832514"/>
                      <a:gd name="connsiteY6" fmla="*/ 14847 h 96733"/>
                      <a:gd name="connsiteX7" fmla="*/ 832514 w 832514"/>
                      <a:gd name="connsiteY7" fmla="*/ 1199 h 96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2514" h="96733">
                        <a:moveTo>
                          <a:pt x="0" y="1199"/>
                        </a:moveTo>
                        <a:cubicBezTo>
                          <a:pt x="18197" y="23945"/>
                          <a:pt x="32474" y="50481"/>
                          <a:pt x="54591" y="69438"/>
                        </a:cubicBezTo>
                        <a:cubicBezTo>
                          <a:pt x="67364" y="80386"/>
                          <a:pt x="162333" y="96445"/>
                          <a:pt x="163773" y="96733"/>
                        </a:cubicBezTo>
                        <a:cubicBezTo>
                          <a:pt x="222913" y="92184"/>
                          <a:pt x="282337" y="90443"/>
                          <a:pt x="341194" y="83086"/>
                        </a:cubicBezTo>
                        <a:cubicBezTo>
                          <a:pt x="355469" y="81302"/>
                          <a:pt x="369271" y="75872"/>
                          <a:pt x="382138" y="69438"/>
                        </a:cubicBezTo>
                        <a:cubicBezTo>
                          <a:pt x="418434" y="51290"/>
                          <a:pt x="422094" y="32307"/>
                          <a:pt x="464024" y="28495"/>
                        </a:cubicBezTo>
                        <a:cubicBezTo>
                          <a:pt x="550224" y="20659"/>
                          <a:pt x="636896" y="19396"/>
                          <a:pt x="723332" y="14847"/>
                        </a:cubicBezTo>
                        <a:cubicBezTo>
                          <a:pt x="785854" y="-5994"/>
                          <a:pt x="749889" y="1199"/>
                          <a:pt x="832514" y="1199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139" name="Freeform 138">
                    <a:extLst>
                      <a:ext uri="{FF2B5EF4-FFF2-40B4-BE49-F238E27FC236}">
                        <a16:creationId xmlns:a16="http://schemas.microsoft.com/office/drawing/2014/main" id="{FDF3196D-C7C1-463A-B9C6-5E8C99A0526B}"/>
                      </a:ext>
                    </a:extLst>
                  </p:cNvPr>
                  <p:cNvSpPr/>
                  <p:nvPr/>
                </p:nvSpPr>
                <p:spPr>
                  <a:xfrm>
                    <a:off x="982639" y="2169994"/>
                    <a:ext cx="859809" cy="559558"/>
                  </a:xfrm>
                  <a:custGeom>
                    <a:avLst/>
                    <a:gdLst>
                      <a:gd name="connsiteX0" fmla="*/ 859809 w 859809"/>
                      <a:gd name="connsiteY0" fmla="*/ 0 h 559558"/>
                      <a:gd name="connsiteX1" fmla="*/ 764274 w 859809"/>
                      <a:gd name="connsiteY1" fmla="*/ 109182 h 559558"/>
                      <a:gd name="connsiteX2" fmla="*/ 736979 w 859809"/>
                      <a:gd name="connsiteY2" fmla="*/ 204716 h 559558"/>
                      <a:gd name="connsiteX3" fmla="*/ 709683 w 859809"/>
                      <a:gd name="connsiteY3" fmla="*/ 245660 h 559558"/>
                      <a:gd name="connsiteX4" fmla="*/ 682388 w 859809"/>
                      <a:gd name="connsiteY4" fmla="*/ 341194 h 559558"/>
                      <a:gd name="connsiteX5" fmla="*/ 532262 w 859809"/>
                      <a:gd name="connsiteY5" fmla="*/ 436728 h 559558"/>
                      <a:gd name="connsiteX6" fmla="*/ 122830 w 859809"/>
                      <a:gd name="connsiteY6" fmla="*/ 450376 h 559558"/>
                      <a:gd name="connsiteX7" fmla="*/ 54591 w 859809"/>
                      <a:gd name="connsiteY7" fmla="*/ 504967 h 559558"/>
                      <a:gd name="connsiteX8" fmla="*/ 0 w 859809"/>
                      <a:gd name="connsiteY8" fmla="*/ 559558 h 559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9809" h="559558">
                        <a:moveTo>
                          <a:pt x="859809" y="0"/>
                        </a:moveTo>
                        <a:cubicBezTo>
                          <a:pt x="824238" y="35571"/>
                          <a:pt x="786842" y="64045"/>
                          <a:pt x="764274" y="109182"/>
                        </a:cubicBezTo>
                        <a:cubicBezTo>
                          <a:pt x="737723" y="162283"/>
                          <a:pt x="763207" y="143518"/>
                          <a:pt x="736979" y="204716"/>
                        </a:cubicBezTo>
                        <a:cubicBezTo>
                          <a:pt x="730518" y="219793"/>
                          <a:pt x="718782" y="232012"/>
                          <a:pt x="709683" y="245660"/>
                        </a:cubicBezTo>
                        <a:cubicBezTo>
                          <a:pt x="708668" y="249718"/>
                          <a:pt x="689603" y="331918"/>
                          <a:pt x="682388" y="341194"/>
                        </a:cubicBezTo>
                        <a:cubicBezTo>
                          <a:pt x="627483" y="411785"/>
                          <a:pt x="612282" y="432155"/>
                          <a:pt x="532262" y="436728"/>
                        </a:cubicBezTo>
                        <a:cubicBezTo>
                          <a:pt x="395931" y="444518"/>
                          <a:pt x="259307" y="445827"/>
                          <a:pt x="122830" y="450376"/>
                        </a:cubicBezTo>
                        <a:cubicBezTo>
                          <a:pt x="43121" y="476946"/>
                          <a:pt x="116322" y="443235"/>
                          <a:pt x="54591" y="504967"/>
                        </a:cubicBezTo>
                        <a:cubicBezTo>
                          <a:pt x="-11286" y="570845"/>
                          <a:pt x="31198" y="497164"/>
                          <a:pt x="0" y="55955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140" name="Freeform 139">
                    <a:extLst>
                      <a:ext uri="{FF2B5EF4-FFF2-40B4-BE49-F238E27FC236}">
                        <a16:creationId xmlns:a16="http://schemas.microsoft.com/office/drawing/2014/main" id="{C1601526-45DB-437F-BDE5-7FE68D60E36D}"/>
                      </a:ext>
                    </a:extLst>
                  </p:cNvPr>
                  <p:cNvSpPr/>
                  <p:nvPr/>
                </p:nvSpPr>
                <p:spPr>
                  <a:xfrm>
                    <a:off x="1856096" y="2224585"/>
                    <a:ext cx="138193" cy="532263"/>
                  </a:xfrm>
                  <a:custGeom>
                    <a:avLst/>
                    <a:gdLst>
                      <a:gd name="connsiteX0" fmla="*/ 0 w 138193"/>
                      <a:gd name="connsiteY0" fmla="*/ 0 h 532263"/>
                      <a:gd name="connsiteX1" fmla="*/ 13647 w 138193"/>
                      <a:gd name="connsiteY1" fmla="*/ 95534 h 532263"/>
                      <a:gd name="connsiteX2" fmla="*/ 95534 w 138193"/>
                      <a:gd name="connsiteY2" fmla="*/ 218364 h 532263"/>
                      <a:gd name="connsiteX3" fmla="*/ 136477 w 138193"/>
                      <a:gd name="connsiteY3" fmla="*/ 300251 h 532263"/>
                      <a:gd name="connsiteX4" fmla="*/ 136477 w 138193"/>
                      <a:gd name="connsiteY4" fmla="*/ 532263 h 532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193" h="532263">
                        <a:moveTo>
                          <a:pt x="0" y="0"/>
                        </a:moveTo>
                        <a:cubicBezTo>
                          <a:pt x="4549" y="31845"/>
                          <a:pt x="2100" y="65510"/>
                          <a:pt x="13647" y="95534"/>
                        </a:cubicBezTo>
                        <a:cubicBezTo>
                          <a:pt x="13651" y="95544"/>
                          <a:pt x="81883" y="197888"/>
                          <a:pt x="95534" y="218364"/>
                        </a:cubicBezTo>
                        <a:cubicBezTo>
                          <a:pt x="111074" y="241675"/>
                          <a:pt x="134950" y="269711"/>
                          <a:pt x="136477" y="300251"/>
                        </a:cubicBezTo>
                        <a:cubicBezTo>
                          <a:pt x="140339" y="377492"/>
                          <a:pt x="136477" y="454926"/>
                          <a:pt x="136477" y="532263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141" name="Freeform 140">
                    <a:extLst>
                      <a:ext uri="{FF2B5EF4-FFF2-40B4-BE49-F238E27FC236}">
                        <a16:creationId xmlns:a16="http://schemas.microsoft.com/office/drawing/2014/main" id="{A475A834-F293-4B90-8726-659B159C7B30}"/>
                      </a:ext>
                    </a:extLst>
                  </p:cNvPr>
                  <p:cNvSpPr/>
                  <p:nvPr/>
                </p:nvSpPr>
                <p:spPr>
                  <a:xfrm>
                    <a:off x="1828800" y="1637731"/>
                    <a:ext cx="218364" cy="504968"/>
                  </a:xfrm>
                  <a:custGeom>
                    <a:avLst/>
                    <a:gdLst>
                      <a:gd name="connsiteX0" fmla="*/ 0 w 218364"/>
                      <a:gd name="connsiteY0" fmla="*/ 504968 h 504968"/>
                      <a:gd name="connsiteX1" fmla="*/ 191069 w 218364"/>
                      <a:gd name="connsiteY1" fmla="*/ 464024 h 504968"/>
                      <a:gd name="connsiteX2" fmla="*/ 218364 w 218364"/>
                      <a:gd name="connsiteY2" fmla="*/ 423081 h 504968"/>
                      <a:gd name="connsiteX3" fmla="*/ 191069 w 218364"/>
                      <a:gd name="connsiteY3" fmla="*/ 327547 h 504968"/>
                      <a:gd name="connsiteX4" fmla="*/ 150125 w 218364"/>
                      <a:gd name="connsiteY4" fmla="*/ 300251 h 504968"/>
                      <a:gd name="connsiteX5" fmla="*/ 136478 w 218364"/>
                      <a:gd name="connsiteY5" fmla="*/ 259308 h 504968"/>
                      <a:gd name="connsiteX6" fmla="*/ 109182 w 218364"/>
                      <a:gd name="connsiteY6" fmla="*/ 218365 h 504968"/>
                      <a:gd name="connsiteX7" fmla="*/ 136478 w 218364"/>
                      <a:gd name="connsiteY7" fmla="*/ 27296 h 504968"/>
                      <a:gd name="connsiteX8" fmla="*/ 163773 w 218364"/>
                      <a:gd name="connsiteY8" fmla="*/ 0 h 504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8364" h="504968">
                        <a:moveTo>
                          <a:pt x="0" y="504968"/>
                        </a:moveTo>
                        <a:cubicBezTo>
                          <a:pt x="73509" y="498285"/>
                          <a:pt x="138659" y="516434"/>
                          <a:pt x="191069" y="464024"/>
                        </a:cubicBezTo>
                        <a:cubicBezTo>
                          <a:pt x="202667" y="452426"/>
                          <a:pt x="209266" y="436729"/>
                          <a:pt x="218364" y="423081"/>
                        </a:cubicBezTo>
                        <a:cubicBezTo>
                          <a:pt x="217473" y="419518"/>
                          <a:pt x="198187" y="336445"/>
                          <a:pt x="191069" y="327547"/>
                        </a:cubicBezTo>
                        <a:cubicBezTo>
                          <a:pt x="180822" y="314739"/>
                          <a:pt x="163773" y="309350"/>
                          <a:pt x="150125" y="300251"/>
                        </a:cubicBezTo>
                        <a:cubicBezTo>
                          <a:pt x="145576" y="286603"/>
                          <a:pt x="142912" y="272175"/>
                          <a:pt x="136478" y="259308"/>
                        </a:cubicBezTo>
                        <a:cubicBezTo>
                          <a:pt x="129143" y="244637"/>
                          <a:pt x="110351" y="234726"/>
                          <a:pt x="109182" y="218365"/>
                        </a:cubicBezTo>
                        <a:cubicBezTo>
                          <a:pt x="109056" y="216596"/>
                          <a:pt x="111256" y="69333"/>
                          <a:pt x="136478" y="27296"/>
                        </a:cubicBezTo>
                        <a:cubicBezTo>
                          <a:pt x="143098" y="16262"/>
                          <a:pt x="154675" y="9099"/>
                          <a:pt x="163773" y="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sp>
              <p:nvSpPr>
                <p:cNvPr id="135" name="Freeform 134">
                  <a:extLst>
                    <a:ext uri="{FF2B5EF4-FFF2-40B4-BE49-F238E27FC236}">
                      <a16:creationId xmlns:a16="http://schemas.microsoft.com/office/drawing/2014/main" id="{C14EC62F-6EC4-474E-9E2F-BA1046AECD57}"/>
                    </a:ext>
                  </a:extLst>
                </p:cNvPr>
                <p:cNvSpPr/>
                <p:nvPr/>
              </p:nvSpPr>
              <p:spPr>
                <a:xfrm>
                  <a:off x="4657820" y="5363570"/>
                  <a:ext cx="442241" cy="108189"/>
                </a:xfrm>
                <a:custGeom>
                  <a:avLst/>
                  <a:gdLst>
                    <a:gd name="connsiteX0" fmla="*/ 464024 w 464024"/>
                    <a:gd name="connsiteY0" fmla="*/ 40943 h 122830"/>
                    <a:gd name="connsiteX1" fmla="*/ 395785 w 464024"/>
                    <a:gd name="connsiteY1" fmla="*/ 13647 h 122830"/>
                    <a:gd name="connsiteX2" fmla="*/ 354842 w 464024"/>
                    <a:gd name="connsiteY2" fmla="*/ 0 h 122830"/>
                    <a:gd name="connsiteX3" fmla="*/ 218364 w 464024"/>
                    <a:gd name="connsiteY3" fmla="*/ 13647 h 122830"/>
                    <a:gd name="connsiteX4" fmla="*/ 95534 w 464024"/>
                    <a:gd name="connsiteY4" fmla="*/ 95534 h 122830"/>
                    <a:gd name="connsiteX5" fmla="*/ 54591 w 464024"/>
                    <a:gd name="connsiteY5" fmla="*/ 122830 h 122830"/>
                    <a:gd name="connsiteX6" fmla="*/ 0 w 464024"/>
                    <a:gd name="connsiteY6" fmla="*/ 122830 h 122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4024" h="122830">
                      <a:moveTo>
                        <a:pt x="464024" y="40943"/>
                      </a:moveTo>
                      <a:cubicBezTo>
                        <a:pt x="441278" y="31844"/>
                        <a:pt x="418724" y="22249"/>
                        <a:pt x="395785" y="13647"/>
                      </a:cubicBezTo>
                      <a:cubicBezTo>
                        <a:pt x="382315" y="8596"/>
                        <a:pt x="369228" y="0"/>
                        <a:pt x="354842" y="0"/>
                      </a:cubicBezTo>
                      <a:cubicBezTo>
                        <a:pt x="309122" y="0"/>
                        <a:pt x="263857" y="9098"/>
                        <a:pt x="218364" y="13647"/>
                      </a:cubicBezTo>
                      <a:lnTo>
                        <a:pt x="95534" y="95534"/>
                      </a:lnTo>
                      <a:cubicBezTo>
                        <a:pt x="81886" y="104633"/>
                        <a:pt x="70994" y="122830"/>
                        <a:pt x="54591" y="122830"/>
                      </a:cubicBezTo>
                      <a:lnTo>
                        <a:pt x="0" y="12283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6"/>
                </a:p>
              </p:txBody>
            </p:sp>
          </p:grp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7A0A9907-4661-4195-973E-06AD644C3EE4}"/>
                  </a:ext>
                </a:extLst>
              </p:cNvPr>
              <p:cNvSpPr/>
              <p:nvPr/>
            </p:nvSpPr>
            <p:spPr>
              <a:xfrm>
                <a:off x="3155118" y="5994546"/>
                <a:ext cx="7710985" cy="327547"/>
              </a:xfrm>
              <a:custGeom>
                <a:avLst/>
                <a:gdLst>
                  <a:gd name="connsiteX0" fmla="*/ 0 w 7710985"/>
                  <a:gd name="connsiteY0" fmla="*/ 191069 h 327547"/>
                  <a:gd name="connsiteX1" fmla="*/ 177421 w 7710985"/>
                  <a:gd name="connsiteY1" fmla="*/ 232012 h 327547"/>
                  <a:gd name="connsiteX2" fmla="*/ 218364 w 7710985"/>
                  <a:gd name="connsiteY2" fmla="*/ 245660 h 327547"/>
                  <a:gd name="connsiteX3" fmla="*/ 259308 w 7710985"/>
                  <a:gd name="connsiteY3" fmla="*/ 259308 h 327547"/>
                  <a:gd name="connsiteX4" fmla="*/ 300251 w 7710985"/>
                  <a:gd name="connsiteY4" fmla="*/ 286603 h 327547"/>
                  <a:gd name="connsiteX5" fmla="*/ 532263 w 7710985"/>
                  <a:gd name="connsiteY5" fmla="*/ 313899 h 327547"/>
                  <a:gd name="connsiteX6" fmla="*/ 750627 w 7710985"/>
                  <a:gd name="connsiteY6" fmla="*/ 300251 h 327547"/>
                  <a:gd name="connsiteX7" fmla="*/ 791570 w 7710985"/>
                  <a:gd name="connsiteY7" fmla="*/ 286603 h 327547"/>
                  <a:gd name="connsiteX8" fmla="*/ 887105 w 7710985"/>
                  <a:gd name="connsiteY8" fmla="*/ 272956 h 327547"/>
                  <a:gd name="connsiteX9" fmla="*/ 1023582 w 7710985"/>
                  <a:gd name="connsiteY9" fmla="*/ 245660 h 327547"/>
                  <a:gd name="connsiteX10" fmla="*/ 1214651 w 7710985"/>
                  <a:gd name="connsiteY10" fmla="*/ 191069 h 327547"/>
                  <a:gd name="connsiteX11" fmla="*/ 1405720 w 7710985"/>
                  <a:gd name="connsiteY11" fmla="*/ 163774 h 327547"/>
                  <a:gd name="connsiteX12" fmla="*/ 1624084 w 7710985"/>
                  <a:gd name="connsiteY12" fmla="*/ 177421 h 327547"/>
                  <a:gd name="connsiteX13" fmla="*/ 1705970 w 7710985"/>
                  <a:gd name="connsiteY13" fmla="*/ 204717 h 327547"/>
                  <a:gd name="connsiteX14" fmla="*/ 1746914 w 7710985"/>
                  <a:gd name="connsiteY14" fmla="*/ 218365 h 327547"/>
                  <a:gd name="connsiteX15" fmla="*/ 1787857 w 7710985"/>
                  <a:gd name="connsiteY15" fmla="*/ 245660 h 327547"/>
                  <a:gd name="connsiteX16" fmla="*/ 1869743 w 7710985"/>
                  <a:gd name="connsiteY16" fmla="*/ 272956 h 327547"/>
                  <a:gd name="connsiteX17" fmla="*/ 1951630 w 7710985"/>
                  <a:gd name="connsiteY17" fmla="*/ 300251 h 327547"/>
                  <a:gd name="connsiteX18" fmla="*/ 1992573 w 7710985"/>
                  <a:gd name="connsiteY18" fmla="*/ 313899 h 327547"/>
                  <a:gd name="connsiteX19" fmla="*/ 2101755 w 7710985"/>
                  <a:gd name="connsiteY19" fmla="*/ 327547 h 327547"/>
                  <a:gd name="connsiteX20" fmla="*/ 2442949 w 7710985"/>
                  <a:gd name="connsiteY20" fmla="*/ 313899 h 327547"/>
                  <a:gd name="connsiteX21" fmla="*/ 2538484 w 7710985"/>
                  <a:gd name="connsiteY21" fmla="*/ 286603 h 327547"/>
                  <a:gd name="connsiteX22" fmla="*/ 2579427 w 7710985"/>
                  <a:gd name="connsiteY22" fmla="*/ 259308 h 327547"/>
                  <a:gd name="connsiteX23" fmla="*/ 2661314 w 7710985"/>
                  <a:gd name="connsiteY23" fmla="*/ 232012 h 327547"/>
                  <a:gd name="connsiteX24" fmla="*/ 2743200 w 7710985"/>
                  <a:gd name="connsiteY24" fmla="*/ 177421 h 327547"/>
                  <a:gd name="connsiteX25" fmla="*/ 2825087 w 7710985"/>
                  <a:gd name="connsiteY25" fmla="*/ 150126 h 327547"/>
                  <a:gd name="connsiteX26" fmla="*/ 2866030 w 7710985"/>
                  <a:gd name="connsiteY26" fmla="*/ 136478 h 327547"/>
                  <a:gd name="connsiteX27" fmla="*/ 2961564 w 7710985"/>
                  <a:gd name="connsiteY27" fmla="*/ 109183 h 327547"/>
                  <a:gd name="connsiteX28" fmla="*/ 3002508 w 7710985"/>
                  <a:gd name="connsiteY28" fmla="*/ 81887 h 327547"/>
                  <a:gd name="connsiteX29" fmla="*/ 3166281 w 7710985"/>
                  <a:gd name="connsiteY29" fmla="*/ 54591 h 327547"/>
                  <a:gd name="connsiteX30" fmla="*/ 3220872 w 7710985"/>
                  <a:gd name="connsiteY30" fmla="*/ 40944 h 327547"/>
                  <a:gd name="connsiteX31" fmla="*/ 3302758 w 7710985"/>
                  <a:gd name="connsiteY31" fmla="*/ 13648 h 327547"/>
                  <a:gd name="connsiteX32" fmla="*/ 3439236 w 7710985"/>
                  <a:gd name="connsiteY32" fmla="*/ 0 h 327547"/>
                  <a:gd name="connsiteX33" fmla="*/ 3684896 w 7710985"/>
                  <a:gd name="connsiteY33" fmla="*/ 13648 h 327547"/>
                  <a:gd name="connsiteX34" fmla="*/ 3766782 w 7710985"/>
                  <a:gd name="connsiteY34" fmla="*/ 40944 h 327547"/>
                  <a:gd name="connsiteX35" fmla="*/ 3889612 w 7710985"/>
                  <a:gd name="connsiteY35" fmla="*/ 81887 h 327547"/>
                  <a:gd name="connsiteX36" fmla="*/ 3930555 w 7710985"/>
                  <a:gd name="connsiteY36" fmla="*/ 95535 h 327547"/>
                  <a:gd name="connsiteX37" fmla="*/ 3985146 w 7710985"/>
                  <a:gd name="connsiteY37" fmla="*/ 109183 h 327547"/>
                  <a:gd name="connsiteX38" fmla="*/ 4026090 w 7710985"/>
                  <a:gd name="connsiteY38" fmla="*/ 136478 h 327547"/>
                  <a:gd name="connsiteX39" fmla="*/ 4107976 w 7710985"/>
                  <a:gd name="connsiteY39" fmla="*/ 163774 h 327547"/>
                  <a:gd name="connsiteX40" fmla="*/ 4148920 w 7710985"/>
                  <a:gd name="connsiteY40" fmla="*/ 191069 h 327547"/>
                  <a:gd name="connsiteX41" fmla="*/ 4271749 w 7710985"/>
                  <a:gd name="connsiteY41" fmla="*/ 218365 h 327547"/>
                  <a:gd name="connsiteX42" fmla="*/ 4312693 w 7710985"/>
                  <a:gd name="connsiteY42" fmla="*/ 232012 h 327547"/>
                  <a:gd name="connsiteX43" fmla="*/ 4435523 w 7710985"/>
                  <a:gd name="connsiteY43" fmla="*/ 245660 h 327547"/>
                  <a:gd name="connsiteX44" fmla="*/ 4749421 w 7710985"/>
                  <a:gd name="connsiteY44" fmla="*/ 232012 h 327547"/>
                  <a:gd name="connsiteX45" fmla="*/ 4831308 w 7710985"/>
                  <a:gd name="connsiteY45" fmla="*/ 204717 h 327547"/>
                  <a:gd name="connsiteX46" fmla="*/ 4954137 w 7710985"/>
                  <a:gd name="connsiteY46" fmla="*/ 163774 h 327547"/>
                  <a:gd name="connsiteX47" fmla="*/ 5036024 w 7710985"/>
                  <a:gd name="connsiteY47" fmla="*/ 136478 h 327547"/>
                  <a:gd name="connsiteX48" fmla="*/ 5076967 w 7710985"/>
                  <a:gd name="connsiteY48" fmla="*/ 109183 h 327547"/>
                  <a:gd name="connsiteX49" fmla="*/ 5172502 w 7710985"/>
                  <a:gd name="connsiteY49" fmla="*/ 81887 h 327547"/>
                  <a:gd name="connsiteX50" fmla="*/ 5336275 w 7710985"/>
                  <a:gd name="connsiteY50" fmla="*/ 40944 h 327547"/>
                  <a:gd name="connsiteX51" fmla="*/ 5827594 w 7710985"/>
                  <a:gd name="connsiteY51" fmla="*/ 54591 h 327547"/>
                  <a:gd name="connsiteX52" fmla="*/ 5977720 w 7710985"/>
                  <a:gd name="connsiteY52" fmla="*/ 95535 h 327547"/>
                  <a:gd name="connsiteX53" fmla="*/ 6045958 w 7710985"/>
                  <a:gd name="connsiteY53" fmla="*/ 109183 h 327547"/>
                  <a:gd name="connsiteX54" fmla="*/ 6086902 w 7710985"/>
                  <a:gd name="connsiteY54" fmla="*/ 122830 h 327547"/>
                  <a:gd name="connsiteX55" fmla="*/ 6537278 w 7710985"/>
                  <a:gd name="connsiteY55" fmla="*/ 150126 h 327547"/>
                  <a:gd name="connsiteX56" fmla="*/ 6605517 w 7710985"/>
                  <a:gd name="connsiteY56" fmla="*/ 136478 h 327547"/>
                  <a:gd name="connsiteX57" fmla="*/ 6687403 w 7710985"/>
                  <a:gd name="connsiteY57" fmla="*/ 122830 h 327547"/>
                  <a:gd name="connsiteX58" fmla="*/ 6810233 w 7710985"/>
                  <a:gd name="connsiteY58" fmla="*/ 81887 h 327547"/>
                  <a:gd name="connsiteX59" fmla="*/ 6892120 w 7710985"/>
                  <a:gd name="connsiteY59" fmla="*/ 54591 h 327547"/>
                  <a:gd name="connsiteX60" fmla="*/ 6933063 w 7710985"/>
                  <a:gd name="connsiteY60" fmla="*/ 40944 h 327547"/>
                  <a:gd name="connsiteX61" fmla="*/ 6974006 w 7710985"/>
                  <a:gd name="connsiteY61" fmla="*/ 13648 h 327547"/>
                  <a:gd name="connsiteX62" fmla="*/ 7055893 w 7710985"/>
                  <a:gd name="connsiteY62" fmla="*/ 0 h 327547"/>
                  <a:gd name="connsiteX63" fmla="*/ 7451678 w 7710985"/>
                  <a:gd name="connsiteY63" fmla="*/ 13648 h 327547"/>
                  <a:gd name="connsiteX64" fmla="*/ 7588155 w 7710985"/>
                  <a:gd name="connsiteY64" fmla="*/ 40944 h 327547"/>
                  <a:gd name="connsiteX65" fmla="*/ 7629099 w 7710985"/>
                  <a:gd name="connsiteY65" fmla="*/ 68239 h 327547"/>
                  <a:gd name="connsiteX66" fmla="*/ 7710985 w 7710985"/>
                  <a:gd name="connsiteY66" fmla="*/ 95535 h 32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710985" h="327547">
                    <a:moveTo>
                      <a:pt x="0" y="191069"/>
                    </a:moveTo>
                    <a:cubicBezTo>
                      <a:pt x="124013" y="208786"/>
                      <a:pt x="65020" y="194545"/>
                      <a:pt x="177421" y="232012"/>
                    </a:cubicBezTo>
                    <a:lnTo>
                      <a:pt x="218364" y="245660"/>
                    </a:lnTo>
                    <a:cubicBezTo>
                      <a:pt x="232012" y="250209"/>
                      <a:pt x="247338" y="251328"/>
                      <a:pt x="259308" y="259308"/>
                    </a:cubicBezTo>
                    <a:cubicBezTo>
                      <a:pt x="272956" y="268406"/>
                      <a:pt x="284893" y="280844"/>
                      <a:pt x="300251" y="286603"/>
                    </a:cubicBezTo>
                    <a:cubicBezTo>
                      <a:pt x="349034" y="304897"/>
                      <a:pt x="518172" y="312725"/>
                      <a:pt x="532263" y="313899"/>
                    </a:cubicBezTo>
                    <a:cubicBezTo>
                      <a:pt x="605051" y="309350"/>
                      <a:pt x="678098" y="307886"/>
                      <a:pt x="750627" y="300251"/>
                    </a:cubicBezTo>
                    <a:cubicBezTo>
                      <a:pt x="764934" y="298745"/>
                      <a:pt x="777463" y="289424"/>
                      <a:pt x="791570" y="286603"/>
                    </a:cubicBezTo>
                    <a:cubicBezTo>
                      <a:pt x="823114" y="280294"/>
                      <a:pt x="855311" y="277847"/>
                      <a:pt x="887105" y="272956"/>
                    </a:cubicBezTo>
                    <a:cubicBezTo>
                      <a:pt x="937587" y="265190"/>
                      <a:pt x="975973" y="259942"/>
                      <a:pt x="1023582" y="245660"/>
                    </a:cubicBezTo>
                    <a:cubicBezTo>
                      <a:pt x="1088323" y="226238"/>
                      <a:pt x="1146314" y="199611"/>
                      <a:pt x="1214651" y="191069"/>
                    </a:cubicBezTo>
                    <a:cubicBezTo>
                      <a:pt x="1351291" y="173989"/>
                      <a:pt x="1287655" y="183450"/>
                      <a:pt x="1405720" y="163774"/>
                    </a:cubicBezTo>
                    <a:cubicBezTo>
                      <a:pt x="1478508" y="168323"/>
                      <a:pt x="1551823" y="167567"/>
                      <a:pt x="1624084" y="177421"/>
                    </a:cubicBezTo>
                    <a:cubicBezTo>
                      <a:pt x="1652592" y="181308"/>
                      <a:pt x="1678675" y="195618"/>
                      <a:pt x="1705970" y="204717"/>
                    </a:cubicBezTo>
                    <a:cubicBezTo>
                      <a:pt x="1719618" y="209266"/>
                      <a:pt x="1734944" y="210385"/>
                      <a:pt x="1746914" y="218365"/>
                    </a:cubicBezTo>
                    <a:cubicBezTo>
                      <a:pt x="1760562" y="227463"/>
                      <a:pt x="1772868" y="238998"/>
                      <a:pt x="1787857" y="245660"/>
                    </a:cubicBezTo>
                    <a:cubicBezTo>
                      <a:pt x="1814149" y="257345"/>
                      <a:pt x="1842448" y="263858"/>
                      <a:pt x="1869743" y="272956"/>
                    </a:cubicBezTo>
                    <a:lnTo>
                      <a:pt x="1951630" y="300251"/>
                    </a:lnTo>
                    <a:cubicBezTo>
                      <a:pt x="1965278" y="304800"/>
                      <a:pt x="1978298" y="312115"/>
                      <a:pt x="1992573" y="313899"/>
                    </a:cubicBezTo>
                    <a:lnTo>
                      <a:pt x="2101755" y="327547"/>
                    </a:lnTo>
                    <a:cubicBezTo>
                      <a:pt x="2215486" y="322998"/>
                      <a:pt x="2329396" y="321730"/>
                      <a:pt x="2442949" y="313899"/>
                    </a:cubicBezTo>
                    <a:cubicBezTo>
                      <a:pt x="2453094" y="313199"/>
                      <a:pt x="2524539" y="293575"/>
                      <a:pt x="2538484" y="286603"/>
                    </a:cubicBezTo>
                    <a:cubicBezTo>
                      <a:pt x="2553155" y="279268"/>
                      <a:pt x="2564438" y="265970"/>
                      <a:pt x="2579427" y="259308"/>
                    </a:cubicBezTo>
                    <a:cubicBezTo>
                      <a:pt x="2605719" y="247623"/>
                      <a:pt x="2637374" y="247972"/>
                      <a:pt x="2661314" y="232012"/>
                    </a:cubicBezTo>
                    <a:cubicBezTo>
                      <a:pt x="2688609" y="213815"/>
                      <a:pt x="2712078" y="187795"/>
                      <a:pt x="2743200" y="177421"/>
                    </a:cubicBezTo>
                    <a:lnTo>
                      <a:pt x="2825087" y="150126"/>
                    </a:lnTo>
                    <a:cubicBezTo>
                      <a:pt x="2838735" y="145577"/>
                      <a:pt x="2852074" y="139967"/>
                      <a:pt x="2866030" y="136478"/>
                    </a:cubicBezTo>
                    <a:cubicBezTo>
                      <a:pt x="2934577" y="119341"/>
                      <a:pt x="2902826" y="128761"/>
                      <a:pt x="2961564" y="109183"/>
                    </a:cubicBezTo>
                    <a:cubicBezTo>
                      <a:pt x="2975212" y="100084"/>
                      <a:pt x="2987150" y="87647"/>
                      <a:pt x="3002508" y="81887"/>
                    </a:cubicBezTo>
                    <a:cubicBezTo>
                      <a:pt x="3029134" y="71902"/>
                      <a:pt x="3149233" y="57690"/>
                      <a:pt x="3166281" y="54591"/>
                    </a:cubicBezTo>
                    <a:cubicBezTo>
                      <a:pt x="3184735" y="51236"/>
                      <a:pt x="3202906" y="46334"/>
                      <a:pt x="3220872" y="40944"/>
                    </a:cubicBezTo>
                    <a:cubicBezTo>
                      <a:pt x="3248430" y="32676"/>
                      <a:pt x="3274129" y="16511"/>
                      <a:pt x="3302758" y="13648"/>
                    </a:cubicBezTo>
                    <a:lnTo>
                      <a:pt x="3439236" y="0"/>
                    </a:lnTo>
                    <a:cubicBezTo>
                      <a:pt x="3521123" y="4549"/>
                      <a:pt x="3603516" y="3475"/>
                      <a:pt x="3684896" y="13648"/>
                    </a:cubicBezTo>
                    <a:cubicBezTo>
                      <a:pt x="3713446" y="17217"/>
                      <a:pt x="3739487" y="31846"/>
                      <a:pt x="3766782" y="40944"/>
                    </a:cubicBezTo>
                    <a:lnTo>
                      <a:pt x="3889612" y="81887"/>
                    </a:lnTo>
                    <a:cubicBezTo>
                      <a:pt x="3903260" y="86436"/>
                      <a:pt x="3916599" y="92046"/>
                      <a:pt x="3930555" y="95535"/>
                    </a:cubicBezTo>
                    <a:lnTo>
                      <a:pt x="3985146" y="109183"/>
                    </a:lnTo>
                    <a:cubicBezTo>
                      <a:pt x="3998794" y="118281"/>
                      <a:pt x="4011101" y="129816"/>
                      <a:pt x="4026090" y="136478"/>
                    </a:cubicBezTo>
                    <a:cubicBezTo>
                      <a:pt x="4052382" y="148163"/>
                      <a:pt x="4084036" y="147815"/>
                      <a:pt x="4107976" y="163774"/>
                    </a:cubicBezTo>
                    <a:cubicBezTo>
                      <a:pt x="4121624" y="172872"/>
                      <a:pt x="4134249" y="183734"/>
                      <a:pt x="4148920" y="191069"/>
                    </a:cubicBezTo>
                    <a:cubicBezTo>
                      <a:pt x="4185789" y="209503"/>
                      <a:pt x="4234005" y="209978"/>
                      <a:pt x="4271749" y="218365"/>
                    </a:cubicBezTo>
                    <a:cubicBezTo>
                      <a:pt x="4285793" y="221486"/>
                      <a:pt x="4298503" y="229647"/>
                      <a:pt x="4312693" y="232012"/>
                    </a:cubicBezTo>
                    <a:cubicBezTo>
                      <a:pt x="4353328" y="238784"/>
                      <a:pt x="4394580" y="241111"/>
                      <a:pt x="4435523" y="245660"/>
                    </a:cubicBezTo>
                    <a:cubicBezTo>
                      <a:pt x="4540156" y="241111"/>
                      <a:pt x="4645245" y="242789"/>
                      <a:pt x="4749421" y="232012"/>
                    </a:cubicBezTo>
                    <a:cubicBezTo>
                      <a:pt x="4778040" y="229051"/>
                      <a:pt x="4804012" y="213815"/>
                      <a:pt x="4831308" y="204717"/>
                    </a:cubicBezTo>
                    <a:lnTo>
                      <a:pt x="4954137" y="163774"/>
                    </a:lnTo>
                    <a:cubicBezTo>
                      <a:pt x="4954138" y="163774"/>
                      <a:pt x="5036023" y="136479"/>
                      <a:pt x="5036024" y="136478"/>
                    </a:cubicBezTo>
                    <a:cubicBezTo>
                      <a:pt x="5049672" y="127380"/>
                      <a:pt x="5062296" y="116518"/>
                      <a:pt x="5076967" y="109183"/>
                    </a:cubicBezTo>
                    <a:cubicBezTo>
                      <a:pt x="5099900" y="97716"/>
                      <a:pt x="5150638" y="88446"/>
                      <a:pt x="5172502" y="81887"/>
                    </a:cubicBezTo>
                    <a:cubicBezTo>
                      <a:pt x="5307672" y="41335"/>
                      <a:pt x="5200008" y="63654"/>
                      <a:pt x="5336275" y="40944"/>
                    </a:cubicBezTo>
                    <a:cubicBezTo>
                      <a:pt x="5500048" y="45493"/>
                      <a:pt x="5664137" y="43446"/>
                      <a:pt x="5827594" y="54591"/>
                    </a:cubicBezTo>
                    <a:cubicBezTo>
                      <a:pt x="5919056" y="60827"/>
                      <a:pt x="5913335" y="79438"/>
                      <a:pt x="5977720" y="95535"/>
                    </a:cubicBezTo>
                    <a:cubicBezTo>
                      <a:pt x="6000224" y="101161"/>
                      <a:pt x="6023454" y="103557"/>
                      <a:pt x="6045958" y="109183"/>
                    </a:cubicBezTo>
                    <a:cubicBezTo>
                      <a:pt x="6059915" y="112672"/>
                      <a:pt x="6072683" y="120643"/>
                      <a:pt x="6086902" y="122830"/>
                    </a:cubicBezTo>
                    <a:cubicBezTo>
                      <a:pt x="6210171" y="141794"/>
                      <a:pt x="6446683" y="146187"/>
                      <a:pt x="6537278" y="150126"/>
                    </a:cubicBezTo>
                    <a:lnTo>
                      <a:pt x="6605517" y="136478"/>
                    </a:lnTo>
                    <a:cubicBezTo>
                      <a:pt x="6632742" y="131528"/>
                      <a:pt x="6660557" y="129541"/>
                      <a:pt x="6687403" y="122830"/>
                    </a:cubicBezTo>
                    <a:cubicBezTo>
                      <a:pt x="6687422" y="122825"/>
                      <a:pt x="6789752" y="88714"/>
                      <a:pt x="6810233" y="81887"/>
                    </a:cubicBezTo>
                    <a:lnTo>
                      <a:pt x="6892120" y="54591"/>
                    </a:lnTo>
                    <a:lnTo>
                      <a:pt x="6933063" y="40944"/>
                    </a:lnTo>
                    <a:cubicBezTo>
                      <a:pt x="6946711" y="31845"/>
                      <a:pt x="6958445" y="18835"/>
                      <a:pt x="6974006" y="13648"/>
                    </a:cubicBezTo>
                    <a:cubicBezTo>
                      <a:pt x="7000258" y="4897"/>
                      <a:pt x="7028221" y="0"/>
                      <a:pt x="7055893" y="0"/>
                    </a:cubicBezTo>
                    <a:cubicBezTo>
                      <a:pt x="7187900" y="0"/>
                      <a:pt x="7319750" y="9099"/>
                      <a:pt x="7451678" y="13648"/>
                    </a:cubicBezTo>
                    <a:cubicBezTo>
                      <a:pt x="7486889" y="18678"/>
                      <a:pt x="7550041" y="21887"/>
                      <a:pt x="7588155" y="40944"/>
                    </a:cubicBezTo>
                    <a:cubicBezTo>
                      <a:pt x="7602826" y="48279"/>
                      <a:pt x="7614110" y="61577"/>
                      <a:pt x="7629099" y="68239"/>
                    </a:cubicBezTo>
                    <a:cubicBezTo>
                      <a:pt x="7655391" y="79924"/>
                      <a:pt x="7710985" y="95535"/>
                      <a:pt x="7710985" y="95535"/>
                    </a:cubicBezTo>
                  </a:path>
                </a:pathLst>
              </a:custGeom>
              <a:noFill/>
              <a:ln w="76200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6"/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FBC65F6A-B712-404E-941F-7B5D9864087E}"/>
                  </a:ext>
                </a:extLst>
              </p:cNvPr>
              <p:cNvSpPr/>
              <p:nvPr/>
            </p:nvSpPr>
            <p:spPr>
              <a:xfrm>
                <a:off x="3195848" y="6239302"/>
                <a:ext cx="7710985" cy="327547"/>
              </a:xfrm>
              <a:custGeom>
                <a:avLst/>
                <a:gdLst>
                  <a:gd name="connsiteX0" fmla="*/ 0 w 7710985"/>
                  <a:gd name="connsiteY0" fmla="*/ 191069 h 327547"/>
                  <a:gd name="connsiteX1" fmla="*/ 177421 w 7710985"/>
                  <a:gd name="connsiteY1" fmla="*/ 232012 h 327547"/>
                  <a:gd name="connsiteX2" fmla="*/ 218364 w 7710985"/>
                  <a:gd name="connsiteY2" fmla="*/ 245660 h 327547"/>
                  <a:gd name="connsiteX3" fmla="*/ 259308 w 7710985"/>
                  <a:gd name="connsiteY3" fmla="*/ 259308 h 327547"/>
                  <a:gd name="connsiteX4" fmla="*/ 300251 w 7710985"/>
                  <a:gd name="connsiteY4" fmla="*/ 286603 h 327547"/>
                  <a:gd name="connsiteX5" fmla="*/ 532263 w 7710985"/>
                  <a:gd name="connsiteY5" fmla="*/ 313899 h 327547"/>
                  <a:gd name="connsiteX6" fmla="*/ 750627 w 7710985"/>
                  <a:gd name="connsiteY6" fmla="*/ 300251 h 327547"/>
                  <a:gd name="connsiteX7" fmla="*/ 791570 w 7710985"/>
                  <a:gd name="connsiteY7" fmla="*/ 286603 h 327547"/>
                  <a:gd name="connsiteX8" fmla="*/ 887105 w 7710985"/>
                  <a:gd name="connsiteY8" fmla="*/ 272956 h 327547"/>
                  <a:gd name="connsiteX9" fmla="*/ 1023582 w 7710985"/>
                  <a:gd name="connsiteY9" fmla="*/ 245660 h 327547"/>
                  <a:gd name="connsiteX10" fmla="*/ 1214651 w 7710985"/>
                  <a:gd name="connsiteY10" fmla="*/ 191069 h 327547"/>
                  <a:gd name="connsiteX11" fmla="*/ 1405720 w 7710985"/>
                  <a:gd name="connsiteY11" fmla="*/ 163774 h 327547"/>
                  <a:gd name="connsiteX12" fmla="*/ 1624084 w 7710985"/>
                  <a:gd name="connsiteY12" fmla="*/ 177421 h 327547"/>
                  <a:gd name="connsiteX13" fmla="*/ 1705970 w 7710985"/>
                  <a:gd name="connsiteY13" fmla="*/ 204717 h 327547"/>
                  <a:gd name="connsiteX14" fmla="*/ 1746914 w 7710985"/>
                  <a:gd name="connsiteY14" fmla="*/ 218365 h 327547"/>
                  <a:gd name="connsiteX15" fmla="*/ 1787857 w 7710985"/>
                  <a:gd name="connsiteY15" fmla="*/ 245660 h 327547"/>
                  <a:gd name="connsiteX16" fmla="*/ 1869743 w 7710985"/>
                  <a:gd name="connsiteY16" fmla="*/ 272956 h 327547"/>
                  <a:gd name="connsiteX17" fmla="*/ 1951630 w 7710985"/>
                  <a:gd name="connsiteY17" fmla="*/ 300251 h 327547"/>
                  <a:gd name="connsiteX18" fmla="*/ 1992573 w 7710985"/>
                  <a:gd name="connsiteY18" fmla="*/ 313899 h 327547"/>
                  <a:gd name="connsiteX19" fmla="*/ 2101755 w 7710985"/>
                  <a:gd name="connsiteY19" fmla="*/ 327547 h 327547"/>
                  <a:gd name="connsiteX20" fmla="*/ 2442949 w 7710985"/>
                  <a:gd name="connsiteY20" fmla="*/ 313899 h 327547"/>
                  <a:gd name="connsiteX21" fmla="*/ 2538484 w 7710985"/>
                  <a:gd name="connsiteY21" fmla="*/ 286603 h 327547"/>
                  <a:gd name="connsiteX22" fmla="*/ 2579427 w 7710985"/>
                  <a:gd name="connsiteY22" fmla="*/ 259308 h 327547"/>
                  <a:gd name="connsiteX23" fmla="*/ 2661314 w 7710985"/>
                  <a:gd name="connsiteY23" fmla="*/ 232012 h 327547"/>
                  <a:gd name="connsiteX24" fmla="*/ 2743200 w 7710985"/>
                  <a:gd name="connsiteY24" fmla="*/ 177421 h 327547"/>
                  <a:gd name="connsiteX25" fmla="*/ 2825087 w 7710985"/>
                  <a:gd name="connsiteY25" fmla="*/ 150126 h 327547"/>
                  <a:gd name="connsiteX26" fmla="*/ 2866030 w 7710985"/>
                  <a:gd name="connsiteY26" fmla="*/ 136478 h 327547"/>
                  <a:gd name="connsiteX27" fmla="*/ 2961564 w 7710985"/>
                  <a:gd name="connsiteY27" fmla="*/ 109183 h 327547"/>
                  <a:gd name="connsiteX28" fmla="*/ 3002508 w 7710985"/>
                  <a:gd name="connsiteY28" fmla="*/ 81887 h 327547"/>
                  <a:gd name="connsiteX29" fmla="*/ 3166281 w 7710985"/>
                  <a:gd name="connsiteY29" fmla="*/ 54591 h 327547"/>
                  <a:gd name="connsiteX30" fmla="*/ 3220872 w 7710985"/>
                  <a:gd name="connsiteY30" fmla="*/ 40944 h 327547"/>
                  <a:gd name="connsiteX31" fmla="*/ 3302758 w 7710985"/>
                  <a:gd name="connsiteY31" fmla="*/ 13648 h 327547"/>
                  <a:gd name="connsiteX32" fmla="*/ 3439236 w 7710985"/>
                  <a:gd name="connsiteY32" fmla="*/ 0 h 327547"/>
                  <a:gd name="connsiteX33" fmla="*/ 3684896 w 7710985"/>
                  <a:gd name="connsiteY33" fmla="*/ 13648 h 327547"/>
                  <a:gd name="connsiteX34" fmla="*/ 3766782 w 7710985"/>
                  <a:gd name="connsiteY34" fmla="*/ 40944 h 327547"/>
                  <a:gd name="connsiteX35" fmla="*/ 3889612 w 7710985"/>
                  <a:gd name="connsiteY35" fmla="*/ 81887 h 327547"/>
                  <a:gd name="connsiteX36" fmla="*/ 3930555 w 7710985"/>
                  <a:gd name="connsiteY36" fmla="*/ 95535 h 327547"/>
                  <a:gd name="connsiteX37" fmla="*/ 3985146 w 7710985"/>
                  <a:gd name="connsiteY37" fmla="*/ 109183 h 327547"/>
                  <a:gd name="connsiteX38" fmla="*/ 4026090 w 7710985"/>
                  <a:gd name="connsiteY38" fmla="*/ 136478 h 327547"/>
                  <a:gd name="connsiteX39" fmla="*/ 4107976 w 7710985"/>
                  <a:gd name="connsiteY39" fmla="*/ 163774 h 327547"/>
                  <a:gd name="connsiteX40" fmla="*/ 4148920 w 7710985"/>
                  <a:gd name="connsiteY40" fmla="*/ 191069 h 327547"/>
                  <a:gd name="connsiteX41" fmla="*/ 4271749 w 7710985"/>
                  <a:gd name="connsiteY41" fmla="*/ 218365 h 327547"/>
                  <a:gd name="connsiteX42" fmla="*/ 4312693 w 7710985"/>
                  <a:gd name="connsiteY42" fmla="*/ 232012 h 327547"/>
                  <a:gd name="connsiteX43" fmla="*/ 4435523 w 7710985"/>
                  <a:gd name="connsiteY43" fmla="*/ 245660 h 327547"/>
                  <a:gd name="connsiteX44" fmla="*/ 4749421 w 7710985"/>
                  <a:gd name="connsiteY44" fmla="*/ 232012 h 327547"/>
                  <a:gd name="connsiteX45" fmla="*/ 4831308 w 7710985"/>
                  <a:gd name="connsiteY45" fmla="*/ 204717 h 327547"/>
                  <a:gd name="connsiteX46" fmla="*/ 4954137 w 7710985"/>
                  <a:gd name="connsiteY46" fmla="*/ 163774 h 327547"/>
                  <a:gd name="connsiteX47" fmla="*/ 5036024 w 7710985"/>
                  <a:gd name="connsiteY47" fmla="*/ 136478 h 327547"/>
                  <a:gd name="connsiteX48" fmla="*/ 5076967 w 7710985"/>
                  <a:gd name="connsiteY48" fmla="*/ 109183 h 327547"/>
                  <a:gd name="connsiteX49" fmla="*/ 5172502 w 7710985"/>
                  <a:gd name="connsiteY49" fmla="*/ 81887 h 327547"/>
                  <a:gd name="connsiteX50" fmla="*/ 5336275 w 7710985"/>
                  <a:gd name="connsiteY50" fmla="*/ 40944 h 327547"/>
                  <a:gd name="connsiteX51" fmla="*/ 5827594 w 7710985"/>
                  <a:gd name="connsiteY51" fmla="*/ 54591 h 327547"/>
                  <a:gd name="connsiteX52" fmla="*/ 5977720 w 7710985"/>
                  <a:gd name="connsiteY52" fmla="*/ 95535 h 327547"/>
                  <a:gd name="connsiteX53" fmla="*/ 6045958 w 7710985"/>
                  <a:gd name="connsiteY53" fmla="*/ 109183 h 327547"/>
                  <a:gd name="connsiteX54" fmla="*/ 6086902 w 7710985"/>
                  <a:gd name="connsiteY54" fmla="*/ 122830 h 327547"/>
                  <a:gd name="connsiteX55" fmla="*/ 6537278 w 7710985"/>
                  <a:gd name="connsiteY55" fmla="*/ 150126 h 327547"/>
                  <a:gd name="connsiteX56" fmla="*/ 6605517 w 7710985"/>
                  <a:gd name="connsiteY56" fmla="*/ 136478 h 327547"/>
                  <a:gd name="connsiteX57" fmla="*/ 6687403 w 7710985"/>
                  <a:gd name="connsiteY57" fmla="*/ 122830 h 327547"/>
                  <a:gd name="connsiteX58" fmla="*/ 6810233 w 7710985"/>
                  <a:gd name="connsiteY58" fmla="*/ 81887 h 327547"/>
                  <a:gd name="connsiteX59" fmla="*/ 6892120 w 7710985"/>
                  <a:gd name="connsiteY59" fmla="*/ 54591 h 327547"/>
                  <a:gd name="connsiteX60" fmla="*/ 6933063 w 7710985"/>
                  <a:gd name="connsiteY60" fmla="*/ 40944 h 327547"/>
                  <a:gd name="connsiteX61" fmla="*/ 6974006 w 7710985"/>
                  <a:gd name="connsiteY61" fmla="*/ 13648 h 327547"/>
                  <a:gd name="connsiteX62" fmla="*/ 7055893 w 7710985"/>
                  <a:gd name="connsiteY62" fmla="*/ 0 h 327547"/>
                  <a:gd name="connsiteX63" fmla="*/ 7451678 w 7710985"/>
                  <a:gd name="connsiteY63" fmla="*/ 13648 h 327547"/>
                  <a:gd name="connsiteX64" fmla="*/ 7588155 w 7710985"/>
                  <a:gd name="connsiteY64" fmla="*/ 40944 h 327547"/>
                  <a:gd name="connsiteX65" fmla="*/ 7629099 w 7710985"/>
                  <a:gd name="connsiteY65" fmla="*/ 68239 h 327547"/>
                  <a:gd name="connsiteX66" fmla="*/ 7710985 w 7710985"/>
                  <a:gd name="connsiteY66" fmla="*/ 95535 h 32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710985" h="327547">
                    <a:moveTo>
                      <a:pt x="0" y="191069"/>
                    </a:moveTo>
                    <a:cubicBezTo>
                      <a:pt x="124013" y="208786"/>
                      <a:pt x="65020" y="194545"/>
                      <a:pt x="177421" y="232012"/>
                    </a:cubicBezTo>
                    <a:lnTo>
                      <a:pt x="218364" y="245660"/>
                    </a:lnTo>
                    <a:cubicBezTo>
                      <a:pt x="232012" y="250209"/>
                      <a:pt x="247338" y="251328"/>
                      <a:pt x="259308" y="259308"/>
                    </a:cubicBezTo>
                    <a:cubicBezTo>
                      <a:pt x="272956" y="268406"/>
                      <a:pt x="284893" y="280844"/>
                      <a:pt x="300251" y="286603"/>
                    </a:cubicBezTo>
                    <a:cubicBezTo>
                      <a:pt x="349034" y="304897"/>
                      <a:pt x="518172" y="312725"/>
                      <a:pt x="532263" y="313899"/>
                    </a:cubicBezTo>
                    <a:cubicBezTo>
                      <a:pt x="605051" y="309350"/>
                      <a:pt x="678098" y="307886"/>
                      <a:pt x="750627" y="300251"/>
                    </a:cubicBezTo>
                    <a:cubicBezTo>
                      <a:pt x="764934" y="298745"/>
                      <a:pt x="777463" y="289424"/>
                      <a:pt x="791570" y="286603"/>
                    </a:cubicBezTo>
                    <a:cubicBezTo>
                      <a:pt x="823114" y="280294"/>
                      <a:pt x="855311" y="277847"/>
                      <a:pt x="887105" y="272956"/>
                    </a:cubicBezTo>
                    <a:cubicBezTo>
                      <a:pt x="937587" y="265190"/>
                      <a:pt x="975973" y="259942"/>
                      <a:pt x="1023582" y="245660"/>
                    </a:cubicBezTo>
                    <a:cubicBezTo>
                      <a:pt x="1088323" y="226238"/>
                      <a:pt x="1146314" y="199611"/>
                      <a:pt x="1214651" y="191069"/>
                    </a:cubicBezTo>
                    <a:cubicBezTo>
                      <a:pt x="1351291" y="173989"/>
                      <a:pt x="1287655" y="183450"/>
                      <a:pt x="1405720" y="163774"/>
                    </a:cubicBezTo>
                    <a:cubicBezTo>
                      <a:pt x="1478508" y="168323"/>
                      <a:pt x="1551823" y="167567"/>
                      <a:pt x="1624084" y="177421"/>
                    </a:cubicBezTo>
                    <a:cubicBezTo>
                      <a:pt x="1652592" y="181308"/>
                      <a:pt x="1678675" y="195618"/>
                      <a:pt x="1705970" y="204717"/>
                    </a:cubicBezTo>
                    <a:cubicBezTo>
                      <a:pt x="1719618" y="209266"/>
                      <a:pt x="1734944" y="210385"/>
                      <a:pt x="1746914" y="218365"/>
                    </a:cubicBezTo>
                    <a:cubicBezTo>
                      <a:pt x="1760562" y="227463"/>
                      <a:pt x="1772868" y="238998"/>
                      <a:pt x="1787857" y="245660"/>
                    </a:cubicBezTo>
                    <a:cubicBezTo>
                      <a:pt x="1814149" y="257345"/>
                      <a:pt x="1842448" y="263858"/>
                      <a:pt x="1869743" y="272956"/>
                    </a:cubicBezTo>
                    <a:lnTo>
                      <a:pt x="1951630" y="300251"/>
                    </a:lnTo>
                    <a:cubicBezTo>
                      <a:pt x="1965278" y="304800"/>
                      <a:pt x="1978298" y="312115"/>
                      <a:pt x="1992573" y="313899"/>
                    </a:cubicBezTo>
                    <a:lnTo>
                      <a:pt x="2101755" y="327547"/>
                    </a:lnTo>
                    <a:cubicBezTo>
                      <a:pt x="2215486" y="322998"/>
                      <a:pt x="2329396" y="321730"/>
                      <a:pt x="2442949" y="313899"/>
                    </a:cubicBezTo>
                    <a:cubicBezTo>
                      <a:pt x="2453094" y="313199"/>
                      <a:pt x="2524539" y="293575"/>
                      <a:pt x="2538484" y="286603"/>
                    </a:cubicBezTo>
                    <a:cubicBezTo>
                      <a:pt x="2553155" y="279268"/>
                      <a:pt x="2564438" y="265970"/>
                      <a:pt x="2579427" y="259308"/>
                    </a:cubicBezTo>
                    <a:cubicBezTo>
                      <a:pt x="2605719" y="247623"/>
                      <a:pt x="2637374" y="247972"/>
                      <a:pt x="2661314" y="232012"/>
                    </a:cubicBezTo>
                    <a:cubicBezTo>
                      <a:pt x="2688609" y="213815"/>
                      <a:pt x="2712078" y="187795"/>
                      <a:pt x="2743200" y="177421"/>
                    </a:cubicBezTo>
                    <a:lnTo>
                      <a:pt x="2825087" y="150126"/>
                    </a:lnTo>
                    <a:cubicBezTo>
                      <a:pt x="2838735" y="145577"/>
                      <a:pt x="2852074" y="139967"/>
                      <a:pt x="2866030" y="136478"/>
                    </a:cubicBezTo>
                    <a:cubicBezTo>
                      <a:pt x="2934577" y="119341"/>
                      <a:pt x="2902826" y="128761"/>
                      <a:pt x="2961564" y="109183"/>
                    </a:cubicBezTo>
                    <a:cubicBezTo>
                      <a:pt x="2975212" y="100084"/>
                      <a:pt x="2987150" y="87647"/>
                      <a:pt x="3002508" y="81887"/>
                    </a:cubicBezTo>
                    <a:cubicBezTo>
                      <a:pt x="3029134" y="71902"/>
                      <a:pt x="3149233" y="57690"/>
                      <a:pt x="3166281" y="54591"/>
                    </a:cubicBezTo>
                    <a:cubicBezTo>
                      <a:pt x="3184735" y="51236"/>
                      <a:pt x="3202906" y="46334"/>
                      <a:pt x="3220872" y="40944"/>
                    </a:cubicBezTo>
                    <a:cubicBezTo>
                      <a:pt x="3248430" y="32676"/>
                      <a:pt x="3274129" y="16511"/>
                      <a:pt x="3302758" y="13648"/>
                    </a:cubicBezTo>
                    <a:lnTo>
                      <a:pt x="3439236" y="0"/>
                    </a:lnTo>
                    <a:cubicBezTo>
                      <a:pt x="3521123" y="4549"/>
                      <a:pt x="3603516" y="3475"/>
                      <a:pt x="3684896" y="13648"/>
                    </a:cubicBezTo>
                    <a:cubicBezTo>
                      <a:pt x="3713446" y="17217"/>
                      <a:pt x="3739487" y="31846"/>
                      <a:pt x="3766782" y="40944"/>
                    </a:cubicBezTo>
                    <a:lnTo>
                      <a:pt x="3889612" y="81887"/>
                    </a:lnTo>
                    <a:cubicBezTo>
                      <a:pt x="3903260" y="86436"/>
                      <a:pt x="3916599" y="92046"/>
                      <a:pt x="3930555" y="95535"/>
                    </a:cubicBezTo>
                    <a:lnTo>
                      <a:pt x="3985146" y="109183"/>
                    </a:lnTo>
                    <a:cubicBezTo>
                      <a:pt x="3998794" y="118281"/>
                      <a:pt x="4011101" y="129816"/>
                      <a:pt x="4026090" y="136478"/>
                    </a:cubicBezTo>
                    <a:cubicBezTo>
                      <a:pt x="4052382" y="148163"/>
                      <a:pt x="4084036" y="147815"/>
                      <a:pt x="4107976" y="163774"/>
                    </a:cubicBezTo>
                    <a:cubicBezTo>
                      <a:pt x="4121624" y="172872"/>
                      <a:pt x="4134249" y="183734"/>
                      <a:pt x="4148920" y="191069"/>
                    </a:cubicBezTo>
                    <a:cubicBezTo>
                      <a:pt x="4185789" y="209503"/>
                      <a:pt x="4234005" y="209978"/>
                      <a:pt x="4271749" y="218365"/>
                    </a:cubicBezTo>
                    <a:cubicBezTo>
                      <a:pt x="4285793" y="221486"/>
                      <a:pt x="4298503" y="229647"/>
                      <a:pt x="4312693" y="232012"/>
                    </a:cubicBezTo>
                    <a:cubicBezTo>
                      <a:pt x="4353328" y="238784"/>
                      <a:pt x="4394580" y="241111"/>
                      <a:pt x="4435523" y="245660"/>
                    </a:cubicBezTo>
                    <a:cubicBezTo>
                      <a:pt x="4540156" y="241111"/>
                      <a:pt x="4645245" y="242789"/>
                      <a:pt x="4749421" y="232012"/>
                    </a:cubicBezTo>
                    <a:cubicBezTo>
                      <a:pt x="4778040" y="229051"/>
                      <a:pt x="4804012" y="213815"/>
                      <a:pt x="4831308" y="204717"/>
                    </a:cubicBezTo>
                    <a:lnTo>
                      <a:pt x="4954137" y="163774"/>
                    </a:lnTo>
                    <a:cubicBezTo>
                      <a:pt x="4954138" y="163774"/>
                      <a:pt x="5036023" y="136479"/>
                      <a:pt x="5036024" y="136478"/>
                    </a:cubicBezTo>
                    <a:cubicBezTo>
                      <a:pt x="5049672" y="127380"/>
                      <a:pt x="5062296" y="116518"/>
                      <a:pt x="5076967" y="109183"/>
                    </a:cubicBezTo>
                    <a:cubicBezTo>
                      <a:pt x="5099900" y="97716"/>
                      <a:pt x="5150638" y="88446"/>
                      <a:pt x="5172502" y="81887"/>
                    </a:cubicBezTo>
                    <a:cubicBezTo>
                      <a:pt x="5307672" y="41335"/>
                      <a:pt x="5200008" y="63654"/>
                      <a:pt x="5336275" y="40944"/>
                    </a:cubicBezTo>
                    <a:cubicBezTo>
                      <a:pt x="5500048" y="45493"/>
                      <a:pt x="5664137" y="43446"/>
                      <a:pt x="5827594" y="54591"/>
                    </a:cubicBezTo>
                    <a:cubicBezTo>
                      <a:pt x="5919056" y="60827"/>
                      <a:pt x="5913335" y="79438"/>
                      <a:pt x="5977720" y="95535"/>
                    </a:cubicBezTo>
                    <a:cubicBezTo>
                      <a:pt x="6000224" y="101161"/>
                      <a:pt x="6023454" y="103557"/>
                      <a:pt x="6045958" y="109183"/>
                    </a:cubicBezTo>
                    <a:cubicBezTo>
                      <a:pt x="6059915" y="112672"/>
                      <a:pt x="6072683" y="120643"/>
                      <a:pt x="6086902" y="122830"/>
                    </a:cubicBezTo>
                    <a:cubicBezTo>
                      <a:pt x="6210171" y="141794"/>
                      <a:pt x="6446683" y="146187"/>
                      <a:pt x="6537278" y="150126"/>
                    </a:cubicBezTo>
                    <a:lnTo>
                      <a:pt x="6605517" y="136478"/>
                    </a:lnTo>
                    <a:cubicBezTo>
                      <a:pt x="6632742" y="131528"/>
                      <a:pt x="6660557" y="129541"/>
                      <a:pt x="6687403" y="122830"/>
                    </a:cubicBezTo>
                    <a:cubicBezTo>
                      <a:pt x="6687422" y="122825"/>
                      <a:pt x="6789752" y="88714"/>
                      <a:pt x="6810233" y="81887"/>
                    </a:cubicBezTo>
                    <a:lnTo>
                      <a:pt x="6892120" y="54591"/>
                    </a:lnTo>
                    <a:lnTo>
                      <a:pt x="6933063" y="40944"/>
                    </a:lnTo>
                    <a:cubicBezTo>
                      <a:pt x="6946711" y="31845"/>
                      <a:pt x="6958445" y="18835"/>
                      <a:pt x="6974006" y="13648"/>
                    </a:cubicBezTo>
                    <a:cubicBezTo>
                      <a:pt x="7000258" y="4897"/>
                      <a:pt x="7028221" y="0"/>
                      <a:pt x="7055893" y="0"/>
                    </a:cubicBezTo>
                    <a:cubicBezTo>
                      <a:pt x="7187900" y="0"/>
                      <a:pt x="7319750" y="9099"/>
                      <a:pt x="7451678" y="13648"/>
                    </a:cubicBezTo>
                    <a:cubicBezTo>
                      <a:pt x="7486889" y="18678"/>
                      <a:pt x="7550041" y="21887"/>
                      <a:pt x="7588155" y="40944"/>
                    </a:cubicBezTo>
                    <a:cubicBezTo>
                      <a:pt x="7602826" y="48279"/>
                      <a:pt x="7614110" y="61577"/>
                      <a:pt x="7629099" y="68239"/>
                    </a:cubicBezTo>
                    <a:cubicBezTo>
                      <a:pt x="7655391" y="79924"/>
                      <a:pt x="7710985" y="95535"/>
                      <a:pt x="7710985" y="95535"/>
                    </a:cubicBezTo>
                  </a:path>
                </a:pathLst>
              </a:custGeom>
              <a:noFill/>
              <a:ln w="76200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6"/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872774E2-9B0C-44C2-9FC8-C16207CA47FD}"/>
                  </a:ext>
                </a:extLst>
              </p:cNvPr>
              <p:cNvSpPr/>
              <p:nvPr/>
            </p:nvSpPr>
            <p:spPr>
              <a:xfrm>
                <a:off x="3186960" y="6484058"/>
                <a:ext cx="7710985" cy="327547"/>
              </a:xfrm>
              <a:custGeom>
                <a:avLst/>
                <a:gdLst>
                  <a:gd name="connsiteX0" fmla="*/ 0 w 7710985"/>
                  <a:gd name="connsiteY0" fmla="*/ 191069 h 327547"/>
                  <a:gd name="connsiteX1" fmla="*/ 177421 w 7710985"/>
                  <a:gd name="connsiteY1" fmla="*/ 232012 h 327547"/>
                  <a:gd name="connsiteX2" fmla="*/ 218364 w 7710985"/>
                  <a:gd name="connsiteY2" fmla="*/ 245660 h 327547"/>
                  <a:gd name="connsiteX3" fmla="*/ 259308 w 7710985"/>
                  <a:gd name="connsiteY3" fmla="*/ 259308 h 327547"/>
                  <a:gd name="connsiteX4" fmla="*/ 300251 w 7710985"/>
                  <a:gd name="connsiteY4" fmla="*/ 286603 h 327547"/>
                  <a:gd name="connsiteX5" fmla="*/ 532263 w 7710985"/>
                  <a:gd name="connsiteY5" fmla="*/ 313899 h 327547"/>
                  <a:gd name="connsiteX6" fmla="*/ 750627 w 7710985"/>
                  <a:gd name="connsiteY6" fmla="*/ 300251 h 327547"/>
                  <a:gd name="connsiteX7" fmla="*/ 791570 w 7710985"/>
                  <a:gd name="connsiteY7" fmla="*/ 286603 h 327547"/>
                  <a:gd name="connsiteX8" fmla="*/ 887105 w 7710985"/>
                  <a:gd name="connsiteY8" fmla="*/ 272956 h 327547"/>
                  <a:gd name="connsiteX9" fmla="*/ 1023582 w 7710985"/>
                  <a:gd name="connsiteY9" fmla="*/ 245660 h 327547"/>
                  <a:gd name="connsiteX10" fmla="*/ 1214651 w 7710985"/>
                  <a:gd name="connsiteY10" fmla="*/ 191069 h 327547"/>
                  <a:gd name="connsiteX11" fmla="*/ 1405720 w 7710985"/>
                  <a:gd name="connsiteY11" fmla="*/ 163774 h 327547"/>
                  <a:gd name="connsiteX12" fmla="*/ 1624084 w 7710985"/>
                  <a:gd name="connsiteY12" fmla="*/ 177421 h 327547"/>
                  <a:gd name="connsiteX13" fmla="*/ 1705970 w 7710985"/>
                  <a:gd name="connsiteY13" fmla="*/ 204717 h 327547"/>
                  <a:gd name="connsiteX14" fmla="*/ 1746914 w 7710985"/>
                  <a:gd name="connsiteY14" fmla="*/ 218365 h 327547"/>
                  <a:gd name="connsiteX15" fmla="*/ 1787857 w 7710985"/>
                  <a:gd name="connsiteY15" fmla="*/ 245660 h 327547"/>
                  <a:gd name="connsiteX16" fmla="*/ 1869743 w 7710985"/>
                  <a:gd name="connsiteY16" fmla="*/ 272956 h 327547"/>
                  <a:gd name="connsiteX17" fmla="*/ 1951630 w 7710985"/>
                  <a:gd name="connsiteY17" fmla="*/ 300251 h 327547"/>
                  <a:gd name="connsiteX18" fmla="*/ 1992573 w 7710985"/>
                  <a:gd name="connsiteY18" fmla="*/ 313899 h 327547"/>
                  <a:gd name="connsiteX19" fmla="*/ 2101755 w 7710985"/>
                  <a:gd name="connsiteY19" fmla="*/ 327547 h 327547"/>
                  <a:gd name="connsiteX20" fmla="*/ 2442949 w 7710985"/>
                  <a:gd name="connsiteY20" fmla="*/ 313899 h 327547"/>
                  <a:gd name="connsiteX21" fmla="*/ 2538484 w 7710985"/>
                  <a:gd name="connsiteY21" fmla="*/ 286603 h 327547"/>
                  <a:gd name="connsiteX22" fmla="*/ 2579427 w 7710985"/>
                  <a:gd name="connsiteY22" fmla="*/ 259308 h 327547"/>
                  <a:gd name="connsiteX23" fmla="*/ 2661314 w 7710985"/>
                  <a:gd name="connsiteY23" fmla="*/ 232012 h 327547"/>
                  <a:gd name="connsiteX24" fmla="*/ 2743200 w 7710985"/>
                  <a:gd name="connsiteY24" fmla="*/ 177421 h 327547"/>
                  <a:gd name="connsiteX25" fmla="*/ 2825087 w 7710985"/>
                  <a:gd name="connsiteY25" fmla="*/ 150126 h 327547"/>
                  <a:gd name="connsiteX26" fmla="*/ 2866030 w 7710985"/>
                  <a:gd name="connsiteY26" fmla="*/ 136478 h 327547"/>
                  <a:gd name="connsiteX27" fmla="*/ 2961564 w 7710985"/>
                  <a:gd name="connsiteY27" fmla="*/ 109183 h 327547"/>
                  <a:gd name="connsiteX28" fmla="*/ 3002508 w 7710985"/>
                  <a:gd name="connsiteY28" fmla="*/ 81887 h 327547"/>
                  <a:gd name="connsiteX29" fmla="*/ 3166281 w 7710985"/>
                  <a:gd name="connsiteY29" fmla="*/ 54591 h 327547"/>
                  <a:gd name="connsiteX30" fmla="*/ 3220872 w 7710985"/>
                  <a:gd name="connsiteY30" fmla="*/ 40944 h 327547"/>
                  <a:gd name="connsiteX31" fmla="*/ 3302758 w 7710985"/>
                  <a:gd name="connsiteY31" fmla="*/ 13648 h 327547"/>
                  <a:gd name="connsiteX32" fmla="*/ 3439236 w 7710985"/>
                  <a:gd name="connsiteY32" fmla="*/ 0 h 327547"/>
                  <a:gd name="connsiteX33" fmla="*/ 3684896 w 7710985"/>
                  <a:gd name="connsiteY33" fmla="*/ 13648 h 327547"/>
                  <a:gd name="connsiteX34" fmla="*/ 3766782 w 7710985"/>
                  <a:gd name="connsiteY34" fmla="*/ 40944 h 327547"/>
                  <a:gd name="connsiteX35" fmla="*/ 3889612 w 7710985"/>
                  <a:gd name="connsiteY35" fmla="*/ 81887 h 327547"/>
                  <a:gd name="connsiteX36" fmla="*/ 3930555 w 7710985"/>
                  <a:gd name="connsiteY36" fmla="*/ 95535 h 327547"/>
                  <a:gd name="connsiteX37" fmla="*/ 3985146 w 7710985"/>
                  <a:gd name="connsiteY37" fmla="*/ 109183 h 327547"/>
                  <a:gd name="connsiteX38" fmla="*/ 4026090 w 7710985"/>
                  <a:gd name="connsiteY38" fmla="*/ 136478 h 327547"/>
                  <a:gd name="connsiteX39" fmla="*/ 4107976 w 7710985"/>
                  <a:gd name="connsiteY39" fmla="*/ 163774 h 327547"/>
                  <a:gd name="connsiteX40" fmla="*/ 4148920 w 7710985"/>
                  <a:gd name="connsiteY40" fmla="*/ 191069 h 327547"/>
                  <a:gd name="connsiteX41" fmla="*/ 4271749 w 7710985"/>
                  <a:gd name="connsiteY41" fmla="*/ 218365 h 327547"/>
                  <a:gd name="connsiteX42" fmla="*/ 4312693 w 7710985"/>
                  <a:gd name="connsiteY42" fmla="*/ 232012 h 327547"/>
                  <a:gd name="connsiteX43" fmla="*/ 4435523 w 7710985"/>
                  <a:gd name="connsiteY43" fmla="*/ 245660 h 327547"/>
                  <a:gd name="connsiteX44" fmla="*/ 4749421 w 7710985"/>
                  <a:gd name="connsiteY44" fmla="*/ 232012 h 327547"/>
                  <a:gd name="connsiteX45" fmla="*/ 4831308 w 7710985"/>
                  <a:gd name="connsiteY45" fmla="*/ 204717 h 327547"/>
                  <a:gd name="connsiteX46" fmla="*/ 4954137 w 7710985"/>
                  <a:gd name="connsiteY46" fmla="*/ 163774 h 327547"/>
                  <a:gd name="connsiteX47" fmla="*/ 5036024 w 7710985"/>
                  <a:gd name="connsiteY47" fmla="*/ 136478 h 327547"/>
                  <a:gd name="connsiteX48" fmla="*/ 5076967 w 7710985"/>
                  <a:gd name="connsiteY48" fmla="*/ 109183 h 327547"/>
                  <a:gd name="connsiteX49" fmla="*/ 5172502 w 7710985"/>
                  <a:gd name="connsiteY49" fmla="*/ 81887 h 327547"/>
                  <a:gd name="connsiteX50" fmla="*/ 5336275 w 7710985"/>
                  <a:gd name="connsiteY50" fmla="*/ 40944 h 327547"/>
                  <a:gd name="connsiteX51" fmla="*/ 5827594 w 7710985"/>
                  <a:gd name="connsiteY51" fmla="*/ 54591 h 327547"/>
                  <a:gd name="connsiteX52" fmla="*/ 5977720 w 7710985"/>
                  <a:gd name="connsiteY52" fmla="*/ 95535 h 327547"/>
                  <a:gd name="connsiteX53" fmla="*/ 6045958 w 7710985"/>
                  <a:gd name="connsiteY53" fmla="*/ 109183 h 327547"/>
                  <a:gd name="connsiteX54" fmla="*/ 6086902 w 7710985"/>
                  <a:gd name="connsiteY54" fmla="*/ 122830 h 327547"/>
                  <a:gd name="connsiteX55" fmla="*/ 6537278 w 7710985"/>
                  <a:gd name="connsiteY55" fmla="*/ 150126 h 327547"/>
                  <a:gd name="connsiteX56" fmla="*/ 6605517 w 7710985"/>
                  <a:gd name="connsiteY56" fmla="*/ 136478 h 327547"/>
                  <a:gd name="connsiteX57" fmla="*/ 6687403 w 7710985"/>
                  <a:gd name="connsiteY57" fmla="*/ 122830 h 327547"/>
                  <a:gd name="connsiteX58" fmla="*/ 6810233 w 7710985"/>
                  <a:gd name="connsiteY58" fmla="*/ 81887 h 327547"/>
                  <a:gd name="connsiteX59" fmla="*/ 6892120 w 7710985"/>
                  <a:gd name="connsiteY59" fmla="*/ 54591 h 327547"/>
                  <a:gd name="connsiteX60" fmla="*/ 6933063 w 7710985"/>
                  <a:gd name="connsiteY60" fmla="*/ 40944 h 327547"/>
                  <a:gd name="connsiteX61" fmla="*/ 6974006 w 7710985"/>
                  <a:gd name="connsiteY61" fmla="*/ 13648 h 327547"/>
                  <a:gd name="connsiteX62" fmla="*/ 7055893 w 7710985"/>
                  <a:gd name="connsiteY62" fmla="*/ 0 h 327547"/>
                  <a:gd name="connsiteX63" fmla="*/ 7451678 w 7710985"/>
                  <a:gd name="connsiteY63" fmla="*/ 13648 h 327547"/>
                  <a:gd name="connsiteX64" fmla="*/ 7588155 w 7710985"/>
                  <a:gd name="connsiteY64" fmla="*/ 40944 h 327547"/>
                  <a:gd name="connsiteX65" fmla="*/ 7629099 w 7710985"/>
                  <a:gd name="connsiteY65" fmla="*/ 68239 h 327547"/>
                  <a:gd name="connsiteX66" fmla="*/ 7710985 w 7710985"/>
                  <a:gd name="connsiteY66" fmla="*/ 95535 h 32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710985" h="327547">
                    <a:moveTo>
                      <a:pt x="0" y="191069"/>
                    </a:moveTo>
                    <a:cubicBezTo>
                      <a:pt x="124013" y="208786"/>
                      <a:pt x="65020" y="194545"/>
                      <a:pt x="177421" y="232012"/>
                    </a:cubicBezTo>
                    <a:lnTo>
                      <a:pt x="218364" y="245660"/>
                    </a:lnTo>
                    <a:cubicBezTo>
                      <a:pt x="232012" y="250209"/>
                      <a:pt x="247338" y="251328"/>
                      <a:pt x="259308" y="259308"/>
                    </a:cubicBezTo>
                    <a:cubicBezTo>
                      <a:pt x="272956" y="268406"/>
                      <a:pt x="284893" y="280844"/>
                      <a:pt x="300251" y="286603"/>
                    </a:cubicBezTo>
                    <a:cubicBezTo>
                      <a:pt x="349034" y="304897"/>
                      <a:pt x="518172" y="312725"/>
                      <a:pt x="532263" y="313899"/>
                    </a:cubicBezTo>
                    <a:cubicBezTo>
                      <a:pt x="605051" y="309350"/>
                      <a:pt x="678098" y="307886"/>
                      <a:pt x="750627" y="300251"/>
                    </a:cubicBezTo>
                    <a:cubicBezTo>
                      <a:pt x="764934" y="298745"/>
                      <a:pt x="777463" y="289424"/>
                      <a:pt x="791570" y="286603"/>
                    </a:cubicBezTo>
                    <a:cubicBezTo>
                      <a:pt x="823114" y="280294"/>
                      <a:pt x="855311" y="277847"/>
                      <a:pt x="887105" y="272956"/>
                    </a:cubicBezTo>
                    <a:cubicBezTo>
                      <a:pt x="937587" y="265190"/>
                      <a:pt x="975973" y="259942"/>
                      <a:pt x="1023582" y="245660"/>
                    </a:cubicBezTo>
                    <a:cubicBezTo>
                      <a:pt x="1088323" y="226238"/>
                      <a:pt x="1146314" y="199611"/>
                      <a:pt x="1214651" y="191069"/>
                    </a:cubicBezTo>
                    <a:cubicBezTo>
                      <a:pt x="1351291" y="173989"/>
                      <a:pt x="1287655" y="183450"/>
                      <a:pt x="1405720" y="163774"/>
                    </a:cubicBezTo>
                    <a:cubicBezTo>
                      <a:pt x="1478508" y="168323"/>
                      <a:pt x="1551823" y="167567"/>
                      <a:pt x="1624084" y="177421"/>
                    </a:cubicBezTo>
                    <a:cubicBezTo>
                      <a:pt x="1652592" y="181308"/>
                      <a:pt x="1678675" y="195618"/>
                      <a:pt x="1705970" y="204717"/>
                    </a:cubicBezTo>
                    <a:cubicBezTo>
                      <a:pt x="1719618" y="209266"/>
                      <a:pt x="1734944" y="210385"/>
                      <a:pt x="1746914" y="218365"/>
                    </a:cubicBezTo>
                    <a:cubicBezTo>
                      <a:pt x="1760562" y="227463"/>
                      <a:pt x="1772868" y="238998"/>
                      <a:pt x="1787857" y="245660"/>
                    </a:cubicBezTo>
                    <a:cubicBezTo>
                      <a:pt x="1814149" y="257345"/>
                      <a:pt x="1842448" y="263858"/>
                      <a:pt x="1869743" y="272956"/>
                    </a:cubicBezTo>
                    <a:lnTo>
                      <a:pt x="1951630" y="300251"/>
                    </a:lnTo>
                    <a:cubicBezTo>
                      <a:pt x="1965278" y="304800"/>
                      <a:pt x="1978298" y="312115"/>
                      <a:pt x="1992573" y="313899"/>
                    </a:cubicBezTo>
                    <a:lnTo>
                      <a:pt x="2101755" y="327547"/>
                    </a:lnTo>
                    <a:cubicBezTo>
                      <a:pt x="2215486" y="322998"/>
                      <a:pt x="2329396" y="321730"/>
                      <a:pt x="2442949" y="313899"/>
                    </a:cubicBezTo>
                    <a:cubicBezTo>
                      <a:pt x="2453094" y="313199"/>
                      <a:pt x="2524539" y="293575"/>
                      <a:pt x="2538484" y="286603"/>
                    </a:cubicBezTo>
                    <a:cubicBezTo>
                      <a:pt x="2553155" y="279268"/>
                      <a:pt x="2564438" y="265970"/>
                      <a:pt x="2579427" y="259308"/>
                    </a:cubicBezTo>
                    <a:cubicBezTo>
                      <a:pt x="2605719" y="247623"/>
                      <a:pt x="2637374" y="247972"/>
                      <a:pt x="2661314" y="232012"/>
                    </a:cubicBezTo>
                    <a:cubicBezTo>
                      <a:pt x="2688609" y="213815"/>
                      <a:pt x="2712078" y="187795"/>
                      <a:pt x="2743200" y="177421"/>
                    </a:cubicBezTo>
                    <a:lnTo>
                      <a:pt x="2825087" y="150126"/>
                    </a:lnTo>
                    <a:cubicBezTo>
                      <a:pt x="2838735" y="145577"/>
                      <a:pt x="2852074" y="139967"/>
                      <a:pt x="2866030" y="136478"/>
                    </a:cubicBezTo>
                    <a:cubicBezTo>
                      <a:pt x="2934577" y="119341"/>
                      <a:pt x="2902826" y="128761"/>
                      <a:pt x="2961564" y="109183"/>
                    </a:cubicBezTo>
                    <a:cubicBezTo>
                      <a:pt x="2975212" y="100084"/>
                      <a:pt x="2987150" y="87647"/>
                      <a:pt x="3002508" y="81887"/>
                    </a:cubicBezTo>
                    <a:cubicBezTo>
                      <a:pt x="3029134" y="71902"/>
                      <a:pt x="3149233" y="57690"/>
                      <a:pt x="3166281" y="54591"/>
                    </a:cubicBezTo>
                    <a:cubicBezTo>
                      <a:pt x="3184735" y="51236"/>
                      <a:pt x="3202906" y="46334"/>
                      <a:pt x="3220872" y="40944"/>
                    </a:cubicBezTo>
                    <a:cubicBezTo>
                      <a:pt x="3248430" y="32676"/>
                      <a:pt x="3274129" y="16511"/>
                      <a:pt x="3302758" y="13648"/>
                    </a:cubicBezTo>
                    <a:lnTo>
                      <a:pt x="3439236" y="0"/>
                    </a:lnTo>
                    <a:cubicBezTo>
                      <a:pt x="3521123" y="4549"/>
                      <a:pt x="3603516" y="3475"/>
                      <a:pt x="3684896" y="13648"/>
                    </a:cubicBezTo>
                    <a:cubicBezTo>
                      <a:pt x="3713446" y="17217"/>
                      <a:pt x="3739487" y="31846"/>
                      <a:pt x="3766782" y="40944"/>
                    </a:cubicBezTo>
                    <a:lnTo>
                      <a:pt x="3889612" y="81887"/>
                    </a:lnTo>
                    <a:cubicBezTo>
                      <a:pt x="3903260" y="86436"/>
                      <a:pt x="3916599" y="92046"/>
                      <a:pt x="3930555" y="95535"/>
                    </a:cubicBezTo>
                    <a:lnTo>
                      <a:pt x="3985146" y="109183"/>
                    </a:lnTo>
                    <a:cubicBezTo>
                      <a:pt x="3998794" y="118281"/>
                      <a:pt x="4011101" y="129816"/>
                      <a:pt x="4026090" y="136478"/>
                    </a:cubicBezTo>
                    <a:cubicBezTo>
                      <a:pt x="4052382" y="148163"/>
                      <a:pt x="4084036" y="147815"/>
                      <a:pt x="4107976" y="163774"/>
                    </a:cubicBezTo>
                    <a:cubicBezTo>
                      <a:pt x="4121624" y="172872"/>
                      <a:pt x="4134249" y="183734"/>
                      <a:pt x="4148920" y="191069"/>
                    </a:cubicBezTo>
                    <a:cubicBezTo>
                      <a:pt x="4185789" y="209503"/>
                      <a:pt x="4234005" y="209978"/>
                      <a:pt x="4271749" y="218365"/>
                    </a:cubicBezTo>
                    <a:cubicBezTo>
                      <a:pt x="4285793" y="221486"/>
                      <a:pt x="4298503" y="229647"/>
                      <a:pt x="4312693" y="232012"/>
                    </a:cubicBezTo>
                    <a:cubicBezTo>
                      <a:pt x="4353328" y="238784"/>
                      <a:pt x="4394580" y="241111"/>
                      <a:pt x="4435523" y="245660"/>
                    </a:cubicBezTo>
                    <a:cubicBezTo>
                      <a:pt x="4540156" y="241111"/>
                      <a:pt x="4645245" y="242789"/>
                      <a:pt x="4749421" y="232012"/>
                    </a:cubicBezTo>
                    <a:cubicBezTo>
                      <a:pt x="4778040" y="229051"/>
                      <a:pt x="4804012" y="213815"/>
                      <a:pt x="4831308" y="204717"/>
                    </a:cubicBezTo>
                    <a:lnTo>
                      <a:pt x="4954137" y="163774"/>
                    </a:lnTo>
                    <a:cubicBezTo>
                      <a:pt x="4954138" y="163774"/>
                      <a:pt x="5036023" y="136479"/>
                      <a:pt x="5036024" y="136478"/>
                    </a:cubicBezTo>
                    <a:cubicBezTo>
                      <a:pt x="5049672" y="127380"/>
                      <a:pt x="5062296" y="116518"/>
                      <a:pt x="5076967" y="109183"/>
                    </a:cubicBezTo>
                    <a:cubicBezTo>
                      <a:pt x="5099900" y="97716"/>
                      <a:pt x="5150638" y="88446"/>
                      <a:pt x="5172502" y="81887"/>
                    </a:cubicBezTo>
                    <a:cubicBezTo>
                      <a:pt x="5307672" y="41335"/>
                      <a:pt x="5200008" y="63654"/>
                      <a:pt x="5336275" y="40944"/>
                    </a:cubicBezTo>
                    <a:cubicBezTo>
                      <a:pt x="5500048" y="45493"/>
                      <a:pt x="5664137" y="43446"/>
                      <a:pt x="5827594" y="54591"/>
                    </a:cubicBezTo>
                    <a:cubicBezTo>
                      <a:pt x="5919056" y="60827"/>
                      <a:pt x="5913335" y="79438"/>
                      <a:pt x="5977720" y="95535"/>
                    </a:cubicBezTo>
                    <a:cubicBezTo>
                      <a:pt x="6000224" y="101161"/>
                      <a:pt x="6023454" y="103557"/>
                      <a:pt x="6045958" y="109183"/>
                    </a:cubicBezTo>
                    <a:cubicBezTo>
                      <a:pt x="6059915" y="112672"/>
                      <a:pt x="6072683" y="120643"/>
                      <a:pt x="6086902" y="122830"/>
                    </a:cubicBezTo>
                    <a:cubicBezTo>
                      <a:pt x="6210171" y="141794"/>
                      <a:pt x="6446683" y="146187"/>
                      <a:pt x="6537278" y="150126"/>
                    </a:cubicBezTo>
                    <a:lnTo>
                      <a:pt x="6605517" y="136478"/>
                    </a:lnTo>
                    <a:cubicBezTo>
                      <a:pt x="6632742" y="131528"/>
                      <a:pt x="6660557" y="129541"/>
                      <a:pt x="6687403" y="122830"/>
                    </a:cubicBezTo>
                    <a:cubicBezTo>
                      <a:pt x="6687422" y="122825"/>
                      <a:pt x="6789752" y="88714"/>
                      <a:pt x="6810233" y="81887"/>
                    </a:cubicBezTo>
                    <a:lnTo>
                      <a:pt x="6892120" y="54591"/>
                    </a:lnTo>
                    <a:lnTo>
                      <a:pt x="6933063" y="40944"/>
                    </a:lnTo>
                    <a:cubicBezTo>
                      <a:pt x="6946711" y="31845"/>
                      <a:pt x="6958445" y="18835"/>
                      <a:pt x="6974006" y="13648"/>
                    </a:cubicBezTo>
                    <a:cubicBezTo>
                      <a:pt x="7000258" y="4897"/>
                      <a:pt x="7028221" y="0"/>
                      <a:pt x="7055893" y="0"/>
                    </a:cubicBezTo>
                    <a:cubicBezTo>
                      <a:pt x="7187900" y="0"/>
                      <a:pt x="7319750" y="9099"/>
                      <a:pt x="7451678" y="13648"/>
                    </a:cubicBezTo>
                    <a:cubicBezTo>
                      <a:pt x="7486889" y="18678"/>
                      <a:pt x="7550041" y="21887"/>
                      <a:pt x="7588155" y="40944"/>
                    </a:cubicBezTo>
                    <a:cubicBezTo>
                      <a:pt x="7602826" y="48279"/>
                      <a:pt x="7614110" y="61577"/>
                      <a:pt x="7629099" y="68239"/>
                    </a:cubicBezTo>
                    <a:cubicBezTo>
                      <a:pt x="7655391" y="79924"/>
                      <a:pt x="7710985" y="95535"/>
                      <a:pt x="7710985" y="95535"/>
                    </a:cubicBezTo>
                  </a:path>
                </a:pathLst>
              </a:custGeom>
              <a:noFill/>
              <a:ln w="76200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6"/>
              </a:p>
            </p:txBody>
          </p:sp>
        </p:grp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E9037F0A-1DBE-4ECE-A359-3D065378DEF8}"/>
              </a:ext>
            </a:extLst>
          </p:cNvPr>
          <p:cNvGrpSpPr/>
          <p:nvPr/>
        </p:nvGrpSpPr>
        <p:grpSpPr>
          <a:xfrm>
            <a:off x="4801279" y="3740944"/>
            <a:ext cx="3115082" cy="2722787"/>
            <a:chOff x="8175008" y="4449169"/>
            <a:chExt cx="2750900" cy="2338319"/>
          </a:xfrm>
        </p:grpSpPr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6F8F071F-5DE3-4A00-9362-340C0F3291F7}"/>
                </a:ext>
              </a:extLst>
            </p:cNvPr>
            <p:cNvSpPr/>
            <p:nvPr/>
          </p:nvSpPr>
          <p:spPr>
            <a:xfrm flipH="1">
              <a:off x="10190601" y="6350722"/>
              <a:ext cx="98716" cy="173187"/>
            </a:xfrm>
            <a:prstGeom prst="rect">
              <a:avLst/>
            </a:prstGeom>
            <a:solidFill>
              <a:srgbClr val="8CFA1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36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BD18E88C-31BC-44EC-9955-DB759C347A42}"/>
                </a:ext>
              </a:extLst>
            </p:cNvPr>
            <p:cNvSpPr/>
            <p:nvPr/>
          </p:nvSpPr>
          <p:spPr>
            <a:xfrm flipH="1">
              <a:off x="8700716" y="6416689"/>
              <a:ext cx="98716" cy="173187"/>
            </a:xfrm>
            <a:prstGeom prst="rect">
              <a:avLst/>
            </a:prstGeom>
            <a:solidFill>
              <a:srgbClr val="8CFA1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36"/>
            </a:p>
          </p:txBody>
        </p: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3FCB56F9-0F8A-4F49-8045-6EE77D2BB9B5}"/>
                </a:ext>
              </a:extLst>
            </p:cNvPr>
            <p:cNvGrpSpPr/>
            <p:nvPr/>
          </p:nvGrpSpPr>
          <p:grpSpPr>
            <a:xfrm>
              <a:off x="8175008" y="4449169"/>
              <a:ext cx="2750900" cy="2338319"/>
              <a:chOff x="3155118" y="341523"/>
              <a:chExt cx="7751715" cy="6470082"/>
            </a:xfrm>
          </p:grpSpPr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7FF563B8-7693-4A20-8D94-F5B272A5BE5D}"/>
                  </a:ext>
                </a:extLst>
              </p:cNvPr>
              <p:cNvGrpSpPr/>
              <p:nvPr/>
            </p:nvGrpSpPr>
            <p:grpSpPr>
              <a:xfrm>
                <a:off x="3289110" y="341523"/>
                <a:ext cx="7509384" cy="5690786"/>
                <a:chOff x="2880985" y="341523"/>
                <a:chExt cx="7917509" cy="5514459"/>
              </a:xfrm>
            </p:grpSpPr>
            <p:sp>
              <p:nvSpPr>
                <p:cNvPr id="211" name="Rectangle 210">
                  <a:extLst>
                    <a:ext uri="{FF2B5EF4-FFF2-40B4-BE49-F238E27FC236}">
                      <a16:creationId xmlns:a16="http://schemas.microsoft.com/office/drawing/2014/main" id="{3E61A1CA-4EC3-4D39-98DE-99AD8E12B2AE}"/>
                    </a:ext>
                  </a:extLst>
                </p:cNvPr>
                <p:cNvSpPr/>
                <p:nvPr/>
              </p:nvSpPr>
              <p:spPr>
                <a:xfrm rot="1754815">
                  <a:off x="9753634" y="2993100"/>
                  <a:ext cx="236176" cy="1653182"/>
                </a:xfrm>
                <a:prstGeom prst="rect">
                  <a:avLst/>
                </a:prstGeom>
                <a:solidFill>
                  <a:srgbClr val="8CFA1E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6"/>
                </a:p>
              </p:txBody>
            </p:sp>
            <p:grpSp>
              <p:nvGrpSpPr>
                <p:cNvPr id="212" name="Group 211">
                  <a:extLst>
                    <a:ext uri="{FF2B5EF4-FFF2-40B4-BE49-F238E27FC236}">
                      <a16:creationId xmlns:a16="http://schemas.microsoft.com/office/drawing/2014/main" id="{F20BD7C0-4C35-4564-8D4F-266C680C5FA4}"/>
                    </a:ext>
                  </a:extLst>
                </p:cNvPr>
                <p:cNvGrpSpPr/>
                <p:nvPr/>
              </p:nvGrpSpPr>
              <p:grpSpPr>
                <a:xfrm>
                  <a:off x="6030018" y="341523"/>
                  <a:ext cx="771678" cy="3534976"/>
                  <a:chOff x="1826498" y="450707"/>
                  <a:chExt cx="771678" cy="3534976"/>
                </a:xfrm>
              </p:grpSpPr>
              <p:sp>
                <p:nvSpPr>
                  <p:cNvPr id="244" name="Oval 8">
                    <a:extLst>
                      <a:ext uri="{FF2B5EF4-FFF2-40B4-BE49-F238E27FC236}">
                        <a16:creationId xmlns:a16="http://schemas.microsoft.com/office/drawing/2014/main" id="{EB5555F2-CB61-4BA5-9BA6-0E32C5DEF9D3}"/>
                      </a:ext>
                    </a:extLst>
                  </p:cNvPr>
                  <p:cNvSpPr/>
                  <p:nvPr/>
                </p:nvSpPr>
                <p:spPr>
                  <a:xfrm>
                    <a:off x="1847535" y="478083"/>
                    <a:ext cx="750641" cy="3507600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0641" h="3507600">
                        <a:moveTo>
                          <a:pt x="13" y="1706045"/>
                        </a:moveTo>
                        <a:cubicBezTo>
                          <a:pt x="-2262" y="1121466"/>
                          <a:pt x="277518" y="9172"/>
                          <a:pt x="402623" y="74"/>
                        </a:cubicBezTo>
                        <a:cubicBezTo>
                          <a:pt x="527728" y="-9024"/>
                          <a:pt x="750641" y="814797"/>
                          <a:pt x="750641" y="1651454"/>
                        </a:cubicBezTo>
                        <a:cubicBezTo>
                          <a:pt x="750641" y="2488111"/>
                          <a:pt x="541376" y="3498452"/>
                          <a:pt x="416271" y="3507550"/>
                        </a:cubicBezTo>
                        <a:cubicBezTo>
                          <a:pt x="291166" y="3516648"/>
                          <a:pt x="2288" y="2290624"/>
                          <a:pt x="13" y="1706045"/>
                        </a:cubicBezTo>
                        <a:close/>
                      </a:path>
                    </a:pathLst>
                  </a:custGeom>
                  <a:solidFill>
                    <a:srgbClr val="FB6969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45" name="Oval 8">
                    <a:extLst>
                      <a:ext uri="{FF2B5EF4-FFF2-40B4-BE49-F238E27FC236}">
                        <a16:creationId xmlns:a16="http://schemas.microsoft.com/office/drawing/2014/main" id="{79A4CCBD-3DE3-46CC-89A4-47F0CEE02378}"/>
                      </a:ext>
                    </a:extLst>
                  </p:cNvPr>
                  <p:cNvSpPr/>
                  <p:nvPr/>
                </p:nvSpPr>
                <p:spPr>
                  <a:xfrm flipH="1">
                    <a:off x="1826498" y="450707"/>
                    <a:ext cx="441824" cy="3507576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07788 w 355679"/>
                      <a:gd name="connsiteY0" fmla="*/ 1755572 h 3507928"/>
                      <a:gd name="connsiteX1" fmla="*/ 7661 w 355679"/>
                      <a:gd name="connsiteY1" fmla="*/ 265 h 3507928"/>
                      <a:gd name="connsiteX2" fmla="*/ 355679 w 355679"/>
                      <a:gd name="connsiteY2" fmla="*/ 1651645 h 3507928"/>
                      <a:gd name="connsiteX3" fmla="*/ 21309 w 355679"/>
                      <a:gd name="connsiteY3" fmla="*/ 3507741 h 3507928"/>
                      <a:gd name="connsiteX4" fmla="*/ 107788 w 355679"/>
                      <a:gd name="connsiteY4" fmla="*/ 1755572 h 3507928"/>
                      <a:gd name="connsiteX0" fmla="*/ 112046 w 441824"/>
                      <a:gd name="connsiteY0" fmla="*/ 1755365 h 3507576"/>
                      <a:gd name="connsiteX1" fmla="*/ 11919 w 441824"/>
                      <a:gd name="connsiteY1" fmla="*/ 58 h 3507576"/>
                      <a:gd name="connsiteX2" fmla="*/ 441824 w 441824"/>
                      <a:gd name="connsiteY2" fmla="*/ 1706030 h 3507576"/>
                      <a:gd name="connsiteX3" fmla="*/ 25567 w 441824"/>
                      <a:gd name="connsiteY3" fmla="*/ 3507534 h 3507576"/>
                      <a:gd name="connsiteX4" fmla="*/ 112046 w 441824"/>
                      <a:gd name="connsiteY4" fmla="*/ 1755365 h 3507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1824" h="3507576">
                        <a:moveTo>
                          <a:pt x="112046" y="1755365"/>
                        </a:moveTo>
                        <a:cubicBezTo>
                          <a:pt x="109771" y="1170786"/>
                          <a:pt x="-43044" y="8280"/>
                          <a:pt x="11919" y="58"/>
                        </a:cubicBezTo>
                        <a:cubicBezTo>
                          <a:pt x="66882" y="-8164"/>
                          <a:pt x="441824" y="869373"/>
                          <a:pt x="441824" y="1706030"/>
                        </a:cubicBezTo>
                        <a:cubicBezTo>
                          <a:pt x="441824" y="2542687"/>
                          <a:pt x="80530" y="3499312"/>
                          <a:pt x="25567" y="3507534"/>
                        </a:cubicBezTo>
                        <a:cubicBezTo>
                          <a:pt x="-29396" y="3515756"/>
                          <a:pt x="114321" y="2339944"/>
                          <a:pt x="112046" y="1755365"/>
                        </a:cubicBezTo>
                        <a:close/>
                      </a:path>
                    </a:pathLst>
                  </a:custGeom>
                  <a:solidFill>
                    <a:srgbClr val="CA2706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A1034EDD-409E-49BB-94EF-3B27CFF9C140}"/>
                    </a:ext>
                  </a:extLst>
                </p:cNvPr>
                <p:cNvGrpSpPr/>
                <p:nvPr/>
              </p:nvGrpSpPr>
              <p:grpSpPr>
                <a:xfrm>
                  <a:off x="2880985" y="396197"/>
                  <a:ext cx="7073437" cy="5459785"/>
                  <a:chOff x="2880985" y="396197"/>
                  <a:chExt cx="7073437" cy="5459785"/>
                </a:xfrm>
              </p:grpSpPr>
              <p:grpSp>
                <p:nvGrpSpPr>
                  <p:cNvPr id="218" name="Group 217">
                    <a:extLst>
                      <a:ext uri="{FF2B5EF4-FFF2-40B4-BE49-F238E27FC236}">
                        <a16:creationId xmlns:a16="http://schemas.microsoft.com/office/drawing/2014/main" id="{D6DF3725-4BD1-4285-9F1F-6438DD0AF22B}"/>
                      </a:ext>
                    </a:extLst>
                  </p:cNvPr>
                  <p:cNvGrpSpPr/>
                  <p:nvPr/>
                </p:nvGrpSpPr>
                <p:grpSpPr>
                  <a:xfrm>
                    <a:off x="2880985" y="396197"/>
                    <a:ext cx="7073437" cy="3818260"/>
                    <a:chOff x="2880985" y="396197"/>
                    <a:chExt cx="7073437" cy="3818260"/>
                  </a:xfrm>
                </p:grpSpPr>
                <p:grpSp>
                  <p:nvGrpSpPr>
                    <p:cNvPr id="220" name="Group 219">
                      <a:extLst>
                        <a:ext uri="{FF2B5EF4-FFF2-40B4-BE49-F238E27FC236}">
                          <a16:creationId xmlns:a16="http://schemas.microsoft.com/office/drawing/2014/main" id="{EB2311EA-79EA-40B0-89FB-D7D51772F0A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20948" y="396197"/>
                      <a:ext cx="6578369" cy="3818260"/>
                      <a:chOff x="3120948" y="1460725"/>
                      <a:chExt cx="6578369" cy="3818260"/>
                    </a:xfrm>
                  </p:grpSpPr>
                  <p:sp>
                    <p:nvSpPr>
                      <p:cNvPr id="227" name="Oval 8">
                        <a:extLst>
                          <a:ext uri="{FF2B5EF4-FFF2-40B4-BE49-F238E27FC236}">
                            <a16:creationId xmlns:a16="http://schemas.microsoft.com/office/drawing/2014/main" id="{59310651-914A-4E3A-84E8-3FE1AE377601}"/>
                          </a:ext>
                        </a:extLst>
                      </p:cNvPr>
                      <p:cNvSpPr/>
                      <p:nvPr/>
                    </p:nvSpPr>
                    <p:spPr>
                      <a:xfrm rot="1056306">
                        <a:off x="6515082" y="1460725"/>
                        <a:ext cx="750641" cy="3507600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50641" h="3507600">
                            <a:moveTo>
                              <a:pt x="13" y="1706045"/>
                            </a:moveTo>
                            <a:cubicBezTo>
                              <a:pt x="-2262" y="1121466"/>
                              <a:pt x="277518" y="9172"/>
                              <a:pt x="402623" y="74"/>
                            </a:cubicBezTo>
                            <a:cubicBezTo>
                              <a:pt x="527728" y="-9024"/>
                              <a:pt x="750641" y="814797"/>
                              <a:pt x="750641" y="1651454"/>
                            </a:cubicBezTo>
                            <a:cubicBezTo>
                              <a:pt x="750641" y="2488111"/>
                              <a:pt x="541376" y="3498452"/>
                              <a:pt x="416271" y="3507550"/>
                            </a:cubicBezTo>
                            <a:cubicBezTo>
                              <a:pt x="291166" y="3516648"/>
                              <a:pt x="2288" y="2290624"/>
                              <a:pt x="13" y="1706045"/>
                            </a:cubicBezTo>
                            <a:close/>
                          </a:path>
                        </a:pathLst>
                      </a:custGeom>
                      <a:solidFill>
                        <a:srgbClr val="FB6969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sp>
                    <p:nvSpPr>
                      <p:cNvPr id="228" name="Oval 8">
                        <a:extLst>
                          <a:ext uri="{FF2B5EF4-FFF2-40B4-BE49-F238E27FC236}">
                            <a16:creationId xmlns:a16="http://schemas.microsoft.com/office/drawing/2014/main" id="{0A7E238B-E9FB-42B7-88B8-0A052C4276A2}"/>
                          </a:ext>
                        </a:extLst>
                      </p:cNvPr>
                      <p:cNvSpPr/>
                      <p:nvPr/>
                    </p:nvSpPr>
                    <p:spPr>
                      <a:xfrm rot="1048221">
                        <a:off x="6929410" y="1518176"/>
                        <a:ext cx="355679" cy="3507928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  <a:gd name="connsiteX0" fmla="*/ 107788 w 355679"/>
                          <a:gd name="connsiteY0" fmla="*/ 1755572 h 3507928"/>
                          <a:gd name="connsiteX1" fmla="*/ 7661 w 355679"/>
                          <a:gd name="connsiteY1" fmla="*/ 265 h 3507928"/>
                          <a:gd name="connsiteX2" fmla="*/ 355679 w 355679"/>
                          <a:gd name="connsiteY2" fmla="*/ 1651645 h 3507928"/>
                          <a:gd name="connsiteX3" fmla="*/ 21309 w 355679"/>
                          <a:gd name="connsiteY3" fmla="*/ 3507741 h 3507928"/>
                          <a:gd name="connsiteX4" fmla="*/ 107788 w 355679"/>
                          <a:gd name="connsiteY4" fmla="*/ 1755572 h 350792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55679" h="3507928">
                            <a:moveTo>
                              <a:pt x="107788" y="1755572"/>
                            </a:moveTo>
                            <a:cubicBezTo>
                              <a:pt x="105513" y="1170993"/>
                              <a:pt x="-33654" y="17586"/>
                              <a:pt x="7661" y="265"/>
                            </a:cubicBezTo>
                            <a:cubicBezTo>
                              <a:pt x="48976" y="-17056"/>
                              <a:pt x="355679" y="814988"/>
                              <a:pt x="355679" y="1651645"/>
                            </a:cubicBezTo>
                            <a:cubicBezTo>
                              <a:pt x="355679" y="2488302"/>
                              <a:pt x="62624" y="3490420"/>
                              <a:pt x="21309" y="3507741"/>
                            </a:cubicBezTo>
                            <a:cubicBezTo>
                              <a:pt x="-20006" y="3525062"/>
                              <a:pt x="110063" y="2340151"/>
                              <a:pt x="107788" y="1755572"/>
                            </a:cubicBezTo>
                            <a:close/>
                          </a:path>
                        </a:pathLst>
                      </a:custGeom>
                      <a:solidFill>
                        <a:srgbClr val="CA270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grpSp>
                    <p:nvGrpSpPr>
                      <p:cNvPr id="229" name="Group 228">
                        <a:extLst>
                          <a:ext uri="{FF2B5EF4-FFF2-40B4-BE49-F238E27FC236}">
                            <a16:creationId xmlns:a16="http://schemas.microsoft.com/office/drawing/2014/main" id="{ECFB6184-5AC7-4944-89D1-4B7AA2692FE1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149556">
                        <a:off x="7026109" y="1724832"/>
                        <a:ext cx="766622" cy="3515423"/>
                        <a:chOff x="9704660" y="1938307"/>
                        <a:chExt cx="766622" cy="3515423"/>
                      </a:xfrm>
                    </p:grpSpPr>
                    <p:sp>
                      <p:nvSpPr>
                        <p:cNvPr id="242" name="Oval 8">
                          <a:extLst>
                            <a:ext uri="{FF2B5EF4-FFF2-40B4-BE49-F238E27FC236}">
                              <a16:creationId xmlns:a16="http://schemas.microsoft.com/office/drawing/2014/main" id="{800E2FE2-B930-4D9C-94BB-FA3158D1879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704660" y="1938307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243" name="Oval 8">
                          <a:extLst>
                            <a:ext uri="{FF2B5EF4-FFF2-40B4-BE49-F238E27FC236}">
                              <a16:creationId xmlns:a16="http://schemas.microsoft.com/office/drawing/2014/main" id="{8B9EE193-07AB-4B82-B6C6-658090D5862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115603" y="1945802"/>
                          <a:ext cx="355679" cy="3507928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55679" h="3507928">
                              <a:moveTo>
                                <a:pt x="107788" y="1755572"/>
                              </a:moveTo>
                              <a:cubicBezTo>
                                <a:pt x="105513" y="1170993"/>
                                <a:pt x="-33654" y="17586"/>
                                <a:pt x="7661" y="265"/>
                              </a:cubicBezTo>
                              <a:cubicBezTo>
                                <a:pt x="48976" y="-17056"/>
                                <a:pt x="355679" y="814988"/>
                                <a:pt x="355679" y="1651645"/>
                              </a:cubicBezTo>
                              <a:cubicBezTo>
                                <a:pt x="355679" y="2488302"/>
                                <a:pt x="62624" y="3490420"/>
                                <a:pt x="21309" y="3507741"/>
                              </a:cubicBezTo>
                              <a:cubicBezTo>
                                <a:pt x="-20006" y="3525062"/>
                                <a:pt x="110063" y="2340151"/>
                                <a:pt x="107788" y="175557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230" name="Group 229">
                        <a:extLst>
                          <a:ext uri="{FF2B5EF4-FFF2-40B4-BE49-F238E27FC236}">
                            <a16:creationId xmlns:a16="http://schemas.microsoft.com/office/drawing/2014/main" id="{CC450263-CDB2-45E7-9394-34305C94314E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0551592">
                        <a:off x="5447094" y="1483940"/>
                        <a:ext cx="777477" cy="3522558"/>
                        <a:chOff x="3385627" y="2845973"/>
                        <a:chExt cx="777477" cy="3522558"/>
                      </a:xfrm>
                    </p:grpSpPr>
                    <p:sp>
                      <p:nvSpPr>
                        <p:cNvPr id="240" name="Oval 8">
                          <a:extLst>
                            <a:ext uri="{FF2B5EF4-FFF2-40B4-BE49-F238E27FC236}">
                              <a16:creationId xmlns:a16="http://schemas.microsoft.com/office/drawing/2014/main" id="{5A4C2A09-C338-4DCD-A8E3-EE9B5ADEAFF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12463" y="2845973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241" name="Oval 8">
                          <a:extLst>
                            <a:ext uri="{FF2B5EF4-FFF2-40B4-BE49-F238E27FC236}">
                              <a16:creationId xmlns:a16="http://schemas.microsoft.com/office/drawing/2014/main" id="{DB15C4AC-8D75-4419-B108-0081F6DB34B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3385627" y="2860955"/>
                          <a:ext cx="441824" cy="3507576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  <a:gd name="connsiteX0" fmla="*/ 112046 w 441824"/>
                            <a:gd name="connsiteY0" fmla="*/ 1755365 h 3507576"/>
                            <a:gd name="connsiteX1" fmla="*/ 11919 w 441824"/>
                            <a:gd name="connsiteY1" fmla="*/ 58 h 3507576"/>
                            <a:gd name="connsiteX2" fmla="*/ 441824 w 441824"/>
                            <a:gd name="connsiteY2" fmla="*/ 1706030 h 3507576"/>
                            <a:gd name="connsiteX3" fmla="*/ 25567 w 441824"/>
                            <a:gd name="connsiteY3" fmla="*/ 3507534 h 3507576"/>
                            <a:gd name="connsiteX4" fmla="*/ 112046 w 441824"/>
                            <a:gd name="connsiteY4" fmla="*/ 1755365 h 35075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41824" h="3507576">
                              <a:moveTo>
                                <a:pt x="112046" y="1755365"/>
                              </a:moveTo>
                              <a:cubicBezTo>
                                <a:pt x="109771" y="1170786"/>
                                <a:pt x="-43044" y="8280"/>
                                <a:pt x="11919" y="58"/>
                              </a:cubicBezTo>
                              <a:cubicBezTo>
                                <a:pt x="66882" y="-8164"/>
                                <a:pt x="441824" y="869373"/>
                                <a:pt x="441824" y="1706030"/>
                              </a:cubicBezTo>
                              <a:cubicBezTo>
                                <a:pt x="441824" y="2542687"/>
                                <a:pt x="80530" y="3499312"/>
                                <a:pt x="25567" y="3507534"/>
                              </a:cubicBezTo>
                              <a:cubicBezTo>
                                <a:pt x="-29396" y="3515756"/>
                                <a:pt x="114321" y="2339944"/>
                                <a:pt x="112046" y="175536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231" name="Group 230">
                        <a:extLst>
                          <a:ext uri="{FF2B5EF4-FFF2-40B4-BE49-F238E27FC236}">
                            <a16:creationId xmlns:a16="http://schemas.microsoft.com/office/drawing/2014/main" id="{4050911E-B832-4086-9325-98B3D228BF4E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19444345">
                        <a:off x="4970876" y="1756427"/>
                        <a:ext cx="777477" cy="3522558"/>
                        <a:chOff x="3385627" y="2845973"/>
                        <a:chExt cx="777477" cy="3522558"/>
                      </a:xfrm>
                    </p:grpSpPr>
                    <p:sp>
                      <p:nvSpPr>
                        <p:cNvPr id="238" name="Oval 8">
                          <a:extLst>
                            <a:ext uri="{FF2B5EF4-FFF2-40B4-BE49-F238E27FC236}">
                              <a16:creationId xmlns:a16="http://schemas.microsoft.com/office/drawing/2014/main" id="{42904AEC-1C9A-4C08-84BB-692EC86E1F4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12463" y="2845973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239" name="Oval 8">
                          <a:extLst>
                            <a:ext uri="{FF2B5EF4-FFF2-40B4-BE49-F238E27FC236}">
                              <a16:creationId xmlns:a16="http://schemas.microsoft.com/office/drawing/2014/main" id="{4CCD09F5-1DC0-4042-B552-BE74751BB8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3385627" y="2860955"/>
                          <a:ext cx="441824" cy="3507576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  <a:gd name="connsiteX0" fmla="*/ 112046 w 441824"/>
                            <a:gd name="connsiteY0" fmla="*/ 1755365 h 3507576"/>
                            <a:gd name="connsiteX1" fmla="*/ 11919 w 441824"/>
                            <a:gd name="connsiteY1" fmla="*/ 58 h 3507576"/>
                            <a:gd name="connsiteX2" fmla="*/ 441824 w 441824"/>
                            <a:gd name="connsiteY2" fmla="*/ 1706030 h 3507576"/>
                            <a:gd name="connsiteX3" fmla="*/ 25567 w 441824"/>
                            <a:gd name="connsiteY3" fmla="*/ 3507534 h 3507576"/>
                            <a:gd name="connsiteX4" fmla="*/ 112046 w 441824"/>
                            <a:gd name="connsiteY4" fmla="*/ 1755365 h 35075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41824" h="3507576">
                              <a:moveTo>
                                <a:pt x="112046" y="1755365"/>
                              </a:moveTo>
                              <a:cubicBezTo>
                                <a:pt x="109771" y="1170786"/>
                                <a:pt x="-43044" y="8280"/>
                                <a:pt x="11919" y="58"/>
                              </a:cubicBezTo>
                              <a:cubicBezTo>
                                <a:pt x="66882" y="-8164"/>
                                <a:pt x="441824" y="869373"/>
                                <a:pt x="441824" y="1706030"/>
                              </a:cubicBezTo>
                              <a:cubicBezTo>
                                <a:pt x="441824" y="2542687"/>
                                <a:pt x="80530" y="3499312"/>
                                <a:pt x="25567" y="3507534"/>
                              </a:cubicBezTo>
                              <a:cubicBezTo>
                                <a:pt x="-29396" y="3515756"/>
                                <a:pt x="114321" y="2339944"/>
                                <a:pt x="112046" y="175536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232" name="Group 231">
                        <a:extLst>
                          <a:ext uri="{FF2B5EF4-FFF2-40B4-BE49-F238E27FC236}">
                            <a16:creationId xmlns:a16="http://schemas.microsoft.com/office/drawing/2014/main" id="{AD88F29B-1196-402D-9E44-D42E3E31583A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3622171">
                        <a:off x="7558295" y="2264685"/>
                        <a:ext cx="766622" cy="3515423"/>
                        <a:chOff x="9704660" y="1938307"/>
                        <a:chExt cx="766622" cy="3515423"/>
                      </a:xfrm>
                    </p:grpSpPr>
                    <p:sp>
                      <p:nvSpPr>
                        <p:cNvPr id="236" name="Oval 8">
                          <a:extLst>
                            <a:ext uri="{FF2B5EF4-FFF2-40B4-BE49-F238E27FC236}">
                              <a16:creationId xmlns:a16="http://schemas.microsoft.com/office/drawing/2014/main" id="{610D4E84-F6B4-4131-8444-1FB9580EEA3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704660" y="1938307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237" name="Oval 8">
                          <a:extLst>
                            <a:ext uri="{FF2B5EF4-FFF2-40B4-BE49-F238E27FC236}">
                              <a16:creationId xmlns:a16="http://schemas.microsoft.com/office/drawing/2014/main" id="{DD796DCD-E5E3-447C-8110-3C990655730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115603" y="1945802"/>
                          <a:ext cx="355679" cy="3507928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55679" h="3507928">
                              <a:moveTo>
                                <a:pt x="107788" y="1755572"/>
                              </a:moveTo>
                              <a:cubicBezTo>
                                <a:pt x="105513" y="1170993"/>
                                <a:pt x="-33654" y="17586"/>
                                <a:pt x="7661" y="265"/>
                              </a:cubicBezTo>
                              <a:cubicBezTo>
                                <a:pt x="48976" y="-17056"/>
                                <a:pt x="355679" y="814988"/>
                                <a:pt x="355679" y="1651645"/>
                              </a:cubicBezTo>
                              <a:cubicBezTo>
                                <a:pt x="355679" y="2488302"/>
                                <a:pt x="62624" y="3490420"/>
                                <a:pt x="21309" y="3507741"/>
                              </a:cubicBezTo>
                              <a:cubicBezTo>
                                <a:pt x="-20006" y="3525062"/>
                                <a:pt x="110063" y="2340151"/>
                                <a:pt x="107788" y="175557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233" name="Group 232">
                        <a:extLst>
                          <a:ext uri="{FF2B5EF4-FFF2-40B4-BE49-F238E27FC236}">
                            <a16:creationId xmlns:a16="http://schemas.microsoft.com/office/drawing/2014/main" id="{8EB24D3D-7B93-4BB8-BCEE-B4B183B2F91B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17882987">
                        <a:off x="4493488" y="2375070"/>
                        <a:ext cx="777477" cy="3522558"/>
                        <a:chOff x="3385627" y="2845973"/>
                        <a:chExt cx="777477" cy="3522558"/>
                      </a:xfrm>
                    </p:grpSpPr>
                    <p:sp>
                      <p:nvSpPr>
                        <p:cNvPr id="234" name="Oval 8">
                          <a:extLst>
                            <a:ext uri="{FF2B5EF4-FFF2-40B4-BE49-F238E27FC236}">
                              <a16:creationId xmlns:a16="http://schemas.microsoft.com/office/drawing/2014/main" id="{36F780A4-5499-4DC3-9CE5-C23AD7BB33A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12463" y="2845973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235" name="Oval 8">
                          <a:extLst>
                            <a:ext uri="{FF2B5EF4-FFF2-40B4-BE49-F238E27FC236}">
                              <a16:creationId xmlns:a16="http://schemas.microsoft.com/office/drawing/2014/main" id="{415876DD-087C-4254-96EA-96963E0C3E7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3385627" y="2860955"/>
                          <a:ext cx="441824" cy="3507576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  <a:gd name="connsiteX0" fmla="*/ 112046 w 441824"/>
                            <a:gd name="connsiteY0" fmla="*/ 1755365 h 3507576"/>
                            <a:gd name="connsiteX1" fmla="*/ 11919 w 441824"/>
                            <a:gd name="connsiteY1" fmla="*/ 58 h 3507576"/>
                            <a:gd name="connsiteX2" fmla="*/ 441824 w 441824"/>
                            <a:gd name="connsiteY2" fmla="*/ 1706030 h 3507576"/>
                            <a:gd name="connsiteX3" fmla="*/ 25567 w 441824"/>
                            <a:gd name="connsiteY3" fmla="*/ 3507534 h 3507576"/>
                            <a:gd name="connsiteX4" fmla="*/ 112046 w 441824"/>
                            <a:gd name="connsiteY4" fmla="*/ 1755365 h 35075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41824" h="3507576">
                              <a:moveTo>
                                <a:pt x="112046" y="1755365"/>
                              </a:moveTo>
                              <a:cubicBezTo>
                                <a:pt x="109771" y="1170786"/>
                                <a:pt x="-43044" y="8280"/>
                                <a:pt x="11919" y="58"/>
                              </a:cubicBezTo>
                              <a:cubicBezTo>
                                <a:pt x="66882" y="-8164"/>
                                <a:pt x="441824" y="869373"/>
                                <a:pt x="441824" y="1706030"/>
                              </a:cubicBezTo>
                              <a:cubicBezTo>
                                <a:pt x="441824" y="2542687"/>
                                <a:pt x="80530" y="3499312"/>
                                <a:pt x="25567" y="3507534"/>
                              </a:cubicBezTo>
                              <a:cubicBezTo>
                                <a:pt x="-29396" y="3515756"/>
                                <a:pt x="114321" y="2339944"/>
                                <a:pt x="112046" y="175536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</p:grpSp>
                <p:grpSp>
                  <p:nvGrpSpPr>
                    <p:cNvPr id="221" name="Group 220">
                      <a:extLst>
                        <a:ext uri="{FF2B5EF4-FFF2-40B4-BE49-F238E27FC236}">
                          <a16:creationId xmlns:a16="http://schemas.microsoft.com/office/drawing/2014/main" id="{E867DAD5-5ADE-4B99-9D95-504A920F70BB}"/>
                        </a:ext>
                      </a:extLst>
                    </p:cNvPr>
                    <p:cNvGrpSpPr/>
                    <p:nvPr/>
                  </p:nvGrpSpPr>
                  <p:grpSpPr>
                    <a:xfrm rot="20091635">
                      <a:off x="2880985" y="3434039"/>
                      <a:ext cx="3579605" cy="763228"/>
                      <a:chOff x="1598093" y="3802535"/>
                      <a:chExt cx="3579605" cy="763228"/>
                    </a:xfrm>
                  </p:grpSpPr>
                  <p:sp>
                    <p:nvSpPr>
                      <p:cNvPr id="225" name="Oval 8">
                        <a:extLst>
                          <a:ext uri="{FF2B5EF4-FFF2-40B4-BE49-F238E27FC236}">
                            <a16:creationId xmlns:a16="http://schemas.microsoft.com/office/drawing/2014/main" id="{1AB52E7A-F092-48A6-9C76-BF7DD2BD5345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>
                        <a:off x="3048577" y="2424056"/>
                        <a:ext cx="750641" cy="3507600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50641" h="3507600">
                            <a:moveTo>
                              <a:pt x="13" y="1706045"/>
                            </a:moveTo>
                            <a:cubicBezTo>
                              <a:pt x="-2262" y="1121466"/>
                              <a:pt x="277518" y="9172"/>
                              <a:pt x="402623" y="74"/>
                            </a:cubicBezTo>
                            <a:cubicBezTo>
                              <a:pt x="527728" y="-9024"/>
                              <a:pt x="750641" y="814797"/>
                              <a:pt x="750641" y="1651454"/>
                            </a:cubicBezTo>
                            <a:cubicBezTo>
                              <a:pt x="750641" y="2488111"/>
                              <a:pt x="541376" y="3498452"/>
                              <a:pt x="416271" y="3507550"/>
                            </a:cubicBezTo>
                            <a:cubicBezTo>
                              <a:pt x="291166" y="3516648"/>
                              <a:pt x="2288" y="2290624"/>
                              <a:pt x="13" y="1706045"/>
                            </a:cubicBezTo>
                            <a:close/>
                          </a:path>
                        </a:pathLst>
                      </a:custGeom>
                      <a:solidFill>
                        <a:srgbClr val="FB6969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sp>
                    <p:nvSpPr>
                      <p:cNvPr id="226" name="Oval 8">
                        <a:extLst>
                          <a:ext uri="{FF2B5EF4-FFF2-40B4-BE49-F238E27FC236}">
                            <a16:creationId xmlns:a16="http://schemas.microsoft.com/office/drawing/2014/main" id="{0AE490E6-7B7B-4058-B6A8-669D151C7A99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 flipH="1">
                        <a:off x="3130969" y="2591063"/>
                        <a:ext cx="441824" cy="3507576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  <a:gd name="connsiteX0" fmla="*/ 107788 w 355679"/>
                          <a:gd name="connsiteY0" fmla="*/ 1755572 h 3507928"/>
                          <a:gd name="connsiteX1" fmla="*/ 7661 w 355679"/>
                          <a:gd name="connsiteY1" fmla="*/ 265 h 3507928"/>
                          <a:gd name="connsiteX2" fmla="*/ 355679 w 355679"/>
                          <a:gd name="connsiteY2" fmla="*/ 1651645 h 3507928"/>
                          <a:gd name="connsiteX3" fmla="*/ 21309 w 355679"/>
                          <a:gd name="connsiteY3" fmla="*/ 3507741 h 3507928"/>
                          <a:gd name="connsiteX4" fmla="*/ 107788 w 355679"/>
                          <a:gd name="connsiteY4" fmla="*/ 1755572 h 3507928"/>
                          <a:gd name="connsiteX0" fmla="*/ 112046 w 441824"/>
                          <a:gd name="connsiteY0" fmla="*/ 1755365 h 3507576"/>
                          <a:gd name="connsiteX1" fmla="*/ 11919 w 441824"/>
                          <a:gd name="connsiteY1" fmla="*/ 58 h 3507576"/>
                          <a:gd name="connsiteX2" fmla="*/ 441824 w 441824"/>
                          <a:gd name="connsiteY2" fmla="*/ 1706030 h 3507576"/>
                          <a:gd name="connsiteX3" fmla="*/ 25567 w 441824"/>
                          <a:gd name="connsiteY3" fmla="*/ 3507534 h 3507576"/>
                          <a:gd name="connsiteX4" fmla="*/ 112046 w 441824"/>
                          <a:gd name="connsiteY4" fmla="*/ 1755365 h 35075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1824" h="3507576">
                            <a:moveTo>
                              <a:pt x="112046" y="1755365"/>
                            </a:moveTo>
                            <a:cubicBezTo>
                              <a:pt x="109771" y="1170786"/>
                              <a:pt x="-43044" y="8280"/>
                              <a:pt x="11919" y="58"/>
                            </a:cubicBezTo>
                            <a:cubicBezTo>
                              <a:pt x="66882" y="-8164"/>
                              <a:pt x="441824" y="869373"/>
                              <a:pt x="441824" y="1706030"/>
                            </a:cubicBezTo>
                            <a:cubicBezTo>
                              <a:pt x="441824" y="2542687"/>
                              <a:pt x="80530" y="3499312"/>
                              <a:pt x="25567" y="3507534"/>
                            </a:cubicBezTo>
                            <a:cubicBezTo>
                              <a:pt x="-29396" y="3515756"/>
                              <a:pt x="114321" y="2339944"/>
                              <a:pt x="112046" y="1755365"/>
                            </a:cubicBezTo>
                            <a:close/>
                          </a:path>
                        </a:pathLst>
                      </a:custGeom>
                      <a:solidFill>
                        <a:srgbClr val="CA2706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</p:grpSp>
                <p:grpSp>
                  <p:nvGrpSpPr>
                    <p:cNvPr id="222" name="Group 221">
                      <a:extLst>
                        <a:ext uri="{FF2B5EF4-FFF2-40B4-BE49-F238E27FC236}">
                          <a16:creationId xmlns:a16="http://schemas.microsoft.com/office/drawing/2014/main" id="{5B5CA059-7F9B-4986-9FAC-192CF6AF1246}"/>
                        </a:ext>
                      </a:extLst>
                    </p:cNvPr>
                    <p:cNvGrpSpPr/>
                    <p:nvPr/>
                  </p:nvGrpSpPr>
                  <p:grpSpPr>
                    <a:xfrm rot="19409316">
                      <a:off x="6374817" y="3283913"/>
                      <a:ext cx="3579605" cy="763228"/>
                      <a:chOff x="8476579" y="4321149"/>
                      <a:chExt cx="3579605" cy="763228"/>
                    </a:xfrm>
                  </p:grpSpPr>
                  <p:sp>
                    <p:nvSpPr>
                      <p:cNvPr id="223" name="Oval 8">
                        <a:extLst>
                          <a:ext uri="{FF2B5EF4-FFF2-40B4-BE49-F238E27FC236}">
                            <a16:creationId xmlns:a16="http://schemas.microsoft.com/office/drawing/2014/main" id="{80373C69-633F-43CC-A558-52657B70AC95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>
                        <a:off x="9927063" y="2942670"/>
                        <a:ext cx="750641" cy="3507600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50641" h="3507600">
                            <a:moveTo>
                              <a:pt x="13" y="1706045"/>
                            </a:moveTo>
                            <a:cubicBezTo>
                              <a:pt x="-2262" y="1121466"/>
                              <a:pt x="277518" y="9172"/>
                              <a:pt x="402623" y="74"/>
                            </a:cubicBezTo>
                            <a:cubicBezTo>
                              <a:pt x="527728" y="-9024"/>
                              <a:pt x="750641" y="814797"/>
                              <a:pt x="750641" y="1651454"/>
                            </a:cubicBezTo>
                            <a:cubicBezTo>
                              <a:pt x="750641" y="2488111"/>
                              <a:pt x="541376" y="3498452"/>
                              <a:pt x="416271" y="3507550"/>
                            </a:cubicBezTo>
                            <a:cubicBezTo>
                              <a:pt x="291166" y="3516648"/>
                              <a:pt x="2288" y="2290624"/>
                              <a:pt x="13" y="1706045"/>
                            </a:cubicBezTo>
                            <a:close/>
                          </a:path>
                        </a:pathLst>
                      </a:custGeom>
                      <a:solidFill>
                        <a:srgbClr val="FB6969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sp>
                    <p:nvSpPr>
                      <p:cNvPr id="224" name="Oval 8">
                        <a:extLst>
                          <a:ext uri="{FF2B5EF4-FFF2-40B4-BE49-F238E27FC236}">
                            <a16:creationId xmlns:a16="http://schemas.microsoft.com/office/drawing/2014/main" id="{8802B2B4-EB81-4721-8D2D-B77166ACA74A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 flipH="1">
                        <a:off x="10009455" y="3109677"/>
                        <a:ext cx="441824" cy="3507576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  <a:gd name="connsiteX0" fmla="*/ 107788 w 355679"/>
                          <a:gd name="connsiteY0" fmla="*/ 1755572 h 3507928"/>
                          <a:gd name="connsiteX1" fmla="*/ 7661 w 355679"/>
                          <a:gd name="connsiteY1" fmla="*/ 265 h 3507928"/>
                          <a:gd name="connsiteX2" fmla="*/ 355679 w 355679"/>
                          <a:gd name="connsiteY2" fmla="*/ 1651645 h 3507928"/>
                          <a:gd name="connsiteX3" fmla="*/ 21309 w 355679"/>
                          <a:gd name="connsiteY3" fmla="*/ 3507741 h 3507928"/>
                          <a:gd name="connsiteX4" fmla="*/ 107788 w 355679"/>
                          <a:gd name="connsiteY4" fmla="*/ 1755572 h 3507928"/>
                          <a:gd name="connsiteX0" fmla="*/ 112046 w 441824"/>
                          <a:gd name="connsiteY0" fmla="*/ 1755365 h 3507576"/>
                          <a:gd name="connsiteX1" fmla="*/ 11919 w 441824"/>
                          <a:gd name="connsiteY1" fmla="*/ 58 h 3507576"/>
                          <a:gd name="connsiteX2" fmla="*/ 441824 w 441824"/>
                          <a:gd name="connsiteY2" fmla="*/ 1706030 h 3507576"/>
                          <a:gd name="connsiteX3" fmla="*/ 25567 w 441824"/>
                          <a:gd name="connsiteY3" fmla="*/ 3507534 h 3507576"/>
                          <a:gd name="connsiteX4" fmla="*/ 112046 w 441824"/>
                          <a:gd name="connsiteY4" fmla="*/ 1755365 h 35075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1824" h="3507576">
                            <a:moveTo>
                              <a:pt x="112046" y="1755365"/>
                            </a:moveTo>
                            <a:cubicBezTo>
                              <a:pt x="109771" y="1170786"/>
                              <a:pt x="-43044" y="8280"/>
                              <a:pt x="11919" y="58"/>
                            </a:cubicBezTo>
                            <a:cubicBezTo>
                              <a:pt x="66882" y="-8164"/>
                              <a:pt x="441824" y="869373"/>
                              <a:pt x="441824" y="1706030"/>
                            </a:cubicBezTo>
                            <a:cubicBezTo>
                              <a:pt x="441824" y="2542687"/>
                              <a:pt x="80530" y="3499312"/>
                              <a:pt x="25567" y="3507534"/>
                            </a:cubicBezTo>
                            <a:cubicBezTo>
                              <a:pt x="-29396" y="3515756"/>
                              <a:pt x="114321" y="2339944"/>
                              <a:pt x="112046" y="1755365"/>
                            </a:cubicBezTo>
                            <a:close/>
                          </a:path>
                        </a:pathLst>
                      </a:custGeom>
                      <a:solidFill>
                        <a:srgbClr val="CA2706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</p:grpSp>
              </p:grpSp>
              <p:sp>
                <p:nvSpPr>
                  <p:cNvPr id="219" name="Rectangle 218">
                    <a:extLst>
                      <a:ext uri="{FF2B5EF4-FFF2-40B4-BE49-F238E27FC236}">
                        <a16:creationId xmlns:a16="http://schemas.microsoft.com/office/drawing/2014/main" id="{EE4B7DF3-81E7-4789-93EC-136B1CB5F6BF}"/>
                      </a:ext>
                    </a:extLst>
                  </p:cNvPr>
                  <p:cNvSpPr/>
                  <p:nvPr/>
                </p:nvSpPr>
                <p:spPr>
                  <a:xfrm>
                    <a:off x="6299576" y="3884855"/>
                    <a:ext cx="262254" cy="1971127"/>
                  </a:xfrm>
                  <a:prstGeom prst="rect">
                    <a:avLst/>
                  </a:prstGeom>
                  <a:solidFill>
                    <a:srgbClr val="8CFA1E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F7998B25-CF0B-426B-B469-4B5A44694239}"/>
                    </a:ext>
                  </a:extLst>
                </p:cNvPr>
                <p:cNvGrpSpPr/>
                <p:nvPr/>
              </p:nvGrpSpPr>
              <p:grpSpPr>
                <a:xfrm rot="1825018">
                  <a:off x="10144975" y="2253042"/>
                  <a:ext cx="653519" cy="906586"/>
                  <a:chOff x="2022491" y="3666784"/>
                  <a:chExt cx="653519" cy="906586"/>
                </a:xfrm>
              </p:grpSpPr>
              <p:sp>
                <p:nvSpPr>
                  <p:cNvPr id="215" name="Oval 8">
                    <a:extLst>
                      <a:ext uri="{FF2B5EF4-FFF2-40B4-BE49-F238E27FC236}">
                        <a16:creationId xmlns:a16="http://schemas.microsoft.com/office/drawing/2014/main" id="{319DA0EF-CBEE-4138-9E45-A9DDAEEBDDD8}"/>
                      </a:ext>
                    </a:extLst>
                  </p:cNvPr>
                  <p:cNvSpPr/>
                  <p:nvPr/>
                </p:nvSpPr>
                <p:spPr>
                  <a:xfrm>
                    <a:off x="2044399" y="3666784"/>
                    <a:ext cx="615692" cy="902896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643 w 752271"/>
                      <a:gd name="connsiteY0" fmla="*/ 1706045 h 2269228"/>
                      <a:gd name="connsiteX1" fmla="*/ 404253 w 752271"/>
                      <a:gd name="connsiteY1" fmla="*/ 74 h 2269228"/>
                      <a:gd name="connsiteX2" fmla="*/ 752271 w 752271"/>
                      <a:gd name="connsiteY2" fmla="*/ 1651454 h 2269228"/>
                      <a:gd name="connsiteX3" fmla="*/ 281423 w 752271"/>
                      <a:gd name="connsiteY3" fmla="*/ 2238308 h 2269228"/>
                      <a:gd name="connsiteX4" fmla="*/ 1643 w 752271"/>
                      <a:gd name="connsiteY4" fmla="*/ 1706045 h 2269228"/>
                      <a:gd name="connsiteX0" fmla="*/ 325 w 750953"/>
                      <a:gd name="connsiteY0" fmla="*/ 1706045 h 2357149"/>
                      <a:gd name="connsiteX1" fmla="*/ 402935 w 750953"/>
                      <a:gd name="connsiteY1" fmla="*/ 74 h 2357149"/>
                      <a:gd name="connsiteX2" fmla="*/ 750953 w 750953"/>
                      <a:gd name="connsiteY2" fmla="*/ 1651454 h 2357149"/>
                      <a:gd name="connsiteX3" fmla="*/ 342580 w 750953"/>
                      <a:gd name="connsiteY3" fmla="*/ 2352863 h 2357149"/>
                      <a:gd name="connsiteX4" fmla="*/ 325 w 750953"/>
                      <a:gd name="connsiteY4" fmla="*/ 1706045 h 2357149"/>
                      <a:gd name="connsiteX0" fmla="*/ 1643 w 752271"/>
                      <a:gd name="connsiteY0" fmla="*/ 1706045 h 2505754"/>
                      <a:gd name="connsiteX1" fmla="*/ 404253 w 752271"/>
                      <a:gd name="connsiteY1" fmla="*/ 74 h 2505754"/>
                      <a:gd name="connsiteX2" fmla="*/ 752271 w 752271"/>
                      <a:gd name="connsiteY2" fmla="*/ 1651454 h 2505754"/>
                      <a:gd name="connsiteX3" fmla="*/ 281425 w 752271"/>
                      <a:gd name="connsiteY3" fmla="*/ 2505598 h 2505754"/>
                      <a:gd name="connsiteX4" fmla="*/ 1643 w 752271"/>
                      <a:gd name="connsiteY4" fmla="*/ 1706045 h 2505754"/>
                      <a:gd name="connsiteX0" fmla="*/ 1292 w 814393"/>
                      <a:gd name="connsiteY0" fmla="*/ 1706044 h 2505754"/>
                      <a:gd name="connsiteX1" fmla="*/ 466375 w 814393"/>
                      <a:gd name="connsiteY1" fmla="*/ 74 h 2505754"/>
                      <a:gd name="connsiteX2" fmla="*/ 814393 w 814393"/>
                      <a:gd name="connsiteY2" fmla="*/ 1651454 h 2505754"/>
                      <a:gd name="connsiteX3" fmla="*/ 343547 w 814393"/>
                      <a:gd name="connsiteY3" fmla="*/ 2505598 h 2505754"/>
                      <a:gd name="connsiteX4" fmla="*/ 1292 w 814393"/>
                      <a:gd name="connsiteY4" fmla="*/ 1706044 h 2505754"/>
                      <a:gd name="connsiteX0" fmla="*/ 1411 w 939458"/>
                      <a:gd name="connsiteY0" fmla="*/ 1705977 h 2507503"/>
                      <a:gd name="connsiteX1" fmla="*/ 466494 w 939458"/>
                      <a:gd name="connsiteY1" fmla="*/ 7 h 2507503"/>
                      <a:gd name="connsiteX2" fmla="*/ 939458 w 939458"/>
                      <a:gd name="connsiteY2" fmla="*/ 1727752 h 2507503"/>
                      <a:gd name="connsiteX3" fmla="*/ 343666 w 939458"/>
                      <a:gd name="connsiteY3" fmla="*/ 2505531 h 2507503"/>
                      <a:gd name="connsiteX4" fmla="*/ 1411 w 939458"/>
                      <a:gd name="connsiteY4" fmla="*/ 1705977 h 2507503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9458" h="2526125">
                        <a:moveTo>
                          <a:pt x="1411" y="1705977"/>
                        </a:moveTo>
                        <a:cubicBezTo>
                          <a:pt x="21882" y="1288390"/>
                          <a:pt x="310153" y="-3622"/>
                          <a:pt x="466494" y="7"/>
                        </a:cubicBezTo>
                        <a:cubicBezTo>
                          <a:pt x="622835" y="3636"/>
                          <a:pt x="939458" y="891095"/>
                          <a:pt x="939458" y="1727752"/>
                        </a:cubicBezTo>
                        <a:cubicBezTo>
                          <a:pt x="918635" y="2717148"/>
                          <a:pt x="500007" y="2509160"/>
                          <a:pt x="343666" y="2505531"/>
                        </a:cubicBezTo>
                        <a:cubicBezTo>
                          <a:pt x="187325" y="2501902"/>
                          <a:pt x="-19060" y="2123564"/>
                          <a:pt x="1411" y="1705977"/>
                        </a:cubicBezTo>
                        <a:close/>
                      </a:path>
                    </a:pathLst>
                  </a:custGeom>
                  <a:solidFill>
                    <a:srgbClr val="FB6969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16" name="Oval 8">
                    <a:extLst>
                      <a:ext uri="{FF2B5EF4-FFF2-40B4-BE49-F238E27FC236}">
                        <a16:creationId xmlns:a16="http://schemas.microsoft.com/office/drawing/2014/main" id="{66E41A15-D361-4D99-B2DE-09AAE946EBA1}"/>
                      </a:ext>
                    </a:extLst>
                  </p:cNvPr>
                  <p:cNvSpPr/>
                  <p:nvPr/>
                </p:nvSpPr>
                <p:spPr>
                  <a:xfrm>
                    <a:off x="2276875" y="3846474"/>
                    <a:ext cx="399135" cy="724476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643 w 752271"/>
                      <a:gd name="connsiteY0" fmla="*/ 1706045 h 2269228"/>
                      <a:gd name="connsiteX1" fmla="*/ 404253 w 752271"/>
                      <a:gd name="connsiteY1" fmla="*/ 74 h 2269228"/>
                      <a:gd name="connsiteX2" fmla="*/ 752271 w 752271"/>
                      <a:gd name="connsiteY2" fmla="*/ 1651454 h 2269228"/>
                      <a:gd name="connsiteX3" fmla="*/ 281423 w 752271"/>
                      <a:gd name="connsiteY3" fmla="*/ 2238308 h 2269228"/>
                      <a:gd name="connsiteX4" fmla="*/ 1643 w 752271"/>
                      <a:gd name="connsiteY4" fmla="*/ 1706045 h 2269228"/>
                      <a:gd name="connsiteX0" fmla="*/ 325 w 750953"/>
                      <a:gd name="connsiteY0" fmla="*/ 1706045 h 2357149"/>
                      <a:gd name="connsiteX1" fmla="*/ 402935 w 750953"/>
                      <a:gd name="connsiteY1" fmla="*/ 74 h 2357149"/>
                      <a:gd name="connsiteX2" fmla="*/ 750953 w 750953"/>
                      <a:gd name="connsiteY2" fmla="*/ 1651454 h 2357149"/>
                      <a:gd name="connsiteX3" fmla="*/ 342580 w 750953"/>
                      <a:gd name="connsiteY3" fmla="*/ 2352863 h 2357149"/>
                      <a:gd name="connsiteX4" fmla="*/ 325 w 750953"/>
                      <a:gd name="connsiteY4" fmla="*/ 1706045 h 2357149"/>
                      <a:gd name="connsiteX0" fmla="*/ 1643 w 752271"/>
                      <a:gd name="connsiteY0" fmla="*/ 1706045 h 2505754"/>
                      <a:gd name="connsiteX1" fmla="*/ 404253 w 752271"/>
                      <a:gd name="connsiteY1" fmla="*/ 74 h 2505754"/>
                      <a:gd name="connsiteX2" fmla="*/ 752271 w 752271"/>
                      <a:gd name="connsiteY2" fmla="*/ 1651454 h 2505754"/>
                      <a:gd name="connsiteX3" fmla="*/ 281425 w 752271"/>
                      <a:gd name="connsiteY3" fmla="*/ 2505598 h 2505754"/>
                      <a:gd name="connsiteX4" fmla="*/ 1643 w 752271"/>
                      <a:gd name="connsiteY4" fmla="*/ 1706045 h 2505754"/>
                      <a:gd name="connsiteX0" fmla="*/ 1292 w 814393"/>
                      <a:gd name="connsiteY0" fmla="*/ 1706044 h 2505754"/>
                      <a:gd name="connsiteX1" fmla="*/ 466375 w 814393"/>
                      <a:gd name="connsiteY1" fmla="*/ 74 h 2505754"/>
                      <a:gd name="connsiteX2" fmla="*/ 814393 w 814393"/>
                      <a:gd name="connsiteY2" fmla="*/ 1651454 h 2505754"/>
                      <a:gd name="connsiteX3" fmla="*/ 343547 w 814393"/>
                      <a:gd name="connsiteY3" fmla="*/ 2505598 h 2505754"/>
                      <a:gd name="connsiteX4" fmla="*/ 1292 w 814393"/>
                      <a:gd name="connsiteY4" fmla="*/ 1706044 h 2505754"/>
                      <a:gd name="connsiteX0" fmla="*/ 1411 w 939458"/>
                      <a:gd name="connsiteY0" fmla="*/ 1705977 h 2507503"/>
                      <a:gd name="connsiteX1" fmla="*/ 466494 w 939458"/>
                      <a:gd name="connsiteY1" fmla="*/ 7 h 2507503"/>
                      <a:gd name="connsiteX2" fmla="*/ 939458 w 939458"/>
                      <a:gd name="connsiteY2" fmla="*/ 1727752 h 2507503"/>
                      <a:gd name="connsiteX3" fmla="*/ 343666 w 939458"/>
                      <a:gd name="connsiteY3" fmla="*/ 2505531 h 2507503"/>
                      <a:gd name="connsiteX4" fmla="*/ 1411 w 939458"/>
                      <a:gd name="connsiteY4" fmla="*/ 1705977 h 2507503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210476 w 607084"/>
                      <a:gd name="connsiteY0" fmla="*/ 1744159 h 2523322"/>
                      <a:gd name="connsiteX1" fmla="*/ 134120 w 607084"/>
                      <a:gd name="connsiteY1" fmla="*/ 7 h 2523322"/>
                      <a:gd name="connsiteX2" fmla="*/ 607084 w 607084"/>
                      <a:gd name="connsiteY2" fmla="*/ 1727752 h 2523322"/>
                      <a:gd name="connsiteX3" fmla="*/ 11292 w 607084"/>
                      <a:gd name="connsiteY3" fmla="*/ 2505531 h 2523322"/>
                      <a:gd name="connsiteX4" fmla="*/ 210476 w 607084"/>
                      <a:gd name="connsiteY4" fmla="*/ 1744159 h 2523322"/>
                      <a:gd name="connsiteX0" fmla="*/ 212415 w 609023"/>
                      <a:gd name="connsiteY0" fmla="*/ 1247778 h 2026941"/>
                      <a:gd name="connsiteX1" fmla="*/ 406778 w 609023"/>
                      <a:gd name="connsiteY1" fmla="*/ 16 h 2026941"/>
                      <a:gd name="connsiteX2" fmla="*/ 609023 w 609023"/>
                      <a:gd name="connsiteY2" fmla="*/ 1231371 h 2026941"/>
                      <a:gd name="connsiteX3" fmla="*/ 13231 w 609023"/>
                      <a:gd name="connsiteY3" fmla="*/ 2009150 h 2026941"/>
                      <a:gd name="connsiteX4" fmla="*/ 212415 w 609023"/>
                      <a:gd name="connsiteY4" fmla="*/ 1247778 h 2026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9023" h="2026941">
                        <a:moveTo>
                          <a:pt x="212415" y="1247778"/>
                        </a:moveTo>
                        <a:cubicBezTo>
                          <a:pt x="278006" y="912922"/>
                          <a:pt x="340677" y="2750"/>
                          <a:pt x="406778" y="16"/>
                        </a:cubicBezTo>
                        <a:cubicBezTo>
                          <a:pt x="472879" y="-2718"/>
                          <a:pt x="609023" y="394714"/>
                          <a:pt x="609023" y="1231371"/>
                        </a:cubicBezTo>
                        <a:cubicBezTo>
                          <a:pt x="588200" y="2220767"/>
                          <a:pt x="79332" y="2006416"/>
                          <a:pt x="13231" y="2009150"/>
                        </a:cubicBezTo>
                        <a:cubicBezTo>
                          <a:pt x="-52870" y="2011884"/>
                          <a:pt x="146824" y="1582634"/>
                          <a:pt x="212415" y="1247778"/>
                        </a:cubicBezTo>
                        <a:close/>
                      </a:path>
                    </a:pathLst>
                  </a:custGeom>
                  <a:solidFill>
                    <a:srgbClr val="8CFA1E"/>
                  </a:solidFill>
                  <a:ln w="38100">
                    <a:solidFill>
                      <a:srgbClr val="8CFA1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17" name="Oval 8">
                    <a:extLst>
                      <a:ext uri="{FF2B5EF4-FFF2-40B4-BE49-F238E27FC236}">
                        <a16:creationId xmlns:a16="http://schemas.microsoft.com/office/drawing/2014/main" id="{0C05251D-C69F-4678-B655-EE7317D26AA9}"/>
                      </a:ext>
                    </a:extLst>
                  </p:cNvPr>
                  <p:cNvSpPr/>
                  <p:nvPr/>
                </p:nvSpPr>
                <p:spPr>
                  <a:xfrm>
                    <a:off x="2022491" y="3928469"/>
                    <a:ext cx="455116" cy="644901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643 w 752271"/>
                      <a:gd name="connsiteY0" fmla="*/ 1706045 h 2269228"/>
                      <a:gd name="connsiteX1" fmla="*/ 404253 w 752271"/>
                      <a:gd name="connsiteY1" fmla="*/ 74 h 2269228"/>
                      <a:gd name="connsiteX2" fmla="*/ 752271 w 752271"/>
                      <a:gd name="connsiteY2" fmla="*/ 1651454 h 2269228"/>
                      <a:gd name="connsiteX3" fmla="*/ 281423 w 752271"/>
                      <a:gd name="connsiteY3" fmla="*/ 2238308 h 2269228"/>
                      <a:gd name="connsiteX4" fmla="*/ 1643 w 752271"/>
                      <a:gd name="connsiteY4" fmla="*/ 1706045 h 2269228"/>
                      <a:gd name="connsiteX0" fmla="*/ 325 w 750953"/>
                      <a:gd name="connsiteY0" fmla="*/ 1706045 h 2357149"/>
                      <a:gd name="connsiteX1" fmla="*/ 402935 w 750953"/>
                      <a:gd name="connsiteY1" fmla="*/ 74 h 2357149"/>
                      <a:gd name="connsiteX2" fmla="*/ 750953 w 750953"/>
                      <a:gd name="connsiteY2" fmla="*/ 1651454 h 2357149"/>
                      <a:gd name="connsiteX3" fmla="*/ 342580 w 750953"/>
                      <a:gd name="connsiteY3" fmla="*/ 2352863 h 2357149"/>
                      <a:gd name="connsiteX4" fmla="*/ 325 w 750953"/>
                      <a:gd name="connsiteY4" fmla="*/ 1706045 h 2357149"/>
                      <a:gd name="connsiteX0" fmla="*/ 1643 w 752271"/>
                      <a:gd name="connsiteY0" fmla="*/ 1706045 h 2505754"/>
                      <a:gd name="connsiteX1" fmla="*/ 404253 w 752271"/>
                      <a:gd name="connsiteY1" fmla="*/ 74 h 2505754"/>
                      <a:gd name="connsiteX2" fmla="*/ 752271 w 752271"/>
                      <a:gd name="connsiteY2" fmla="*/ 1651454 h 2505754"/>
                      <a:gd name="connsiteX3" fmla="*/ 281425 w 752271"/>
                      <a:gd name="connsiteY3" fmla="*/ 2505598 h 2505754"/>
                      <a:gd name="connsiteX4" fmla="*/ 1643 w 752271"/>
                      <a:gd name="connsiteY4" fmla="*/ 1706045 h 2505754"/>
                      <a:gd name="connsiteX0" fmla="*/ 1292 w 814393"/>
                      <a:gd name="connsiteY0" fmla="*/ 1706044 h 2505754"/>
                      <a:gd name="connsiteX1" fmla="*/ 466375 w 814393"/>
                      <a:gd name="connsiteY1" fmla="*/ 74 h 2505754"/>
                      <a:gd name="connsiteX2" fmla="*/ 814393 w 814393"/>
                      <a:gd name="connsiteY2" fmla="*/ 1651454 h 2505754"/>
                      <a:gd name="connsiteX3" fmla="*/ 343547 w 814393"/>
                      <a:gd name="connsiteY3" fmla="*/ 2505598 h 2505754"/>
                      <a:gd name="connsiteX4" fmla="*/ 1292 w 814393"/>
                      <a:gd name="connsiteY4" fmla="*/ 1706044 h 2505754"/>
                      <a:gd name="connsiteX0" fmla="*/ 1411 w 939458"/>
                      <a:gd name="connsiteY0" fmla="*/ 1705977 h 2507503"/>
                      <a:gd name="connsiteX1" fmla="*/ 466494 w 939458"/>
                      <a:gd name="connsiteY1" fmla="*/ 7 h 2507503"/>
                      <a:gd name="connsiteX2" fmla="*/ 939458 w 939458"/>
                      <a:gd name="connsiteY2" fmla="*/ 1727752 h 2507503"/>
                      <a:gd name="connsiteX3" fmla="*/ 343666 w 939458"/>
                      <a:gd name="connsiteY3" fmla="*/ 2505531 h 2507503"/>
                      <a:gd name="connsiteX4" fmla="*/ 1411 w 939458"/>
                      <a:gd name="connsiteY4" fmla="*/ 1705977 h 2507503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39 w 938086"/>
                      <a:gd name="connsiteY0" fmla="*/ 980493 h 1800641"/>
                      <a:gd name="connsiteX1" fmla="*/ 360999 w 938086"/>
                      <a:gd name="connsiteY1" fmla="*/ 14 h 1800641"/>
                      <a:gd name="connsiteX2" fmla="*/ 938086 w 938086"/>
                      <a:gd name="connsiteY2" fmla="*/ 1002268 h 1800641"/>
                      <a:gd name="connsiteX3" fmla="*/ 342294 w 938086"/>
                      <a:gd name="connsiteY3" fmla="*/ 1780047 h 1800641"/>
                      <a:gd name="connsiteX4" fmla="*/ 39 w 938086"/>
                      <a:gd name="connsiteY4" fmla="*/ 980493 h 1800641"/>
                      <a:gd name="connsiteX0" fmla="*/ 30 w 625710"/>
                      <a:gd name="connsiteY0" fmla="*/ 980521 h 1790594"/>
                      <a:gd name="connsiteX1" fmla="*/ 360990 w 625710"/>
                      <a:gd name="connsiteY1" fmla="*/ 42 h 1790594"/>
                      <a:gd name="connsiteX2" fmla="*/ 625710 w 625710"/>
                      <a:gd name="connsiteY2" fmla="*/ 964112 h 1790594"/>
                      <a:gd name="connsiteX3" fmla="*/ 342285 w 625710"/>
                      <a:gd name="connsiteY3" fmla="*/ 1780075 h 1790594"/>
                      <a:gd name="connsiteX4" fmla="*/ 30 w 625710"/>
                      <a:gd name="connsiteY4" fmla="*/ 980521 h 1790594"/>
                      <a:gd name="connsiteX0" fmla="*/ 30 w 694442"/>
                      <a:gd name="connsiteY0" fmla="*/ 980521 h 1804306"/>
                      <a:gd name="connsiteX1" fmla="*/ 360990 w 694442"/>
                      <a:gd name="connsiteY1" fmla="*/ 42 h 1804306"/>
                      <a:gd name="connsiteX2" fmla="*/ 625710 w 694442"/>
                      <a:gd name="connsiteY2" fmla="*/ 964112 h 1804306"/>
                      <a:gd name="connsiteX3" fmla="*/ 342285 w 694442"/>
                      <a:gd name="connsiteY3" fmla="*/ 1780075 h 1804306"/>
                      <a:gd name="connsiteX4" fmla="*/ 30 w 694442"/>
                      <a:gd name="connsiteY4" fmla="*/ 980521 h 1804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4442" h="1804306">
                        <a:moveTo>
                          <a:pt x="30" y="980521"/>
                        </a:moveTo>
                        <a:cubicBezTo>
                          <a:pt x="3147" y="683849"/>
                          <a:pt x="256710" y="2777"/>
                          <a:pt x="360990" y="42"/>
                        </a:cubicBezTo>
                        <a:cubicBezTo>
                          <a:pt x="465270" y="-2693"/>
                          <a:pt x="625710" y="127455"/>
                          <a:pt x="625710" y="964112"/>
                        </a:cubicBezTo>
                        <a:cubicBezTo>
                          <a:pt x="854781" y="2029873"/>
                          <a:pt x="446565" y="1777340"/>
                          <a:pt x="342285" y="1780075"/>
                        </a:cubicBezTo>
                        <a:cubicBezTo>
                          <a:pt x="238005" y="1782810"/>
                          <a:pt x="-3087" y="1277193"/>
                          <a:pt x="30" y="980521"/>
                        </a:cubicBezTo>
                        <a:close/>
                      </a:path>
                    </a:pathLst>
                  </a:custGeom>
                  <a:solidFill>
                    <a:srgbClr val="8CFA1E"/>
                  </a:solidFill>
                  <a:ln w="38100">
                    <a:solidFill>
                      <a:srgbClr val="8CFA1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</p:grpSp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C9AF0CA2-3D1E-4FA4-9A72-0355C1982B1F}"/>
                  </a:ext>
                </a:extLst>
              </p:cNvPr>
              <p:cNvGrpSpPr/>
              <p:nvPr/>
            </p:nvGrpSpPr>
            <p:grpSpPr>
              <a:xfrm>
                <a:off x="3951081" y="4381856"/>
                <a:ext cx="1893808" cy="1596684"/>
                <a:chOff x="4142148" y="4572925"/>
                <a:chExt cx="1893808" cy="1596684"/>
              </a:xfrm>
            </p:grpSpPr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E0382621-CED6-459E-AF20-47458E55936B}"/>
                    </a:ext>
                  </a:extLst>
                </p:cNvPr>
                <p:cNvGrpSpPr/>
                <p:nvPr/>
              </p:nvGrpSpPr>
              <p:grpSpPr>
                <a:xfrm>
                  <a:off x="4142148" y="4572925"/>
                  <a:ext cx="1893808" cy="1596684"/>
                  <a:chOff x="816822" y="1353047"/>
                  <a:chExt cx="1893808" cy="1596684"/>
                </a:xfrm>
              </p:grpSpPr>
              <p:sp>
                <p:nvSpPr>
                  <p:cNvPr id="205" name="Heart 204">
                    <a:extLst>
                      <a:ext uri="{FF2B5EF4-FFF2-40B4-BE49-F238E27FC236}">
                        <a16:creationId xmlns:a16="http://schemas.microsoft.com/office/drawing/2014/main" id="{0D263061-B973-4C60-9D57-6E6EB2FF6B99}"/>
                      </a:ext>
                    </a:extLst>
                  </p:cNvPr>
                  <p:cNvSpPr/>
                  <p:nvPr/>
                </p:nvSpPr>
                <p:spPr>
                  <a:xfrm rot="16036507">
                    <a:off x="965384" y="1204485"/>
                    <a:ext cx="1596684" cy="1893808"/>
                  </a:xfrm>
                  <a:prstGeom prst="heart">
                    <a:avLst/>
                  </a:prstGeom>
                  <a:solidFill>
                    <a:srgbClr val="8CFA1E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06" name="Freeform 205">
                    <a:extLst>
                      <a:ext uri="{FF2B5EF4-FFF2-40B4-BE49-F238E27FC236}">
                        <a16:creationId xmlns:a16="http://schemas.microsoft.com/office/drawing/2014/main" id="{1DB3074E-B66F-44C0-A628-2FB717E47F53}"/>
                      </a:ext>
                    </a:extLst>
                  </p:cNvPr>
                  <p:cNvSpPr/>
                  <p:nvPr/>
                </p:nvSpPr>
                <p:spPr>
                  <a:xfrm>
                    <a:off x="1064525" y="1569493"/>
                    <a:ext cx="736979" cy="545910"/>
                  </a:xfrm>
                  <a:custGeom>
                    <a:avLst/>
                    <a:gdLst>
                      <a:gd name="connsiteX0" fmla="*/ 736979 w 736979"/>
                      <a:gd name="connsiteY0" fmla="*/ 545910 h 545910"/>
                      <a:gd name="connsiteX1" fmla="*/ 709684 w 736979"/>
                      <a:gd name="connsiteY1" fmla="*/ 368489 h 545910"/>
                      <a:gd name="connsiteX2" fmla="*/ 682388 w 736979"/>
                      <a:gd name="connsiteY2" fmla="*/ 327546 h 545910"/>
                      <a:gd name="connsiteX3" fmla="*/ 641445 w 736979"/>
                      <a:gd name="connsiteY3" fmla="*/ 300250 h 545910"/>
                      <a:gd name="connsiteX4" fmla="*/ 600502 w 736979"/>
                      <a:gd name="connsiteY4" fmla="*/ 286603 h 545910"/>
                      <a:gd name="connsiteX5" fmla="*/ 450376 w 736979"/>
                      <a:gd name="connsiteY5" fmla="*/ 300250 h 545910"/>
                      <a:gd name="connsiteX6" fmla="*/ 409433 w 736979"/>
                      <a:gd name="connsiteY6" fmla="*/ 313898 h 545910"/>
                      <a:gd name="connsiteX7" fmla="*/ 354842 w 736979"/>
                      <a:gd name="connsiteY7" fmla="*/ 327546 h 545910"/>
                      <a:gd name="connsiteX8" fmla="*/ 218365 w 736979"/>
                      <a:gd name="connsiteY8" fmla="*/ 313898 h 545910"/>
                      <a:gd name="connsiteX9" fmla="*/ 177421 w 736979"/>
                      <a:gd name="connsiteY9" fmla="*/ 300250 h 545910"/>
                      <a:gd name="connsiteX10" fmla="*/ 136478 w 736979"/>
                      <a:gd name="connsiteY10" fmla="*/ 259307 h 545910"/>
                      <a:gd name="connsiteX11" fmla="*/ 95535 w 736979"/>
                      <a:gd name="connsiteY11" fmla="*/ 232011 h 545910"/>
                      <a:gd name="connsiteX12" fmla="*/ 68239 w 736979"/>
                      <a:gd name="connsiteY12" fmla="*/ 191068 h 545910"/>
                      <a:gd name="connsiteX13" fmla="*/ 40944 w 736979"/>
                      <a:gd name="connsiteY13" fmla="*/ 109182 h 545910"/>
                      <a:gd name="connsiteX14" fmla="*/ 13648 w 736979"/>
                      <a:gd name="connsiteY14" fmla="*/ 27295 h 545910"/>
                      <a:gd name="connsiteX15" fmla="*/ 0 w 736979"/>
                      <a:gd name="connsiteY15" fmla="*/ 0 h 545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36979" h="545910">
                        <a:moveTo>
                          <a:pt x="736979" y="545910"/>
                        </a:moveTo>
                        <a:cubicBezTo>
                          <a:pt x="733065" y="506766"/>
                          <a:pt x="734277" y="417674"/>
                          <a:pt x="709684" y="368489"/>
                        </a:cubicBezTo>
                        <a:cubicBezTo>
                          <a:pt x="702348" y="353818"/>
                          <a:pt x="693986" y="339144"/>
                          <a:pt x="682388" y="327546"/>
                        </a:cubicBezTo>
                        <a:cubicBezTo>
                          <a:pt x="670790" y="315948"/>
                          <a:pt x="656116" y="307585"/>
                          <a:pt x="641445" y="300250"/>
                        </a:cubicBezTo>
                        <a:cubicBezTo>
                          <a:pt x="628578" y="293816"/>
                          <a:pt x="614150" y="291152"/>
                          <a:pt x="600502" y="286603"/>
                        </a:cubicBezTo>
                        <a:cubicBezTo>
                          <a:pt x="550460" y="291152"/>
                          <a:pt x="500119" y="293144"/>
                          <a:pt x="450376" y="300250"/>
                        </a:cubicBezTo>
                        <a:cubicBezTo>
                          <a:pt x="436135" y="302284"/>
                          <a:pt x="423265" y="309946"/>
                          <a:pt x="409433" y="313898"/>
                        </a:cubicBezTo>
                        <a:cubicBezTo>
                          <a:pt x="391398" y="319051"/>
                          <a:pt x="373039" y="322997"/>
                          <a:pt x="354842" y="327546"/>
                        </a:cubicBezTo>
                        <a:cubicBezTo>
                          <a:pt x="309350" y="322997"/>
                          <a:pt x="263553" y="320850"/>
                          <a:pt x="218365" y="313898"/>
                        </a:cubicBezTo>
                        <a:cubicBezTo>
                          <a:pt x="204146" y="311710"/>
                          <a:pt x="189391" y="308230"/>
                          <a:pt x="177421" y="300250"/>
                        </a:cubicBezTo>
                        <a:cubicBezTo>
                          <a:pt x="161362" y="289544"/>
                          <a:pt x="151305" y="271663"/>
                          <a:pt x="136478" y="259307"/>
                        </a:cubicBezTo>
                        <a:cubicBezTo>
                          <a:pt x="123877" y="248806"/>
                          <a:pt x="109183" y="241110"/>
                          <a:pt x="95535" y="232011"/>
                        </a:cubicBezTo>
                        <a:cubicBezTo>
                          <a:pt x="86436" y="218363"/>
                          <a:pt x="74901" y="206057"/>
                          <a:pt x="68239" y="191068"/>
                        </a:cubicBezTo>
                        <a:cubicBezTo>
                          <a:pt x="56554" y="164776"/>
                          <a:pt x="50042" y="136477"/>
                          <a:pt x="40944" y="109182"/>
                        </a:cubicBezTo>
                        <a:cubicBezTo>
                          <a:pt x="40943" y="109180"/>
                          <a:pt x="13649" y="27298"/>
                          <a:pt x="13648" y="27295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07" name="Freeform 206">
                    <a:extLst>
                      <a:ext uri="{FF2B5EF4-FFF2-40B4-BE49-F238E27FC236}">
                        <a16:creationId xmlns:a16="http://schemas.microsoft.com/office/drawing/2014/main" id="{B284CB3C-4688-42D3-B14A-53EEBC8F3069}"/>
                      </a:ext>
                    </a:extLst>
                  </p:cNvPr>
                  <p:cNvSpPr/>
                  <p:nvPr/>
                </p:nvSpPr>
                <p:spPr>
                  <a:xfrm>
                    <a:off x="1815152" y="2114204"/>
                    <a:ext cx="832514" cy="96733"/>
                  </a:xfrm>
                  <a:custGeom>
                    <a:avLst/>
                    <a:gdLst>
                      <a:gd name="connsiteX0" fmla="*/ 0 w 832514"/>
                      <a:gd name="connsiteY0" fmla="*/ 1199 h 96733"/>
                      <a:gd name="connsiteX1" fmla="*/ 54591 w 832514"/>
                      <a:gd name="connsiteY1" fmla="*/ 69438 h 96733"/>
                      <a:gd name="connsiteX2" fmla="*/ 163773 w 832514"/>
                      <a:gd name="connsiteY2" fmla="*/ 96733 h 96733"/>
                      <a:gd name="connsiteX3" fmla="*/ 341194 w 832514"/>
                      <a:gd name="connsiteY3" fmla="*/ 83086 h 96733"/>
                      <a:gd name="connsiteX4" fmla="*/ 382138 w 832514"/>
                      <a:gd name="connsiteY4" fmla="*/ 69438 h 96733"/>
                      <a:gd name="connsiteX5" fmla="*/ 464024 w 832514"/>
                      <a:gd name="connsiteY5" fmla="*/ 28495 h 96733"/>
                      <a:gd name="connsiteX6" fmla="*/ 723332 w 832514"/>
                      <a:gd name="connsiteY6" fmla="*/ 14847 h 96733"/>
                      <a:gd name="connsiteX7" fmla="*/ 832514 w 832514"/>
                      <a:gd name="connsiteY7" fmla="*/ 1199 h 96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2514" h="96733">
                        <a:moveTo>
                          <a:pt x="0" y="1199"/>
                        </a:moveTo>
                        <a:cubicBezTo>
                          <a:pt x="18197" y="23945"/>
                          <a:pt x="32474" y="50481"/>
                          <a:pt x="54591" y="69438"/>
                        </a:cubicBezTo>
                        <a:cubicBezTo>
                          <a:pt x="67364" y="80386"/>
                          <a:pt x="162333" y="96445"/>
                          <a:pt x="163773" y="96733"/>
                        </a:cubicBezTo>
                        <a:cubicBezTo>
                          <a:pt x="222913" y="92184"/>
                          <a:pt x="282337" y="90443"/>
                          <a:pt x="341194" y="83086"/>
                        </a:cubicBezTo>
                        <a:cubicBezTo>
                          <a:pt x="355469" y="81302"/>
                          <a:pt x="369271" y="75872"/>
                          <a:pt x="382138" y="69438"/>
                        </a:cubicBezTo>
                        <a:cubicBezTo>
                          <a:pt x="418434" y="51290"/>
                          <a:pt x="422094" y="32307"/>
                          <a:pt x="464024" y="28495"/>
                        </a:cubicBezTo>
                        <a:cubicBezTo>
                          <a:pt x="550224" y="20659"/>
                          <a:pt x="636896" y="19396"/>
                          <a:pt x="723332" y="14847"/>
                        </a:cubicBezTo>
                        <a:cubicBezTo>
                          <a:pt x="785854" y="-5994"/>
                          <a:pt x="749889" y="1199"/>
                          <a:pt x="832514" y="1199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08" name="Freeform 207">
                    <a:extLst>
                      <a:ext uri="{FF2B5EF4-FFF2-40B4-BE49-F238E27FC236}">
                        <a16:creationId xmlns:a16="http://schemas.microsoft.com/office/drawing/2014/main" id="{DD490D47-16F5-4249-B029-53CDC3292E65}"/>
                      </a:ext>
                    </a:extLst>
                  </p:cNvPr>
                  <p:cNvSpPr/>
                  <p:nvPr/>
                </p:nvSpPr>
                <p:spPr>
                  <a:xfrm>
                    <a:off x="982639" y="2169994"/>
                    <a:ext cx="859809" cy="559558"/>
                  </a:xfrm>
                  <a:custGeom>
                    <a:avLst/>
                    <a:gdLst>
                      <a:gd name="connsiteX0" fmla="*/ 859809 w 859809"/>
                      <a:gd name="connsiteY0" fmla="*/ 0 h 559558"/>
                      <a:gd name="connsiteX1" fmla="*/ 764274 w 859809"/>
                      <a:gd name="connsiteY1" fmla="*/ 109182 h 559558"/>
                      <a:gd name="connsiteX2" fmla="*/ 736979 w 859809"/>
                      <a:gd name="connsiteY2" fmla="*/ 204716 h 559558"/>
                      <a:gd name="connsiteX3" fmla="*/ 709683 w 859809"/>
                      <a:gd name="connsiteY3" fmla="*/ 245660 h 559558"/>
                      <a:gd name="connsiteX4" fmla="*/ 682388 w 859809"/>
                      <a:gd name="connsiteY4" fmla="*/ 341194 h 559558"/>
                      <a:gd name="connsiteX5" fmla="*/ 532262 w 859809"/>
                      <a:gd name="connsiteY5" fmla="*/ 436728 h 559558"/>
                      <a:gd name="connsiteX6" fmla="*/ 122830 w 859809"/>
                      <a:gd name="connsiteY6" fmla="*/ 450376 h 559558"/>
                      <a:gd name="connsiteX7" fmla="*/ 54591 w 859809"/>
                      <a:gd name="connsiteY7" fmla="*/ 504967 h 559558"/>
                      <a:gd name="connsiteX8" fmla="*/ 0 w 859809"/>
                      <a:gd name="connsiteY8" fmla="*/ 559558 h 559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9809" h="559558">
                        <a:moveTo>
                          <a:pt x="859809" y="0"/>
                        </a:moveTo>
                        <a:cubicBezTo>
                          <a:pt x="824238" y="35571"/>
                          <a:pt x="786842" y="64045"/>
                          <a:pt x="764274" y="109182"/>
                        </a:cubicBezTo>
                        <a:cubicBezTo>
                          <a:pt x="737723" y="162283"/>
                          <a:pt x="763207" y="143518"/>
                          <a:pt x="736979" y="204716"/>
                        </a:cubicBezTo>
                        <a:cubicBezTo>
                          <a:pt x="730518" y="219793"/>
                          <a:pt x="718782" y="232012"/>
                          <a:pt x="709683" y="245660"/>
                        </a:cubicBezTo>
                        <a:cubicBezTo>
                          <a:pt x="708668" y="249718"/>
                          <a:pt x="689603" y="331918"/>
                          <a:pt x="682388" y="341194"/>
                        </a:cubicBezTo>
                        <a:cubicBezTo>
                          <a:pt x="627483" y="411785"/>
                          <a:pt x="612282" y="432155"/>
                          <a:pt x="532262" y="436728"/>
                        </a:cubicBezTo>
                        <a:cubicBezTo>
                          <a:pt x="395931" y="444518"/>
                          <a:pt x="259307" y="445827"/>
                          <a:pt x="122830" y="450376"/>
                        </a:cubicBezTo>
                        <a:cubicBezTo>
                          <a:pt x="43121" y="476946"/>
                          <a:pt x="116322" y="443235"/>
                          <a:pt x="54591" y="504967"/>
                        </a:cubicBezTo>
                        <a:cubicBezTo>
                          <a:pt x="-11286" y="570845"/>
                          <a:pt x="31198" y="497164"/>
                          <a:pt x="0" y="55955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09" name="Freeform 208">
                    <a:extLst>
                      <a:ext uri="{FF2B5EF4-FFF2-40B4-BE49-F238E27FC236}">
                        <a16:creationId xmlns:a16="http://schemas.microsoft.com/office/drawing/2014/main" id="{9E990C0E-AAC3-4B9E-9D22-1ACF6672FCDE}"/>
                      </a:ext>
                    </a:extLst>
                  </p:cNvPr>
                  <p:cNvSpPr/>
                  <p:nvPr/>
                </p:nvSpPr>
                <p:spPr>
                  <a:xfrm>
                    <a:off x="1856096" y="2224585"/>
                    <a:ext cx="138193" cy="532263"/>
                  </a:xfrm>
                  <a:custGeom>
                    <a:avLst/>
                    <a:gdLst>
                      <a:gd name="connsiteX0" fmla="*/ 0 w 138193"/>
                      <a:gd name="connsiteY0" fmla="*/ 0 h 532263"/>
                      <a:gd name="connsiteX1" fmla="*/ 13647 w 138193"/>
                      <a:gd name="connsiteY1" fmla="*/ 95534 h 532263"/>
                      <a:gd name="connsiteX2" fmla="*/ 95534 w 138193"/>
                      <a:gd name="connsiteY2" fmla="*/ 218364 h 532263"/>
                      <a:gd name="connsiteX3" fmla="*/ 136477 w 138193"/>
                      <a:gd name="connsiteY3" fmla="*/ 300251 h 532263"/>
                      <a:gd name="connsiteX4" fmla="*/ 136477 w 138193"/>
                      <a:gd name="connsiteY4" fmla="*/ 532263 h 532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193" h="532263">
                        <a:moveTo>
                          <a:pt x="0" y="0"/>
                        </a:moveTo>
                        <a:cubicBezTo>
                          <a:pt x="4549" y="31845"/>
                          <a:pt x="2100" y="65510"/>
                          <a:pt x="13647" y="95534"/>
                        </a:cubicBezTo>
                        <a:cubicBezTo>
                          <a:pt x="13651" y="95544"/>
                          <a:pt x="81883" y="197888"/>
                          <a:pt x="95534" y="218364"/>
                        </a:cubicBezTo>
                        <a:cubicBezTo>
                          <a:pt x="111074" y="241675"/>
                          <a:pt x="134950" y="269711"/>
                          <a:pt x="136477" y="300251"/>
                        </a:cubicBezTo>
                        <a:cubicBezTo>
                          <a:pt x="140339" y="377492"/>
                          <a:pt x="136477" y="454926"/>
                          <a:pt x="136477" y="532263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10" name="Freeform 209">
                    <a:extLst>
                      <a:ext uri="{FF2B5EF4-FFF2-40B4-BE49-F238E27FC236}">
                        <a16:creationId xmlns:a16="http://schemas.microsoft.com/office/drawing/2014/main" id="{FA95F05B-4619-4052-93AB-71E9E80CBC20}"/>
                      </a:ext>
                    </a:extLst>
                  </p:cNvPr>
                  <p:cNvSpPr/>
                  <p:nvPr/>
                </p:nvSpPr>
                <p:spPr>
                  <a:xfrm>
                    <a:off x="1828800" y="1637731"/>
                    <a:ext cx="218364" cy="504968"/>
                  </a:xfrm>
                  <a:custGeom>
                    <a:avLst/>
                    <a:gdLst>
                      <a:gd name="connsiteX0" fmla="*/ 0 w 218364"/>
                      <a:gd name="connsiteY0" fmla="*/ 504968 h 504968"/>
                      <a:gd name="connsiteX1" fmla="*/ 191069 w 218364"/>
                      <a:gd name="connsiteY1" fmla="*/ 464024 h 504968"/>
                      <a:gd name="connsiteX2" fmla="*/ 218364 w 218364"/>
                      <a:gd name="connsiteY2" fmla="*/ 423081 h 504968"/>
                      <a:gd name="connsiteX3" fmla="*/ 191069 w 218364"/>
                      <a:gd name="connsiteY3" fmla="*/ 327547 h 504968"/>
                      <a:gd name="connsiteX4" fmla="*/ 150125 w 218364"/>
                      <a:gd name="connsiteY4" fmla="*/ 300251 h 504968"/>
                      <a:gd name="connsiteX5" fmla="*/ 136478 w 218364"/>
                      <a:gd name="connsiteY5" fmla="*/ 259308 h 504968"/>
                      <a:gd name="connsiteX6" fmla="*/ 109182 w 218364"/>
                      <a:gd name="connsiteY6" fmla="*/ 218365 h 504968"/>
                      <a:gd name="connsiteX7" fmla="*/ 136478 w 218364"/>
                      <a:gd name="connsiteY7" fmla="*/ 27296 h 504968"/>
                      <a:gd name="connsiteX8" fmla="*/ 163773 w 218364"/>
                      <a:gd name="connsiteY8" fmla="*/ 0 h 504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8364" h="504968">
                        <a:moveTo>
                          <a:pt x="0" y="504968"/>
                        </a:moveTo>
                        <a:cubicBezTo>
                          <a:pt x="73509" y="498285"/>
                          <a:pt x="138659" y="516434"/>
                          <a:pt x="191069" y="464024"/>
                        </a:cubicBezTo>
                        <a:cubicBezTo>
                          <a:pt x="202667" y="452426"/>
                          <a:pt x="209266" y="436729"/>
                          <a:pt x="218364" y="423081"/>
                        </a:cubicBezTo>
                        <a:cubicBezTo>
                          <a:pt x="217473" y="419518"/>
                          <a:pt x="198187" y="336445"/>
                          <a:pt x="191069" y="327547"/>
                        </a:cubicBezTo>
                        <a:cubicBezTo>
                          <a:pt x="180822" y="314739"/>
                          <a:pt x="163773" y="309350"/>
                          <a:pt x="150125" y="300251"/>
                        </a:cubicBezTo>
                        <a:cubicBezTo>
                          <a:pt x="145576" y="286603"/>
                          <a:pt x="142912" y="272175"/>
                          <a:pt x="136478" y="259308"/>
                        </a:cubicBezTo>
                        <a:cubicBezTo>
                          <a:pt x="129143" y="244637"/>
                          <a:pt x="110351" y="234726"/>
                          <a:pt x="109182" y="218365"/>
                        </a:cubicBezTo>
                        <a:cubicBezTo>
                          <a:pt x="109056" y="216596"/>
                          <a:pt x="111256" y="69333"/>
                          <a:pt x="136478" y="27296"/>
                        </a:cubicBezTo>
                        <a:cubicBezTo>
                          <a:pt x="143098" y="16262"/>
                          <a:pt x="154675" y="9099"/>
                          <a:pt x="163773" y="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sp>
              <p:nvSpPr>
                <p:cNvPr id="204" name="Freeform 203">
                  <a:extLst>
                    <a:ext uri="{FF2B5EF4-FFF2-40B4-BE49-F238E27FC236}">
                      <a16:creationId xmlns:a16="http://schemas.microsoft.com/office/drawing/2014/main" id="{869E8D23-A53B-4EC5-9510-8006E333B8EC}"/>
                    </a:ext>
                  </a:extLst>
                </p:cNvPr>
                <p:cNvSpPr/>
                <p:nvPr/>
              </p:nvSpPr>
              <p:spPr>
                <a:xfrm>
                  <a:off x="4657820" y="5363570"/>
                  <a:ext cx="442241" cy="108189"/>
                </a:xfrm>
                <a:custGeom>
                  <a:avLst/>
                  <a:gdLst>
                    <a:gd name="connsiteX0" fmla="*/ 464024 w 464024"/>
                    <a:gd name="connsiteY0" fmla="*/ 40943 h 122830"/>
                    <a:gd name="connsiteX1" fmla="*/ 395785 w 464024"/>
                    <a:gd name="connsiteY1" fmla="*/ 13647 h 122830"/>
                    <a:gd name="connsiteX2" fmla="*/ 354842 w 464024"/>
                    <a:gd name="connsiteY2" fmla="*/ 0 h 122830"/>
                    <a:gd name="connsiteX3" fmla="*/ 218364 w 464024"/>
                    <a:gd name="connsiteY3" fmla="*/ 13647 h 122830"/>
                    <a:gd name="connsiteX4" fmla="*/ 95534 w 464024"/>
                    <a:gd name="connsiteY4" fmla="*/ 95534 h 122830"/>
                    <a:gd name="connsiteX5" fmla="*/ 54591 w 464024"/>
                    <a:gd name="connsiteY5" fmla="*/ 122830 h 122830"/>
                    <a:gd name="connsiteX6" fmla="*/ 0 w 464024"/>
                    <a:gd name="connsiteY6" fmla="*/ 122830 h 122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4024" h="122830">
                      <a:moveTo>
                        <a:pt x="464024" y="40943"/>
                      </a:moveTo>
                      <a:cubicBezTo>
                        <a:pt x="441278" y="31844"/>
                        <a:pt x="418724" y="22249"/>
                        <a:pt x="395785" y="13647"/>
                      </a:cubicBezTo>
                      <a:cubicBezTo>
                        <a:pt x="382315" y="8596"/>
                        <a:pt x="369228" y="0"/>
                        <a:pt x="354842" y="0"/>
                      </a:cubicBezTo>
                      <a:cubicBezTo>
                        <a:pt x="309122" y="0"/>
                        <a:pt x="263857" y="9098"/>
                        <a:pt x="218364" y="13647"/>
                      </a:cubicBezTo>
                      <a:lnTo>
                        <a:pt x="95534" y="95534"/>
                      </a:lnTo>
                      <a:cubicBezTo>
                        <a:pt x="81886" y="104633"/>
                        <a:pt x="70994" y="122830"/>
                        <a:pt x="54591" y="122830"/>
                      </a:cubicBezTo>
                      <a:lnTo>
                        <a:pt x="0" y="12283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6"/>
                </a:p>
              </p:txBody>
            </p:sp>
          </p:grp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0071206C-FB30-482A-805F-451DA257CF75}"/>
                  </a:ext>
                </a:extLst>
              </p:cNvPr>
              <p:cNvGrpSpPr/>
              <p:nvPr/>
            </p:nvGrpSpPr>
            <p:grpSpPr>
              <a:xfrm rot="10800000">
                <a:off x="7940089" y="4339427"/>
                <a:ext cx="1893808" cy="1596684"/>
                <a:chOff x="4142148" y="4572925"/>
                <a:chExt cx="1893808" cy="1596684"/>
              </a:xfrm>
            </p:grpSpPr>
            <p:grpSp>
              <p:nvGrpSpPr>
                <p:cNvPr id="195" name="Group 194">
                  <a:extLst>
                    <a:ext uri="{FF2B5EF4-FFF2-40B4-BE49-F238E27FC236}">
                      <a16:creationId xmlns:a16="http://schemas.microsoft.com/office/drawing/2014/main" id="{22198711-3C9C-48C6-87F5-46FC8828DBC5}"/>
                    </a:ext>
                  </a:extLst>
                </p:cNvPr>
                <p:cNvGrpSpPr/>
                <p:nvPr/>
              </p:nvGrpSpPr>
              <p:grpSpPr>
                <a:xfrm>
                  <a:off x="4142148" y="4572925"/>
                  <a:ext cx="1893808" cy="1596684"/>
                  <a:chOff x="816822" y="1353047"/>
                  <a:chExt cx="1893808" cy="1596684"/>
                </a:xfrm>
              </p:grpSpPr>
              <p:sp>
                <p:nvSpPr>
                  <p:cNvPr id="197" name="Heart 196">
                    <a:extLst>
                      <a:ext uri="{FF2B5EF4-FFF2-40B4-BE49-F238E27FC236}">
                        <a16:creationId xmlns:a16="http://schemas.microsoft.com/office/drawing/2014/main" id="{594BEAE5-29D2-430F-A0CF-4EC8EA9B8109}"/>
                      </a:ext>
                    </a:extLst>
                  </p:cNvPr>
                  <p:cNvSpPr/>
                  <p:nvPr/>
                </p:nvSpPr>
                <p:spPr>
                  <a:xfrm rot="16036507">
                    <a:off x="965384" y="1204485"/>
                    <a:ext cx="1596684" cy="1893808"/>
                  </a:xfrm>
                  <a:prstGeom prst="heart">
                    <a:avLst/>
                  </a:prstGeom>
                  <a:solidFill>
                    <a:srgbClr val="8CFA1E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198" name="Freeform 197">
                    <a:extLst>
                      <a:ext uri="{FF2B5EF4-FFF2-40B4-BE49-F238E27FC236}">
                        <a16:creationId xmlns:a16="http://schemas.microsoft.com/office/drawing/2014/main" id="{4A1E4E09-C595-4C6B-88C6-FCF2635551D7}"/>
                      </a:ext>
                    </a:extLst>
                  </p:cNvPr>
                  <p:cNvSpPr/>
                  <p:nvPr/>
                </p:nvSpPr>
                <p:spPr>
                  <a:xfrm>
                    <a:off x="1064525" y="1569493"/>
                    <a:ext cx="736979" cy="545910"/>
                  </a:xfrm>
                  <a:custGeom>
                    <a:avLst/>
                    <a:gdLst>
                      <a:gd name="connsiteX0" fmla="*/ 736979 w 736979"/>
                      <a:gd name="connsiteY0" fmla="*/ 545910 h 545910"/>
                      <a:gd name="connsiteX1" fmla="*/ 709684 w 736979"/>
                      <a:gd name="connsiteY1" fmla="*/ 368489 h 545910"/>
                      <a:gd name="connsiteX2" fmla="*/ 682388 w 736979"/>
                      <a:gd name="connsiteY2" fmla="*/ 327546 h 545910"/>
                      <a:gd name="connsiteX3" fmla="*/ 641445 w 736979"/>
                      <a:gd name="connsiteY3" fmla="*/ 300250 h 545910"/>
                      <a:gd name="connsiteX4" fmla="*/ 600502 w 736979"/>
                      <a:gd name="connsiteY4" fmla="*/ 286603 h 545910"/>
                      <a:gd name="connsiteX5" fmla="*/ 450376 w 736979"/>
                      <a:gd name="connsiteY5" fmla="*/ 300250 h 545910"/>
                      <a:gd name="connsiteX6" fmla="*/ 409433 w 736979"/>
                      <a:gd name="connsiteY6" fmla="*/ 313898 h 545910"/>
                      <a:gd name="connsiteX7" fmla="*/ 354842 w 736979"/>
                      <a:gd name="connsiteY7" fmla="*/ 327546 h 545910"/>
                      <a:gd name="connsiteX8" fmla="*/ 218365 w 736979"/>
                      <a:gd name="connsiteY8" fmla="*/ 313898 h 545910"/>
                      <a:gd name="connsiteX9" fmla="*/ 177421 w 736979"/>
                      <a:gd name="connsiteY9" fmla="*/ 300250 h 545910"/>
                      <a:gd name="connsiteX10" fmla="*/ 136478 w 736979"/>
                      <a:gd name="connsiteY10" fmla="*/ 259307 h 545910"/>
                      <a:gd name="connsiteX11" fmla="*/ 95535 w 736979"/>
                      <a:gd name="connsiteY11" fmla="*/ 232011 h 545910"/>
                      <a:gd name="connsiteX12" fmla="*/ 68239 w 736979"/>
                      <a:gd name="connsiteY12" fmla="*/ 191068 h 545910"/>
                      <a:gd name="connsiteX13" fmla="*/ 40944 w 736979"/>
                      <a:gd name="connsiteY13" fmla="*/ 109182 h 545910"/>
                      <a:gd name="connsiteX14" fmla="*/ 13648 w 736979"/>
                      <a:gd name="connsiteY14" fmla="*/ 27295 h 545910"/>
                      <a:gd name="connsiteX15" fmla="*/ 0 w 736979"/>
                      <a:gd name="connsiteY15" fmla="*/ 0 h 545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36979" h="545910">
                        <a:moveTo>
                          <a:pt x="736979" y="545910"/>
                        </a:moveTo>
                        <a:cubicBezTo>
                          <a:pt x="733065" y="506766"/>
                          <a:pt x="734277" y="417674"/>
                          <a:pt x="709684" y="368489"/>
                        </a:cubicBezTo>
                        <a:cubicBezTo>
                          <a:pt x="702348" y="353818"/>
                          <a:pt x="693986" y="339144"/>
                          <a:pt x="682388" y="327546"/>
                        </a:cubicBezTo>
                        <a:cubicBezTo>
                          <a:pt x="670790" y="315948"/>
                          <a:pt x="656116" y="307585"/>
                          <a:pt x="641445" y="300250"/>
                        </a:cubicBezTo>
                        <a:cubicBezTo>
                          <a:pt x="628578" y="293816"/>
                          <a:pt x="614150" y="291152"/>
                          <a:pt x="600502" y="286603"/>
                        </a:cubicBezTo>
                        <a:cubicBezTo>
                          <a:pt x="550460" y="291152"/>
                          <a:pt x="500119" y="293144"/>
                          <a:pt x="450376" y="300250"/>
                        </a:cubicBezTo>
                        <a:cubicBezTo>
                          <a:pt x="436135" y="302284"/>
                          <a:pt x="423265" y="309946"/>
                          <a:pt x="409433" y="313898"/>
                        </a:cubicBezTo>
                        <a:cubicBezTo>
                          <a:pt x="391398" y="319051"/>
                          <a:pt x="373039" y="322997"/>
                          <a:pt x="354842" y="327546"/>
                        </a:cubicBezTo>
                        <a:cubicBezTo>
                          <a:pt x="309350" y="322997"/>
                          <a:pt x="263553" y="320850"/>
                          <a:pt x="218365" y="313898"/>
                        </a:cubicBezTo>
                        <a:cubicBezTo>
                          <a:pt x="204146" y="311710"/>
                          <a:pt x="189391" y="308230"/>
                          <a:pt x="177421" y="300250"/>
                        </a:cubicBezTo>
                        <a:cubicBezTo>
                          <a:pt x="161362" y="289544"/>
                          <a:pt x="151305" y="271663"/>
                          <a:pt x="136478" y="259307"/>
                        </a:cubicBezTo>
                        <a:cubicBezTo>
                          <a:pt x="123877" y="248806"/>
                          <a:pt x="109183" y="241110"/>
                          <a:pt x="95535" y="232011"/>
                        </a:cubicBezTo>
                        <a:cubicBezTo>
                          <a:pt x="86436" y="218363"/>
                          <a:pt x="74901" y="206057"/>
                          <a:pt x="68239" y="191068"/>
                        </a:cubicBezTo>
                        <a:cubicBezTo>
                          <a:pt x="56554" y="164776"/>
                          <a:pt x="50042" y="136477"/>
                          <a:pt x="40944" y="109182"/>
                        </a:cubicBezTo>
                        <a:cubicBezTo>
                          <a:pt x="40943" y="109180"/>
                          <a:pt x="13649" y="27298"/>
                          <a:pt x="13648" y="27295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199" name="Freeform 198">
                    <a:extLst>
                      <a:ext uri="{FF2B5EF4-FFF2-40B4-BE49-F238E27FC236}">
                        <a16:creationId xmlns:a16="http://schemas.microsoft.com/office/drawing/2014/main" id="{6316AAC5-3A16-4B3B-88D5-11CFC9DE7E98}"/>
                      </a:ext>
                    </a:extLst>
                  </p:cNvPr>
                  <p:cNvSpPr/>
                  <p:nvPr/>
                </p:nvSpPr>
                <p:spPr>
                  <a:xfrm>
                    <a:off x="1815152" y="2114204"/>
                    <a:ext cx="832514" cy="96733"/>
                  </a:xfrm>
                  <a:custGeom>
                    <a:avLst/>
                    <a:gdLst>
                      <a:gd name="connsiteX0" fmla="*/ 0 w 832514"/>
                      <a:gd name="connsiteY0" fmla="*/ 1199 h 96733"/>
                      <a:gd name="connsiteX1" fmla="*/ 54591 w 832514"/>
                      <a:gd name="connsiteY1" fmla="*/ 69438 h 96733"/>
                      <a:gd name="connsiteX2" fmla="*/ 163773 w 832514"/>
                      <a:gd name="connsiteY2" fmla="*/ 96733 h 96733"/>
                      <a:gd name="connsiteX3" fmla="*/ 341194 w 832514"/>
                      <a:gd name="connsiteY3" fmla="*/ 83086 h 96733"/>
                      <a:gd name="connsiteX4" fmla="*/ 382138 w 832514"/>
                      <a:gd name="connsiteY4" fmla="*/ 69438 h 96733"/>
                      <a:gd name="connsiteX5" fmla="*/ 464024 w 832514"/>
                      <a:gd name="connsiteY5" fmla="*/ 28495 h 96733"/>
                      <a:gd name="connsiteX6" fmla="*/ 723332 w 832514"/>
                      <a:gd name="connsiteY6" fmla="*/ 14847 h 96733"/>
                      <a:gd name="connsiteX7" fmla="*/ 832514 w 832514"/>
                      <a:gd name="connsiteY7" fmla="*/ 1199 h 96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2514" h="96733">
                        <a:moveTo>
                          <a:pt x="0" y="1199"/>
                        </a:moveTo>
                        <a:cubicBezTo>
                          <a:pt x="18197" y="23945"/>
                          <a:pt x="32474" y="50481"/>
                          <a:pt x="54591" y="69438"/>
                        </a:cubicBezTo>
                        <a:cubicBezTo>
                          <a:pt x="67364" y="80386"/>
                          <a:pt x="162333" y="96445"/>
                          <a:pt x="163773" y="96733"/>
                        </a:cubicBezTo>
                        <a:cubicBezTo>
                          <a:pt x="222913" y="92184"/>
                          <a:pt x="282337" y="90443"/>
                          <a:pt x="341194" y="83086"/>
                        </a:cubicBezTo>
                        <a:cubicBezTo>
                          <a:pt x="355469" y="81302"/>
                          <a:pt x="369271" y="75872"/>
                          <a:pt x="382138" y="69438"/>
                        </a:cubicBezTo>
                        <a:cubicBezTo>
                          <a:pt x="418434" y="51290"/>
                          <a:pt x="422094" y="32307"/>
                          <a:pt x="464024" y="28495"/>
                        </a:cubicBezTo>
                        <a:cubicBezTo>
                          <a:pt x="550224" y="20659"/>
                          <a:pt x="636896" y="19396"/>
                          <a:pt x="723332" y="14847"/>
                        </a:cubicBezTo>
                        <a:cubicBezTo>
                          <a:pt x="785854" y="-5994"/>
                          <a:pt x="749889" y="1199"/>
                          <a:pt x="832514" y="1199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00" name="Freeform 199">
                    <a:extLst>
                      <a:ext uri="{FF2B5EF4-FFF2-40B4-BE49-F238E27FC236}">
                        <a16:creationId xmlns:a16="http://schemas.microsoft.com/office/drawing/2014/main" id="{DEA1ADB9-9357-4C4D-8564-3F69255E8F02}"/>
                      </a:ext>
                    </a:extLst>
                  </p:cNvPr>
                  <p:cNvSpPr/>
                  <p:nvPr/>
                </p:nvSpPr>
                <p:spPr>
                  <a:xfrm>
                    <a:off x="982639" y="2169994"/>
                    <a:ext cx="859809" cy="559558"/>
                  </a:xfrm>
                  <a:custGeom>
                    <a:avLst/>
                    <a:gdLst>
                      <a:gd name="connsiteX0" fmla="*/ 859809 w 859809"/>
                      <a:gd name="connsiteY0" fmla="*/ 0 h 559558"/>
                      <a:gd name="connsiteX1" fmla="*/ 764274 w 859809"/>
                      <a:gd name="connsiteY1" fmla="*/ 109182 h 559558"/>
                      <a:gd name="connsiteX2" fmla="*/ 736979 w 859809"/>
                      <a:gd name="connsiteY2" fmla="*/ 204716 h 559558"/>
                      <a:gd name="connsiteX3" fmla="*/ 709683 w 859809"/>
                      <a:gd name="connsiteY3" fmla="*/ 245660 h 559558"/>
                      <a:gd name="connsiteX4" fmla="*/ 682388 w 859809"/>
                      <a:gd name="connsiteY4" fmla="*/ 341194 h 559558"/>
                      <a:gd name="connsiteX5" fmla="*/ 532262 w 859809"/>
                      <a:gd name="connsiteY5" fmla="*/ 436728 h 559558"/>
                      <a:gd name="connsiteX6" fmla="*/ 122830 w 859809"/>
                      <a:gd name="connsiteY6" fmla="*/ 450376 h 559558"/>
                      <a:gd name="connsiteX7" fmla="*/ 54591 w 859809"/>
                      <a:gd name="connsiteY7" fmla="*/ 504967 h 559558"/>
                      <a:gd name="connsiteX8" fmla="*/ 0 w 859809"/>
                      <a:gd name="connsiteY8" fmla="*/ 559558 h 559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9809" h="559558">
                        <a:moveTo>
                          <a:pt x="859809" y="0"/>
                        </a:moveTo>
                        <a:cubicBezTo>
                          <a:pt x="824238" y="35571"/>
                          <a:pt x="786842" y="64045"/>
                          <a:pt x="764274" y="109182"/>
                        </a:cubicBezTo>
                        <a:cubicBezTo>
                          <a:pt x="737723" y="162283"/>
                          <a:pt x="763207" y="143518"/>
                          <a:pt x="736979" y="204716"/>
                        </a:cubicBezTo>
                        <a:cubicBezTo>
                          <a:pt x="730518" y="219793"/>
                          <a:pt x="718782" y="232012"/>
                          <a:pt x="709683" y="245660"/>
                        </a:cubicBezTo>
                        <a:cubicBezTo>
                          <a:pt x="708668" y="249718"/>
                          <a:pt x="689603" y="331918"/>
                          <a:pt x="682388" y="341194"/>
                        </a:cubicBezTo>
                        <a:cubicBezTo>
                          <a:pt x="627483" y="411785"/>
                          <a:pt x="612282" y="432155"/>
                          <a:pt x="532262" y="436728"/>
                        </a:cubicBezTo>
                        <a:cubicBezTo>
                          <a:pt x="395931" y="444518"/>
                          <a:pt x="259307" y="445827"/>
                          <a:pt x="122830" y="450376"/>
                        </a:cubicBezTo>
                        <a:cubicBezTo>
                          <a:pt x="43121" y="476946"/>
                          <a:pt x="116322" y="443235"/>
                          <a:pt x="54591" y="504967"/>
                        </a:cubicBezTo>
                        <a:cubicBezTo>
                          <a:pt x="-11286" y="570845"/>
                          <a:pt x="31198" y="497164"/>
                          <a:pt x="0" y="55955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01" name="Freeform 200">
                    <a:extLst>
                      <a:ext uri="{FF2B5EF4-FFF2-40B4-BE49-F238E27FC236}">
                        <a16:creationId xmlns:a16="http://schemas.microsoft.com/office/drawing/2014/main" id="{E1E8C177-7A19-4BEF-AAEF-433D15DE3F31}"/>
                      </a:ext>
                    </a:extLst>
                  </p:cNvPr>
                  <p:cNvSpPr/>
                  <p:nvPr/>
                </p:nvSpPr>
                <p:spPr>
                  <a:xfrm>
                    <a:off x="1856096" y="2224585"/>
                    <a:ext cx="138193" cy="532263"/>
                  </a:xfrm>
                  <a:custGeom>
                    <a:avLst/>
                    <a:gdLst>
                      <a:gd name="connsiteX0" fmla="*/ 0 w 138193"/>
                      <a:gd name="connsiteY0" fmla="*/ 0 h 532263"/>
                      <a:gd name="connsiteX1" fmla="*/ 13647 w 138193"/>
                      <a:gd name="connsiteY1" fmla="*/ 95534 h 532263"/>
                      <a:gd name="connsiteX2" fmla="*/ 95534 w 138193"/>
                      <a:gd name="connsiteY2" fmla="*/ 218364 h 532263"/>
                      <a:gd name="connsiteX3" fmla="*/ 136477 w 138193"/>
                      <a:gd name="connsiteY3" fmla="*/ 300251 h 532263"/>
                      <a:gd name="connsiteX4" fmla="*/ 136477 w 138193"/>
                      <a:gd name="connsiteY4" fmla="*/ 532263 h 532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193" h="532263">
                        <a:moveTo>
                          <a:pt x="0" y="0"/>
                        </a:moveTo>
                        <a:cubicBezTo>
                          <a:pt x="4549" y="31845"/>
                          <a:pt x="2100" y="65510"/>
                          <a:pt x="13647" y="95534"/>
                        </a:cubicBezTo>
                        <a:cubicBezTo>
                          <a:pt x="13651" y="95544"/>
                          <a:pt x="81883" y="197888"/>
                          <a:pt x="95534" y="218364"/>
                        </a:cubicBezTo>
                        <a:cubicBezTo>
                          <a:pt x="111074" y="241675"/>
                          <a:pt x="134950" y="269711"/>
                          <a:pt x="136477" y="300251"/>
                        </a:cubicBezTo>
                        <a:cubicBezTo>
                          <a:pt x="140339" y="377492"/>
                          <a:pt x="136477" y="454926"/>
                          <a:pt x="136477" y="532263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02" name="Freeform 201">
                    <a:extLst>
                      <a:ext uri="{FF2B5EF4-FFF2-40B4-BE49-F238E27FC236}">
                        <a16:creationId xmlns:a16="http://schemas.microsoft.com/office/drawing/2014/main" id="{8C370814-24BE-4C50-9BFE-CB418634BE20}"/>
                      </a:ext>
                    </a:extLst>
                  </p:cNvPr>
                  <p:cNvSpPr/>
                  <p:nvPr/>
                </p:nvSpPr>
                <p:spPr>
                  <a:xfrm>
                    <a:off x="1828800" y="1637731"/>
                    <a:ext cx="218364" cy="504968"/>
                  </a:xfrm>
                  <a:custGeom>
                    <a:avLst/>
                    <a:gdLst>
                      <a:gd name="connsiteX0" fmla="*/ 0 w 218364"/>
                      <a:gd name="connsiteY0" fmla="*/ 504968 h 504968"/>
                      <a:gd name="connsiteX1" fmla="*/ 191069 w 218364"/>
                      <a:gd name="connsiteY1" fmla="*/ 464024 h 504968"/>
                      <a:gd name="connsiteX2" fmla="*/ 218364 w 218364"/>
                      <a:gd name="connsiteY2" fmla="*/ 423081 h 504968"/>
                      <a:gd name="connsiteX3" fmla="*/ 191069 w 218364"/>
                      <a:gd name="connsiteY3" fmla="*/ 327547 h 504968"/>
                      <a:gd name="connsiteX4" fmla="*/ 150125 w 218364"/>
                      <a:gd name="connsiteY4" fmla="*/ 300251 h 504968"/>
                      <a:gd name="connsiteX5" fmla="*/ 136478 w 218364"/>
                      <a:gd name="connsiteY5" fmla="*/ 259308 h 504968"/>
                      <a:gd name="connsiteX6" fmla="*/ 109182 w 218364"/>
                      <a:gd name="connsiteY6" fmla="*/ 218365 h 504968"/>
                      <a:gd name="connsiteX7" fmla="*/ 136478 w 218364"/>
                      <a:gd name="connsiteY7" fmla="*/ 27296 h 504968"/>
                      <a:gd name="connsiteX8" fmla="*/ 163773 w 218364"/>
                      <a:gd name="connsiteY8" fmla="*/ 0 h 504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8364" h="504968">
                        <a:moveTo>
                          <a:pt x="0" y="504968"/>
                        </a:moveTo>
                        <a:cubicBezTo>
                          <a:pt x="73509" y="498285"/>
                          <a:pt x="138659" y="516434"/>
                          <a:pt x="191069" y="464024"/>
                        </a:cubicBezTo>
                        <a:cubicBezTo>
                          <a:pt x="202667" y="452426"/>
                          <a:pt x="209266" y="436729"/>
                          <a:pt x="218364" y="423081"/>
                        </a:cubicBezTo>
                        <a:cubicBezTo>
                          <a:pt x="217473" y="419518"/>
                          <a:pt x="198187" y="336445"/>
                          <a:pt x="191069" y="327547"/>
                        </a:cubicBezTo>
                        <a:cubicBezTo>
                          <a:pt x="180822" y="314739"/>
                          <a:pt x="163773" y="309350"/>
                          <a:pt x="150125" y="300251"/>
                        </a:cubicBezTo>
                        <a:cubicBezTo>
                          <a:pt x="145576" y="286603"/>
                          <a:pt x="142912" y="272175"/>
                          <a:pt x="136478" y="259308"/>
                        </a:cubicBezTo>
                        <a:cubicBezTo>
                          <a:pt x="129143" y="244637"/>
                          <a:pt x="110351" y="234726"/>
                          <a:pt x="109182" y="218365"/>
                        </a:cubicBezTo>
                        <a:cubicBezTo>
                          <a:pt x="109056" y="216596"/>
                          <a:pt x="111256" y="69333"/>
                          <a:pt x="136478" y="27296"/>
                        </a:cubicBezTo>
                        <a:cubicBezTo>
                          <a:pt x="143098" y="16262"/>
                          <a:pt x="154675" y="9099"/>
                          <a:pt x="163773" y="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sp>
              <p:nvSpPr>
                <p:cNvPr id="196" name="Freeform 195">
                  <a:extLst>
                    <a:ext uri="{FF2B5EF4-FFF2-40B4-BE49-F238E27FC236}">
                      <a16:creationId xmlns:a16="http://schemas.microsoft.com/office/drawing/2014/main" id="{BFCD09C2-FF00-4C9A-87C0-7FD73B823778}"/>
                    </a:ext>
                  </a:extLst>
                </p:cNvPr>
                <p:cNvSpPr/>
                <p:nvPr/>
              </p:nvSpPr>
              <p:spPr>
                <a:xfrm>
                  <a:off x="4657820" y="5363570"/>
                  <a:ext cx="442241" cy="108189"/>
                </a:xfrm>
                <a:custGeom>
                  <a:avLst/>
                  <a:gdLst>
                    <a:gd name="connsiteX0" fmla="*/ 464024 w 464024"/>
                    <a:gd name="connsiteY0" fmla="*/ 40943 h 122830"/>
                    <a:gd name="connsiteX1" fmla="*/ 395785 w 464024"/>
                    <a:gd name="connsiteY1" fmla="*/ 13647 h 122830"/>
                    <a:gd name="connsiteX2" fmla="*/ 354842 w 464024"/>
                    <a:gd name="connsiteY2" fmla="*/ 0 h 122830"/>
                    <a:gd name="connsiteX3" fmla="*/ 218364 w 464024"/>
                    <a:gd name="connsiteY3" fmla="*/ 13647 h 122830"/>
                    <a:gd name="connsiteX4" fmla="*/ 95534 w 464024"/>
                    <a:gd name="connsiteY4" fmla="*/ 95534 h 122830"/>
                    <a:gd name="connsiteX5" fmla="*/ 54591 w 464024"/>
                    <a:gd name="connsiteY5" fmla="*/ 122830 h 122830"/>
                    <a:gd name="connsiteX6" fmla="*/ 0 w 464024"/>
                    <a:gd name="connsiteY6" fmla="*/ 122830 h 122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4024" h="122830">
                      <a:moveTo>
                        <a:pt x="464024" y="40943"/>
                      </a:moveTo>
                      <a:cubicBezTo>
                        <a:pt x="441278" y="31844"/>
                        <a:pt x="418724" y="22249"/>
                        <a:pt x="395785" y="13647"/>
                      </a:cubicBezTo>
                      <a:cubicBezTo>
                        <a:pt x="382315" y="8596"/>
                        <a:pt x="369228" y="0"/>
                        <a:pt x="354842" y="0"/>
                      </a:cubicBezTo>
                      <a:cubicBezTo>
                        <a:pt x="309122" y="0"/>
                        <a:pt x="263857" y="9098"/>
                        <a:pt x="218364" y="13647"/>
                      </a:cubicBezTo>
                      <a:lnTo>
                        <a:pt x="95534" y="95534"/>
                      </a:lnTo>
                      <a:cubicBezTo>
                        <a:pt x="81886" y="104633"/>
                        <a:pt x="70994" y="122830"/>
                        <a:pt x="54591" y="122830"/>
                      </a:cubicBezTo>
                      <a:lnTo>
                        <a:pt x="0" y="12283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6"/>
                </a:p>
              </p:txBody>
            </p:sp>
          </p:grpSp>
          <p:sp>
            <p:nvSpPr>
              <p:cNvPr id="192" name="Freeform 191">
                <a:extLst>
                  <a:ext uri="{FF2B5EF4-FFF2-40B4-BE49-F238E27FC236}">
                    <a16:creationId xmlns:a16="http://schemas.microsoft.com/office/drawing/2014/main" id="{43E56D3A-9AAE-4869-985A-E64B3F62FA59}"/>
                  </a:ext>
                </a:extLst>
              </p:cNvPr>
              <p:cNvSpPr/>
              <p:nvPr/>
            </p:nvSpPr>
            <p:spPr>
              <a:xfrm>
                <a:off x="3155118" y="5994546"/>
                <a:ext cx="7710985" cy="327547"/>
              </a:xfrm>
              <a:custGeom>
                <a:avLst/>
                <a:gdLst>
                  <a:gd name="connsiteX0" fmla="*/ 0 w 7710985"/>
                  <a:gd name="connsiteY0" fmla="*/ 191069 h 327547"/>
                  <a:gd name="connsiteX1" fmla="*/ 177421 w 7710985"/>
                  <a:gd name="connsiteY1" fmla="*/ 232012 h 327547"/>
                  <a:gd name="connsiteX2" fmla="*/ 218364 w 7710985"/>
                  <a:gd name="connsiteY2" fmla="*/ 245660 h 327547"/>
                  <a:gd name="connsiteX3" fmla="*/ 259308 w 7710985"/>
                  <a:gd name="connsiteY3" fmla="*/ 259308 h 327547"/>
                  <a:gd name="connsiteX4" fmla="*/ 300251 w 7710985"/>
                  <a:gd name="connsiteY4" fmla="*/ 286603 h 327547"/>
                  <a:gd name="connsiteX5" fmla="*/ 532263 w 7710985"/>
                  <a:gd name="connsiteY5" fmla="*/ 313899 h 327547"/>
                  <a:gd name="connsiteX6" fmla="*/ 750627 w 7710985"/>
                  <a:gd name="connsiteY6" fmla="*/ 300251 h 327547"/>
                  <a:gd name="connsiteX7" fmla="*/ 791570 w 7710985"/>
                  <a:gd name="connsiteY7" fmla="*/ 286603 h 327547"/>
                  <a:gd name="connsiteX8" fmla="*/ 887105 w 7710985"/>
                  <a:gd name="connsiteY8" fmla="*/ 272956 h 327547"/>
                  <a:gd name="connsiteX9" fmla="*/ 1023582 w 7710985"/>
                  <a:gd name="connsiteY9" fmla="*/ 245660 h 327547"/>
                  <a:gd name="connsiteX10" fmla="*/ 1214651 w 7710985"/>
                  <a:gd name="connsiteY10" fmla="*/ 191069 h 327547"/>
                  <a:gd name="connsiteX11" fmla="*/ 1405720 w 7710985"/>
                  <a:gd name="connsiteY11" fmla="*/ 163774 h 327547"/>
                  <a:gd name="connsiteX12" fmla="*/ 1624084 w 7710985"/>
                  <a:gd name="connsiteY12" fmla="*/ 177421 h 327547"/>
                  <a:gd name="connsiteX13" fmla="*/ 1705970 w 7710985"/>
                  <a:gd name="connsiteY13" fmla="*/ 204717 h 327547"/>
                  <a:gd name="connsiteX14" fmla="*/ 1746914 w 7710985"/>
                  <a:gd name="connsiteY14" fmla="*/ 218365 h 327547"/>
                  <a:gd name="connsiteX15" fmla="*/ 1787857 w 7710985"/>
                  <a:gd name="connsiteY15" fmla="*/ 245660 h 327547"/>
                  <a:gd name="connsiteX16" fmla="*/ 1869743 w 7710985"/>
                  <a:gd name="connsiteY16" fmla="*/ 272956 h 327547"/>
                  <a:gd name="connsiteX17" fmla="*/ 1951630 w 7710985"/>
                  <a:gd name="connsiteY17" fmla="*/ 300251 h 327547"/>
                  <a:gd name="connsiteX18" fmla="*/ 1992573 w 7710985"/>
                  <a:gd name="connsiteY18" fmla="*/ 313899 h 327547"/>
                  <a:gd name="connsiteX19" fmla="*/ 2101755 w 7710985"/>
                  <a:gd name="connsiteY19" fmla="*/ 327547 h 327547"/>
                  <a:gd name="connsiteX20" fmla="*/ 2442949 w 7710985"/>
                  <a:gd name="connsiteY20" fmla="*/ 313899 h 327547"/>
                  <a:gd name="connsiteX21" fmla="*/ 2538484 w 7710985"/>
                  <a:gd name="connsiteY21" fmla="*/ 286603 h 327547"/>
                  <a:gd name="connsiteX22" fmla="*/ 2579427 w 7710985"/>
                  <a:gd name="connsiteY22" fmla="*/ 259308 h 327547"/>
                  <a:gd name="connsiteX23" fmla="*/ 2661314 w 7710985"/>
                  <a:gd name="connsiteY23" fmla="*/ 232012 h 327547"/>
                  <a:gd name="connsiteX24" fmla="*/ 2743200 w 7710985"/>
                  <a:gd name="connsiteY24" fmla="*/ 177421 h 327547"/>
                  <a:gd name="connsiteX25" fmla="*/ 2825087 w 7710985"/>
                  <a:gd name="connsiteY25" fmla="*/ 150126 h 327547"/>
                  <a:gd name="connsiteX26" fmla="*/ 2866030 w 7710985"/>
                  <a:gd name="connsiteY26" fmla="*/ 136478 h 327547"/>
                  <a:gd name="connsiteX27" fmla="*/ 2961564 w 7710985"/>
                  <a:gd name="connsiteY27" fmla="*/ 109183 h 327547"/>
                  <a:gd name="connsiteX28" fmla="*/ 3002508 w 7710985"/>
                  <a:gd name="connsiteY28" fmla="*/ 81887 h 327547"/>
                  <a:gd name="connsiteX29" fmla="*/ 3166281 w 7710985"/>
                  <a:gd name="connsiteY29" fmla="*/ 54591 h 327547"/>
                  <a:gd name="connsiteX30" fmla="*/ 3220872 w 7710985"/>
                  <a:gd name="connsiteY30" fmla="*/ 40944 h 327547"/>
                  <a:gd name="connsiteX31" fmla="*/ 3302758 w 7710985"/>
                  <a:gd name="connsiteY31" fmla="*/ 13648 h 327547"/>
                  <a:gd name="connsiteX32" fmla="*/ 3439236 w 7710985"/>
                  <a:gd name="connsiteY32" fmla="*/ 0 h 327547"/>
                  <a:gd name="connsiteX33" fmla="*/ 3684896 w 7710985"/>
                  <a:gd name="connsiteY33" fmla="*/ 13648 h 327547"/>
                  <a:gd name="connsiteX34" fmla="*/ 3766782 w 7710985"/>
                  <a:gd name="connsiteY34" fmla="*/ 40944 h 327547"/>
                  <a:gd name="connsiteX35" fmla="*/ 3889612 w 7710985"/>
                  <a:gd name="connsiteY35" fmla="*/ 81887 h 327547"/>
                  <a:gd name="connsiteX36" fmla="*/ 3930555 w 7710985"/>
                  <a:gd name="connsiteY36" fmla="*/ 95535 h 327547"/>
                  <a:gd name="connsiteX37" fmla="*/ 3985146 w 7710985"/>
                  <a:gd name="connsiteY37" fmla="*/ 109183 h 327547"/>
                  <a:gd name="connsiteX38" fmla="*/ 4026090 w 7710985"/>
                  <a:gd name="connsiteY38" fmla="*/ 136478 h 327547"/>
                  <a:gd name="connsiteX39" fmla="*/ 4107976 w 7710985"/>
                  <a:gd name="connsiteY39" fmla="*/ 163774 h 327547"/>
                  <a:gd name="connsiteX40" fmla="*/ 4148920 w 7710985"/>
                  <a:gd name="connsiteY40" fmla="*/ 191069 h 327547"/>
                  <a:gd name="connsiteX41" fmla="*/ 4271749 w 7710985"/>
                  <a:gd name="connsiteY41" fmla="*/ 218365 h 327547"/>
                  <a:gd name="connsiteX42" fmla="*/ 4312693 w 7710985"/>
                  <a:gd name="connsiteY42" fmla="*/ 232012 h 327547"/>
                  <a:gd name="connsiteX43" fmla="*/ 4435523 w 7710985"/>
                  <a:gd name="connsiteY43" fmla="*/ 245660 h 327547"/>
                  <a:gd name="connsiteX44" fmla="*/ 4749421 w 7710985"/>
                  <a:gd name="connsiteY44" fmla="*/ 232012 h 327547"/>
                  <a:gd name="connsiteX45" fmla="*/ 4831308 w 7710985"/>
                  <a:gd name="connsiteY45" fmla="*/ 204717 h 327547"/>
                  <a:gd name="connsiteX46" fmla="*/ 4954137 w 7710985"/>
                  <a:gd name="connsiteY46" fmla="*/ 163774 h 327547"/>
                  <a:gd name="connsiteX47" fmla="*/ 5036024 w 7710985"/>
                  <a:gd name="connsiteY47" fmla="*/ 136478 h 327547"/>
                  <a:gd name="connsiteX48" fmla="*/ 5076967 w 7710985"/>
                  <a:gd name="connsiteY48" fmla="*/ 109183 h 327547"/>
                  <a:gd name="connsiteX49" fmla="*/ 5172502 w 7710985"/>
                  <a:gd name="connsiteY49" fmla="*/ 81887 h 327547"/>
                  <a:gd name="connsiteX50" fmla="*/ 5336275 w 7710985"/>
                  <a:gd name="connsiteY50" fmla="*/ 40944 h 327547"/>
                  <a:gd name="connsiteX51" fmla="*/ 5827594 w 7710985"/>
                  <a:gd name="connsiteY51" fmla="*/ 54591 h 327547"/>
                  <a:gd name="connsiteX52" fmla="*/ 5977720 w 7710985"/>
                  <a:gd name="connsiteY52" fmla="*/ 95535 h 327547"/>
                  <a:gd name="connsiteX53" fmla="*/ 6045958 w 7710985"/>
                  <a:gd name="connsiteY53" fmla="*/ 109183 h 327547"/>
                  <a:gd name="connsiteX54" fmla="*/ 6086902 w 7710985"/>
                  <a:gd name="connsiteY54" fmla="*/ 122830 h 327547"/>
                  <a:gd name="connsiteX55" fmla="*/ 6537278 w 7710985"/>
                  <a:gd name="connsiteY55" fmla="*/ 150126 h 327547"/>
                  <a:gd name="connsiteX56" fmla="*/ 6605517 w 7710985"/>
                  <a:gd name="connsiteY56" fmla="*/ 136478 h 327547"/>
                  <a:gd name="connsiteX57" fmla="*/ 6687403 w 7710985"/>
                  <a:gd name="connsiteY57" fmla="*/ 122830 h 327547"/>
                  <a:gd name="connsiteX58" fmla="*/ 6810233 w 7710985"/>
                  <a:gd name="connsiteY58" fmla="*/ 81887 h 327547"/>
                  <a:gd name="connsiteX59" fmla="*/ 6892120 w 7710985"/>
                  <a:gd name="connsiteY59" fmla="*/ 54591 h 327547"/>
                  <a:gd name="connsiteX60" fmla="*/ 6933063 w 7710985"/>
                  <a:gd name="connsiteY60" fmla="*/ 40944 h 327547"/>
                  <a:gd name="connsiteX61" fmla="*/ 6974006 w 7710985"/>
                  <a:gd name="connsiteY61" fmla="*/ 13648 h 327547"/>
                  <a:gd name="connsiteX62" fmla="*/ 7055893 w 7710985"/>
                  <a:gd name="connsiteY62" fmla="*/ 0 h 327547"/>
                  <a:gd name="connsiteX63" fmla="*/ 7451678 w 7710985"/>
                  <a:gd name="connsiteY63" fmla="*/ 13648 h 327547"/>
                  <a:gd name="connsiteX64" fmla="*/ 7588155 w 7710985"/>
                  <a:gd name="connsiteY64" fmla="*/ 40944 h 327547"/>
                  <a:gd name="connsiteX65" fmla="*/ 7629099 w 7710985"/>
                  <a:gd name="connsiteY65" fmla="*/ 68239 h 327547"/>
                  <a:gd name="connsiteX66" fmla="*/ 7710985 w 7710985"/>
                  <a:gd name="connsiteY66" fmla="*/ 95535 h 32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710985" h="327547">
                    <a:moveTo>
                      <a:pt x="0" y="191069"/>
                    </a:moveTo>
                    <a:cubicBezTo>
                      <a:pt x="124013" y="208786"/>
                      <a:pt x="65020" y="194545"/>
                      <a:pt x="177421" y="232012"/>
                    </a:cubicBezTo>
                    <a:lnTo>
                      <a:pt x="218364" y="245660"/>
                    </a:lnTo>
                    <a:cubicBezTo>
                      <a:pt x="232012" y="250209"/>
                      <a:pt x="247338" y="251328"/>
                      <a:pt x="259308" y="259308"/>
                    </a:cubicBezTo>
                    <a:cubicBezTo>
                      <a:pt x="272956" y="268406"/>
                      <a:pt x="284893" y="280844"/>
                      <a:pt x="300251" y="286603"/>
                    </a:cubicBezTo>
                    <a:cubicBezTo>
                      <a:pt x="349034" y="304897"/>
                      <a:pt x="518172" y="312725"/>
                      <a:pt x="532263" y="313899"/>
                    </a:cubicBezTo>
                    <a:cubicBezTo>
                      <a:pt x="605051" y="309350"/>
                      <a:pt x="678098" y="307886"/>
                      <a:pt x="750627" y="300251"/>
                    </a:cubicBezTo>
                    <a:cubicBezTo>
                      <a:pt x="764934" y="298745"/>
                      <a:pt x="777463" y="289424"/>
                      <a:pt x="791570" y="286603"/>
                    </a:cubicBezTo>
                    <a:cubicBezTo>
                      <a:pt x="823114" y="280294"/>
                      <a:pt x="855311" y="277847"/>
                      <a:pt x="887105" y="272956"/>
                    </a:cubicBezTo>
                    <a:cubicBezTo>
                      <a:pt x="937587" y="265190"/>
                      <a:pt x="975973" y="259942"/>
                      <a:pt x="1023582" y="245660"/>
                    </a:cubicBezTo>
                    <a:cubicBezTo>
                      <a:pt x="1088323" y="226238"/>
                      <a:pt x="1146314" y="199611"/>
                      <a:pt x="1214651" y="191069"/>
                    </a:cubicBezTo>
                    <a:cubicBezTo>
                      <a:pt x="1351291" y="173989"/>
                      <a:pt x="1287655" y="183450"/>
                      <a:pt x="1405720" y="163774"/>
                    </a:cubicBezTo>
                    <a:cubicBezTo>
                      <a:pt x="1478508" y="168323"/>
                      <a:pt x="1551823" y="167567"/>
                      <a:pt x="1624084" y="177421"/>
                    </a:cubicBezTo>
                    <a:cubicBezTo>
                      <a:pt x="1652592" y="181308"/>
                      <a:pt x="1678675" y="195618"/>
                      <a:pt x="1705970" y="204717"/>
                    </a:cubicBezTo>
                    <a:cubicBezTo>
                      <a:pt x="1719618" y="209266"/>
                      <a:pt x="1734944" y="210385"/>
                      <a:pt x="1746914" y="218365"/>
                    </a:cubicBezTo>
                    <a:cubicBezTo>
                      <a:pt x="1760562" y="227463"/>
                      <a:pt x="1772868" y="238998"/>
                      <a:pt x="1787857" y="245660"/>
                    </a:cubicBezTo>
                    <a:cubicBezTo>
                      <a:pt x="1814149" y="257345"/>
                      <a:pt x="1842448" y="263858"/>
                      <a:pt x="1869743" y="272956"/>
                    </a:cubicBezTo>
                    <a:lnTo>
                      <a:pt x="1951630" y="300251"/>
                    </a:lnTo>
                    <a:cubicBezTo>
                      <a:pt x="1965278" y="304800"/>
                      <a:pt x="1978298" y="312115"/>
                      <a:pt x="1992573" y="313899"/>
                    </a:cubicBezTo>
                    <a:lnTo>
                      <a:pt x="2101755" y="327547"/>
                    </a:lnTo>
                    <a:cubicBezTo>
                      <a:pt x="2215486" y="322998"/>
                      <a:pt x="2329396" y="321730"/>
                      <a:pt x="2442949" y="313899"/>
                    </a:cubicBezTo>
                    <a:cubicBezTo>
                      <a:pt x="2453094" y="313199"/>
                      <a:pt x="2524539" y="293575"/>
                      <a:pt x="2538484" y="286603"/>
                    </a:cubicBezTo>
                    <a:cubicBezTo>
                      <a:pt x="2553155" y="279268"/>
                      <a:pt x="2564438" y="265970"/>
                      <a:pt x="2579427" y="259308"/>
                    </a:cubicBezTo>
                    <a:cubicBezTo>
                      <a:pt x="2605719" y="247623"/>
                      <a:pt x="2637374" y="247972"/>
                      <a:pt x="2661314" y="232012"/>
                    </a:cubicBezTo>
                    <a:cubicBezTo>
                      <a:pt x="2688609" y="213815"/>
                      <a:pt x="2712078" y="187795"/>
                      <a:pt x="2743200" y="177421"/>
                    </a:cubicBezTo>
                    <a:lnTo>
                      <a:pt x="2825087" y="150126"/>
                    </a:lnTo>
                    <a:cubicBezTo>
                      <a:pt x="2838735" y="145577"/>
                      <a:pt x="2852074" y="139967"/>
                      <a:pt x="2866030" y="136478"/>
                    </a:cubicBezTo>
                    <a:cubicBezTo>
                      <a:pt x="2934577" y="119341"/>
                      <a:pt x="2902826" y="128761"/>
                      <a:pt x="2961564" y="109183"/>
                    </a:cubicBezTo>
                    <a:cubicBezTo>
                      <a:pt x="2975212" y="100084"/>
                      <a:pt x="2987150" y="87647"/>
                      <a:pt x="3002508" y="81887"/>
                    </a:cubicBezTo>
                    <a:cubicBezTo>
                      <a:pt x="3029134" y="71902"/>
                      <a:pt x="3149233" y="57690"/>
                      <a:pt x="3166281" y="54591"/>
                    </a:cubicBezTo>
                    <a:cubicBezTo>
                      <a:pt x="3184735" y="51236"/>
                      <a:pt x="3202906" y="46334"/>
                      <a:pt x="3220872" y="40944"/>
                    </a:cubicBezTo>
                    <a:cubicBezTo>
                      <a:pt x="3248430" y="32676"/>
                      <a:pt x="3274129" y="16511"/>
                      <a:pt x="3302758" y="13648"/>
                    </a:cubicBezTo>
                    <a:lnTo>
                      <a:pt x="3439236" y="0"/>
                    </a:lnTo>
                    <a:cubicBezTo>
                      <a:pt x="3521123" y="4549"/>
                      <a:pt x="3603516" y="3475"/>
                      <a:pt x="3684896" y="13648"/>
                    </a:cubicBezTo>
                    <a:cubicBezTo>
                      <a:pt x="3713446" y="17217"/>
                      <a:pt x="3739487" y="31846"/>
                      <a:pt x="3766782" y="40944"/>
                    </a:cubicBezTo>
                    <a:lnTo>
                      <a:pt x="3889612" y="81887"/>
                    </a:lnTo>
                    <a:cubicBezTo>
                      <a:pt x="3903260" y="86436"/>
                      <a:pt x="3916599" y="92046"/>
                      <a:pt x="3930555" y="95535"/>
                    </a:cubicBezTo>
                    <a:lnTo>
                      <a:pt x="3985146" y="109183"/>
                    </a:lnTo>
                    <a:cubicBezTo>
                      <a:pt x="3998794" y="118281"/>
                      <a:pt x="4011101" y="129816"/>
                      <a:pt x="4026090" y="136478"/>
                    </a:cubicBezTo>
                    <a:cubicBezTo>
                      <a:pt x="4052382" y="148163"/>
                      <a:pt x="4084036" y="147815"/>
                      <a:pt x="4107976" y="163774"/>
                    </a:cubicBezTo>
                    <a:cubicBezTo>
                      <a:pt x="4121624" y="172872"/>
                      <a:pt x="4134249" y="183734"/>
                      <a:pt x="4148920" y="191069"/>
                    </a:cubicBezTo>
                    <a:cubicBezTo>
                      <a:pt x="4185789" y="209503"/>
                      <a:pt x="4234005" y="209978"/>
                      <a:pt x="4271749" y="218365"/>
                    </a:cubicBezTo>
                    <a:cubicBezTo>
                      <a:pt x="4285793" y="221486"/>
                      <a:pt x="4298503" y="229647"/>
                      <a:pt x="4312693" y="232012"/>
                    </a:cubicBezTo>
                    <a:cubicBezTo>
                      <a:pt x="4353328" y="238784"/>
                      <a:pt x="4394580" y="241111"/>
                      <a:pt x="4435523" y="245660"/>
                    </a:cubicBezTo>
                    <a:cubicBezTo>
                      <a:pt x="4540156" y="241111"/>
                      <a:pt x="4645245" y="242789"/>
                      <a:pt x="4749421" y="232012"/>
                    </a:cubicBezTo>
                    <a:cubicBezTo>
                      <a:pt x="4778040" y="229051"/>
                      <a:pt x="4804012" y="213815"/>
                      <a:pt x="4831308" y="204717"/>
                    </a:cubicBezTo>
                    <a:lnTo>
                      <a:pt x="4954137" y="163774"/>
                    </a:lnTo>
                    <a:cubicBezTo>
                      <a:pt x="4954138" y="163774"/>
                      <a:pt x="5036023" y="136479"/>
                      <a:pt x="5036024" y="136478"/>
                    </a:cubicBezTo>
                    <a:cubicBezTo>
                      <a:pt x="5049672" y="127380"/>
                      <a:pt x="5062296" y="116518"/>
                      <a:pt x="5076967" y="109183"/>
                    </a:cubicBezTo>
                    <a:cubicBezTo>
                      <a:pt x="5099900" y="97716"/>
                      <a:pt x="5150638" y="88446"/>
                      <a:pt x="5172502" y="81887"/>
                    </a:cubicBezTo>
                    <a:cubicBezTo>
                      <a:pt x="5307672" y="41335"/>
                      <a:pt x="5200008" y="63654"/>
                      <a:pt x="5336275" y="40944"/>
                    </a:cubicBezTo>
                    <a:cubicBezTo>
                      <a:pt x="5500048" y="45493"/>
                      <a:pt x="5664137" y="43446"/>
                      <a:pt x="5827594" y="54591"/>
                    </a:cubicBezTo>
                    <a:cubicBezTo>
                      <a:pt x="5919056" y="60827"/>
                      <a:pt x="5913335" y="79438"/>
                      <a:pt x="5977720" y="95535"/>
                    </a:cubicBezTo>
                    <a:cubicBezTo>
                      <a:pt x="6000224" y="101161"/>
                      <a:pt x="6023454" y="103557"/>
                      <a:pt x="6045958" y="109183"/>
                    </a:cubicBezTo>
                    <a:cubicBezTo>
                      <a:pt x="6059915" y="112672"/>
                      <a:pt x="6072683" y="120643"/>
                      <a:pt x="6086902" y="122830"/>
                    </a:cubicBezTo>
                    <a:cubicBezTo>
                      <a:pt x="6210171" y="141794"/>
                      <a:pt x="6446683" y="146187"/>
                      <a:pt x="6537278" y="150126"/>
                    </a:cubicBezTo>
                    <a:lnTo>
                      <a:pt x="6605517" y="136478"/>
                    </a:lnTo>
                    <a:cubicBezTo>
                      <a:pt x="6632742" y="131528"/>
                      <a:pt x="6660557" y="129541"/>
                      <a:pt x="6687403" y="122830"/>
                    </a:cubicBezTo>
                    <a:cubicBezTo>
                      <a:pt x="6687422" y="122825"/>
                      <a:pt x="6789752" y="88714"/>
                      <a:pt x="6810233" y="81887"/>
                    </a:cubicBezTo>
                    <a:lnTo>
                      <a:pt x="6892120" y="54591"/>
                    </a:lnTo>
                    <a:lnTo>
                      <a:pt x="6933063" y="40944"/>
                    </a:lnTo>
                    <a:cubicBezTo>
                      <a:pt x="6946711" y="31845"/>
                      <a:pt x="6958445" y="18835"/>
                      <a:pt x="6974006" y="13648"/>
                    </a:cubicBezTo>
                    <a:cubicBezTo>
                      <a:pt x="7000258" y="4897"/>
                      <a:pt x="7028221" y="0"/>
                      <a:pt x="7055893" y="0"/>
                    </a:cubicBezTo>
                    <a:cubicBezTo>
                      <a:pt x="7187900" y="0"/>
                      <a:pt x="7319750" y="9099"/>
                      <a:pt x="7451678" y="13648"/>
                    </a:cubicBezTo>
                    <a:cubicBezTo>
                      <a:pt x="7486889" y="18678"/>
                      <a:pt x="7550041" y="21887"/>
                      <a:pt x="7588155" y="40944"/>
                    </a:cubicBezTo>
                    <a:cubicBezTo>
                      <a:pt x="7602826" y="48279"/>
                      <a:pt x="7614110" y="61577"/>
                      <a:pt x="7629099" y="68239"/>
                    </a:cubicBezTo>
                    <a:cubicBezTo>
                      <a:pt x="7655391" y="79924"/>
                      <a:pt x="7710985" y="95535"/>
                      <a:pt x="7710985" y="95535"/>
                    </a:cubicBezTo>
                  </a:path>
                </a:pathLst>
              </a:custGeom>
              <a:noFill/>
              <a:ln w="76200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6"/>
              </a:p>
            </p:txBody>
          </p:sp>
          <p:sp>
            <p:nvSpPr>
              <p:cNvPr id="193" name="Freeform 192">
                <a:extLst>
                  <a:ext uri="{FF2B5EF4-FFF2-40B4-BE49-F238E27FC236}">
                    <a16:creationId xmlns:a16="http://schemas.microsoft.com/office/drawing/2014/main" id="{96CE9FBE-1996-42B8-9567-4E75DCF243AB}"/>
                  </a:ext>
                </a:extLst>
              </p:cNvPr>
              <p:cNvSpPr/>
              <p:nvPr/>
            </p:nvSpPr>
            <p:spPr>
              <a:xfrm>
                <a:off x="3195848" y="6239302"/>
                <a:ext cx="7710985" cy="327547"/>
              </a:xfrm>
              <a:custGeom>
                <a:avLst/>
                <a:gdLst>
                  <a:gd name="connsiteX0" fmla="*/ 0 w 7710985"/>
                  <a:gd name="connsiteY0" fmla="*/ 191069 h 327547"/>
                  <a:gd name="connsiteX1" fmla="*/ 177421 w 7710985"/>
                  <a:gd name="connsiteY1" fmla="*/ 232012 h 327547"/>
                  <a:gd name="connsiteX2" fmla="*/ 218364 w 7710985"/>
                  <a:gd name="connsiteY2" fmla="*/ 245660 h 327547"/>
                  <a:gd name="connsiteX3" fmla="*/ 259308 w 7710985"/>
                  <a:gd name="connsiteY3" fmla="*/ 259308 h 327547"/>
                  <a:gd name="connsiteX4" fmla="*/ 300251 w 7710985"/>
                  <a:gd name="connsiteY4" fmla="*/ 286603 h 327547"/>
                  <a:gd name="connsiteX5" fmla="*/ 532263 w 7710985"/>
                  <a:gd name="connsiteY5" fmla="*/ 313899 h 327547"/>
                  <a:gd name="connsiteX6" fmla="*/ 750627 w 7710985"/>
                  <a:gd name="connsiteY6" fmla="*/ 300251 h 327547"/>
                  <a:gd name="connsiteX7" fmla="*/ 791570 w 7710985"/>
                  <a:gd name="connsiteY7" fmla="*/ 286603 h 327547"/>
                  <a:gd name="connsiteX8" fmla="*/ 887105 w 7710985"/>
                  <a:gd name="connsiteY8" fmla="*/ 272956 h 327547"/>
                  <a:gd name="connsiteX9" fmla="*/ 1023582 w 7710985"/>
                  <a:gd name="connsiteY9" fmla="*/ 245660 h 327547"/>
                  <a:gd name="connsiteX10" fmla="*/ 1214651 w 7710985"/>
                  <a:gd name="connsiteY10" fmla="*/ 191069 h 327547"/>
                  <a:gd name="connsiteX11" fmla="*/ 1405720 w 7710985"/>
                  <a:gd name="connsiteY11" fmla="*/ 163774 h 327547"/>
                  <a:gd name="connsiteX12" fmla="*/ 1624084 w 7710985"/>
                  <a:gd name="connsiteY12" fmla="*/ 177421 h 327547"/>
                  <a:gd name="connsiteX13" fmla="*/ 1705970 w 7710985"/>
                  <a:gd name="connsiteY13" fmla="*/ 204717 h 327547"/>
                  <a:gd name="connsiteX14" fmla="*/ 1746914 w 7710985"/>
                  <a:gd name="connsiteY14" fmla="*/ 218365 h 327547"/>
                  <a:gd name="connsiteX15" fmla="*/ 1787857 w 7710985"/>
                  <a:gd name="connsiteY15" fmla="*/ 245660 h 327547"/>
                  <a:gd name="connsiteX16" fmla="*/ 1869743 w 7710985"/>
                  <a:gd name="connsiteY16" fmla="*/ 272956 h 327547"/>
                  <a:gd name="connsiteX17" fmla="*/ 1951630 w 7710985"/>
                  <a:gd name="connsiteY17" fmla="*/ 300251 h 327547"/>
                  <a:gd name="connsiteX18" fmla="*/ 1992573 w 7710985"/>
                  <a:gd name="connsiteY18" fmla="*/ 313899 h 327547"/>
                  <a:gd name="connsiteX19" fmla="*/ 2101755 w 7710985"/>
                  <a:gd name="connsiteY19" fmla="*/ 327547 h 327547"/>
                  <a:gd name="connsiteX20" fmla="*/ 2442949 w 7710985"/>
                  <a:gd name="connsiteY20" fmla="*/ 313899 h 327547"/>
                  <a:gd name="connsiteX21" fmla="*/ 2538484 w 7710985"/>
                  <a:gd name="connsiteY21" fmla="*/ 286603 h 327547"/>
                  <a:gd name="connsiteX22" fmla="*/ 2579427 w 7710985"/>
                  <a:gd name="connsiteY22" fmla="*/ 259308 h 327547"/>
                  <a:gd name="connsiteX23" fmla="*/ 2661314 w 7710985"/>
                  <a:gd name="connsiteY23" fmla="*/ 232012 h 327547"/>
                  <a:gd name="connsiteX24" fmla="*/ 2743200 w 7710985"/>
                  <a:gd name="connsiteY24" fmla="*/ 177421 h 327547"/>
                  <a:gd name="connsiteX25" fmla="*/ 2825087 w 7710985"/>
                  <a:gd name="connsiteY25" fmla="*/ 150126 h 327547"/>
                  <a:gd name="connsiteX26" fmla="*/ 2866030 w 7710985"/>
                  <a:gd name="connsiteY26" fmla="*/ 136478 h 327547"/>
                  <a:gd name="connsiteX27" fmla="*/ 2961564 w 7710985"/>
                  <a:gd name="connsiteY27" fmla="*/ 109183 h 327547"/>
                  <a:gd name="connsiteX28" fmla="*/ 3002508 w 7710985"/>
                  <a:gd name="connsiteY28" fmla="*/ 81887 h 327547"/>
                  <a:gd name="connsiteX29" fmla="*/ 3166281 w 7710985"/>
                  <a:gd name="connsiteY29" fmla="*/ 54591 h 327547"/>
                  <a:gd name="connsiteX30" fmla="*/ 3220872 w 7710985"/>
                  <a:gd name="connsiteY30" fmla="*/ 40944 h 327547"/>
                  <a:gd name="connsiteX31" fmla="*/ 3302758 w 7710985"/>
                  <a:gd name="connsiteY31" fmla="*/ 13648 h 327547"/>
                  <a:gd name="connsiteX32" fmla="*/ 3439236 w 7710985"/>
                  <a:gd name="connsiteY32" fmla="*/ 0 h 327547"/>
                  <a:gd name="connsiteX33" fmla="*/ 3684896 w 7710985"/>
                  <a:gd name="connsiteY33" fmla="*/ 13648 h 327547"/>
                  <a:gd name="connsiteX34" fmla="*/ 3766782 w 7710985"/>
                  <a:gd name="connsiteY34" fmla="*/ 40944 h 327547"/>
                  <a:gd name="connsiteX35" fmla="*/ 3889612 w 7710985"/>
                  <a:gd name="connsiteY35" fmla="*/ 81887 h 327547"/>
                  <a:gd name="connsiteX36" fmla="*/ 3930555 w 7710985"/>
                  <a:gd name="connsiteY36" fmla="*/ 95535 h 327547"/>
                  <a:gd name="connsiteX37" fmla="*/ 3985146 w 7710985"/>
                  <a:gd name="connsiteY37" fmla="*/ 109183 h 327547"/>
                  <a:gd name="connsiteX38" fmla="*/ 4026090 w 7710985"/>
                  <a:gd name="connsiteY38" fmla="*/ 136478 h 327547"/>
                  <a:gd name="connsiteX39" fmla="*/ 4107976 w 7710985"/>
                  <a:gd name="connsiteY39" fmla="*/ 163774 h 327547"/>
                  <a:gd name="connsiteX40" fmla="*/ 4148920 w 7710985"/>
                  <a:gd name="connsiteY40" fmla="*/ 191069 h 327547"/>
                  <a:gd name="connsiteX41" fmla="*/ 4271749 w 7710985"/>
                  <a:gd name="connsiteY41" fmla="*/ 218365 h 327547"/>
                  <a:gd name="connsiteX42" fmla="*/ 4312693 w 7710985"/>
                  <a:gd name="connsiteY42" fmla="*/ 232012 h 327547"/>
                  <a:gd name="connsiteX43" fmla="*/ 4435523 w 7710985"/>
                  <a:gd name="connsiteY43" fmla="*/ 245660 h 327547"/>
                  <a:gd name="connsiteX44" fmla="*/ 4749421 w 7710985"/>
                  <a:gd name="connsiteY44" fmla="*/ 232012 h 327547"/>
                  <a:gd name="connsiteX45" fmla="*/ 4831308 w 7710985"/>
                  <a:gd name="connsiteY45" fmla="*/ 204717 h 327547"/>
                  <a:gd name="connsiteX46" fmla="*/ 4954137 w 7710985"/>
                  <a:gd name="connsiteY46" fmla="*/ 163774 h 327547"/>
                  <a:gd name="connsiteX47" fmla="*/ 5036024 w 7710985"/>
                  <a:gd name="connsiteY47" fmla="*/ 136478 h 327547"/>
                  <a:gd name="connsiteX48" fmla="*/ 5076967 w 7710985"/>
                  <a:gd name="connsiteY48" fmla="*/ 109183 h 327547"/>
                  <a:gd name="connsiteX49" fmla="*/ 5172502 w 7710985"/>
                  <a:gd name="connsiteY49" fmla="*/ 81887 h 327547"/>
                  <a:gd name="connsiteX50" fmla="*/ 5336275 w 7710985"/>
                  <a:gd name="connsiteY50" fmla="*/ 40944 h 327547"/>
                  <a:gd name="connsiteX51" fmla="*/ 5827594 w 7710985"/>
                  <a:gd name="connsiteY51" fmla="*/ 54591 h 327547"/>
                  <a:gd name="connsiteX52" fmla="*/ 5977720 w 7710985"/>
                  <a:gd name="connsiteY52" fmla="*/ 95535 h 327547"/>
                  <a:gd name="connsiteX53" fmla="*/ 6045958 w 7710985"/>
                  <a:gd name="connsiteY53" fmla="*/ 109183 h 327547"/>
                  <a:gd name="connsiteX54" fmla="*/ 6086902 w 7710985"/>
                  <a:gd name="connsiteY54" fmla="*/ 122830 h 327547"/>
                  <a:gd name="connsiteX55" fmla="*/ 6537278 w 7710985"/>
                  <a:gd name="connsiteY55" fmla="*/ 150126 h 327547"/>
                  <a:gd name="connsiteX56" fmla="*/ 6605517 w 7710985"/>
                  <a:gd name="connsiteY56" fmla="*/ 136478 h 327547"/>
                  <a:gd name="connsiteX57" fmla="*/ 6687403 w 7710985"/>
                  <a:gd name="connsiteY57" fmla="*/ 122830 h 327547"/>
                  <a:gd name="connsiteX58" fmla="*/ 6810233 w 7710985"/>
                  <a:gd name="connsiteY58" fmla="*/ 81887 h 327547"/>
                  <a:gd name="connsiteX59" fmla="*/ 6892120 w 7710985"/>
                  <a:gd name="connsiteY59" fmla="*/ 54591 h 327547"/>
                  <a:gd name="connsiteX60" fmla="*/ 6933063 w 7710985"/>
                  <a:gd name="connsiteY60" fmla="*/ 40944 h 327547"/>
                  <a:gd name="connsiteX61" fmla="*/ 6974006 w 7710985"/>
                  <a:gd name="connsiteY61" fmla="*/ 13648 h 327547"/>
                  <a:gd name="connsiteX62" fmla="*/ 7055893 w 7710985"/>
                  <a:gd name="connsiteY62" fmla="*/ 0 h 327547"/>
                  <a:gd name="connsiteX63" fmla="*/ 7451678 w 7710985"/>
                  <a:gd name="connsiteY63" fmla="*/ 13648 h 327547"/>
                  <a:gd name="connsiteX64" fmla="*/ 7588155 w 7710985"/>
                  <a:gd name="connsiteY64" fmla="*/ 40944 h 327547"/>
                  <a:gd name="connsiteX65" fmla="*/ 7629099 w 7710985"/>
                  <a:gd name="connsiteY65" fmla="*/ 68239 h 327547"/>
                  <a:gd name="connsiteX66" fmla="*/ 7710985 w 7710985"/>
                  <a:gd name="connsiteY66" fmla="*/ 95535 h 32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710985" h="327547">
                    <a:moveTo>
                      <a:pt x="0" y="191069"/>
                    </a:moveTo>
                    <a:cubicBezTo>
                      <a:pt x="124013" y="208786"/>
                      <a:pt x="65020" y="194545"/>
                      <a:pt x="177421" y="232012"/>
                    </a:cubicBezTo>
                    <a:lnTo>
                      <a:pt x="218364" y="245660"/>
                    </a:lnTo>
                    <a:cubicBezTo>
                      <a:pt x="232012" y="250209"/>
                      <a:pt x="247338" y="251328"/>
                      <a:pt x="259308" y="259308"/>
                    </a:cubicBezTo>
                    <a:cubicBezTo>
                      <a:pt x="272956" y="268406"/>
                      <a:pt x="284893" y="280844"/>
                      <a:pt x="300251" y="286603"/>
                    </a:cubicBezTo>
                    <a:cubicBezTo>
                      <a:pt x="349034" y="304897"/>
                      <a:pt x="518172" y="312725"/>
                      <a:pt x="532263" y="313899"/>
                    </a:cubicBezTo>
                    <a:cubicBezTo>
                      <a:pt x="605051" y="309350"/>
                      <a:pt x="678098" y="307886"/>
                      <a:pt x="750627" y="300251"/>
                    </a:cubicBezTo>
                    <a:cubicBezTo>
                      <a:pt x="764934" y="298745"/>
                      <a:pt x="777463" y="289424"/>
                      <a:pt x="791570" y="286603"/>
                    </a:cubicBezTo>
                    <a:cubicBezTo>
                      <a:pt x="823114" y="280294"/>
                      <a:pt x="855311" y="277847"/>
                      <a:pt x="887105" y="272956"/>
                    </a:cubicBezTo>
                    <a:cubicBezTo>
                      <a:pt x="937587" y="265190"/>
                      <a:pt x="975973" y="259942"/>
                      <a:pt x="1023582" y="245660"/>
                    </a:cubicBezTo>
                    <a:cubicBezTo>
                      <a:pt x="1088323" y="226238"/>
                      <a:pt x="1146314" y="199611"/>
                      <a:pt x="1214651" y="191069"/>
                    </a:cubicBezTo>
                    <a:cubicBezTo>
                      <a:pt x="1351291" y="173989"/>
                      <a:pt x="1287655" y="183450"/>
                      <a:pt x="1405720" y="163774"/>
                    </a:cubicBezTo>
                    <a:cubicBezTo>
                      <a:pt x="1478508" y="168323"/>
                      <a:pt x="1551823" y="167567"/>
                      <a:pt x="1624084" y="177421"/>
                    </a:cubicBezTo>
                    <a:cubicBezTo>
                      <a:pt x="1652592" y="181308"/>
                      <a:pt x="1678675" y="195618"/>
                      <a:pt x="1705970" y="204717"/>
                    </a:cubicBezTo>
                    <a:cubicBezTo>
                      <a:pt x="1719618" y="209266"/>
                      <a:pt x="1734944" y="210385"/>
                      <a:pt x="1746914" y="218365"/>
                    </a:cubicBezTo>
                    <a:cubicBezTo>
                      <a:pt x="1760562" y="227463"/>
                      <a:pt x="1772868" y="238998"/>
                      <a:pt x="1787857" y="245660"/>
                    </a:cubicBezTo>
                    <a:cubicBezTo>
                      <a:pt x="1814149" y="257345"/>
                      <a:pt x="1842448" y="263858"/>
                      <a:pt x="1869743" y="272956"/>
                    </a:cubicBezTo>
                    <a:lnTo>
                      <a:pt x="1951630" y="300251"/>
                    </a:lnTo>
                    <a:cubicBezTo>
                      <a:pt x="1965278" y="304800"/>
                      <a:pt x="1978298" y="312115"/>
                      <a:pt x="1992573" y="313899"/>
                    </a:cubicBezTo>
                    <a:lnTo>
                      <a:pt x="2101755" y="327547"/>
                    </a:lnTo>
                    <a:cubicBezTo>
                      <a:pt x="2215486" y="322998"/>
                      <a:pt x="2329396" y="321730"/>
                      <a:pt x="2442949" y="313899"/>
                    </a:cubicBezTo>
                    <a:cubicBezTo>
                      <a:pt x="2453094" y="313199"/>
                      <a:pt x="2524539" y="293575"/>
                      <a:pt x="2538484" y="286603"/>
                    </a:cubicBezTo>
                    <a:cubicBezTo>
                      <a:pt x="2553155" y="279268"/>
                      <a:pt x="2564438" y="265970"/>
                      <a:pt x="2579427" y="259308"/>
                    </a:cubicBezTo>
                    <a:cubicBezTo>
                      <a:pt x="2605719" y="247623"/>
                      <a:pt x="2637374" y="247972"/>
                      <a:pt x="2661314" y="232012"/>
                    </a:cubicBezTo>
                    <a:cubicBezTo>
                      <a:pt x="2688609" y="213815"/>
                      <a:pt x="2712078" y="187795"/>
                      <a:pt x="2743200" y="177421"/>
                    </a:cubicBezTo>
                    <a:lnTo>
                      <a:pt x="2825087" y="150126"/>
                    </a:lnTo>
                    <a:cubicBezTo>
                      <a:pt x="2838735" y="145577"/>
                      <a:pt x="2852074" y="139967"/>
                      <a:pt x="2866030" y="136478"/>
                    </a:cubicBezTo>
                    <a:cubicBezTo>
                      <a:pt x="2934577" y="119341"/>
                      <a:pt x="2902826" y="128761"/>
                      <a:pt x="2961564" y="109183"/>
                    </a:cubicBezTo>
                    <a:cubicBezTo>
                      <a:pt x="2975212" y="100084"/>
                      <a:pt x="2987150" y="87647"/>
                      <a:pt x="3002508" y="81887"/>
                    </a:cubicBezTo>
                    <a:cubicBezTo>
                      <a:pt x="3029134" y="71902"/>
                      <a:pt x="3149233" y="57690"/>
                      <a:pt x="3166281" y="54591"/>
                    </a:cubicBezTo>
                    <a:cubicBezTo>
                      <a:pt x="3184735" y="51236"/>
                      <a:pt x="3202906" y="46334"/>
                      <a:pt x="3220872" y="40944"/>
                    </a:cubicBezTo>
                    <a:cubicBezTo>
                      <a:pt x="3248430" y="32676"/>
                      <a:pt x="3274129" y="16511"/>
                      <a:pt x="3302758" y="13648"/>
                    </a:cubicBezTo>
                    <a:lnTo>
                      <a:pt x="3439236" y="0"/>
                    </a:lnTo>
                    <a:cubicBezTo>
                      <a:pt x="3521123" y="4549"/>
                      <a:pt x="3603516" y="3475"/>
                      <a:pt x="3684896" y="13648"/>
                    </a:cubicBezTo>
                    <a:cubicBezTo>
                      <a:pt x="3713446" y="17217"/>
                      <a:pt x="3739487" y="31846"/>
                      <a:pt x="3766782" y="40944"/>
                    </a:cubicBezTo>
                    <a:lnTo>
                      <a:pt x="3889612" y="81887"/>
                    </a:lnTo>
                    <a:cubicBezTo>
                      <a:pt x="3903260" y="86436"/>
                      <a:pt x="3916599" y="92046"/>
                      <a:pt x="3930555" y="95535"/>
                    </a:cubicBezTo>
                    <a:lnTo>
                      <a:pt x="3985146" y="109183"/>
                    </a:lnTo>
                    <a:cubicBezTo>
                      <a:pt x="3998794" y="118281"/>
                      <a:pt x="4011101" y="129816"/>
                      <a:pt x="4026090" y="136478"/>
                    </a:cubicBezTo>
                    <a:cubicBezTo>
                      <a:pt x="4052382" y="148163"/>
                      <a:pt x="4084036" y="147815"/>
                      <a:pt x="4107976" y="163774"/>
                    </a:cubicBezTo>
                    <a:cubicBezTo>
                      <a:pt x="4121624" y="172872"/>
                      <a:pt x="4134249" y="183734"/>
                      <a:pt x="4148920" y="191069"/>
                    </a:cubicBezTo>
                    <a:cubicBezTo>
                      <a:pt x="4185789" y="209503"/>
                      <a:pt x="4234005" y="209978"/>
                      <a:pt x="4271749" y="218365"/>
                    </a:cubicBezTo>
                    <a:cubicBezTo>
                      <a:pt x="4285793" y="221486"/>
                      <a:pt x="4298503" y="229647"/>
                      <a:pt x="4312693" y="232012"/>
                    </a:cubicBezTo>
                    <a:cubicBezTo>
                      <a:pt x="4353328" y="238784"/>
                      <a:pt x="4394580" y="241111"/>
                      <a:pt x="4435523" y="245660"/>
                    </a:cubicBezTo>
                    <a:cubicBezTo>
                      <a:pt x="4540156" y="241111"/>
                      <a:pt x="4645245" y="242789"/>
                      <a:pt x="4749421" y="232012"/>
                    </a:cubicBezTo>
                    <a:cubicBezTo>
                      <a:pt x="4778040" y="229051"/>
                      <a:pt x="4804012" y="213815"/>
                      <a:pt x="4831308" y="204717"/>
                    </a:cubicBezTo>
                    <a:lnTo>
                      <a:pt x="4954137" y="163774"/>
                    </a:lnTo>
                    <a:cubicBezTo>
                      <a:pt x="4954138" y="163774"/>
                      <a:pt x="5036023" y="136479"/>
                      <a:pt x="5036024" y="136478"/>
                    </a:cubicBezTo>
                    <a:cubicBezTo>
                      <a:pt x="5049672" y="127380"/>
                      <a:pt x="5062296" y="116518"/>
                      <a:pt x="5076967" y="109183"/>
                    </a:cubicBezTo>
                    <a:cubicBezTo>
                      <a:pt x="5099900" y="97716"/>
                      <a:pt x="5150638" y="88446"/>
                      <a:pt x="5172502" y="81887"/>
                    </a:cubicBezTo>
                    <a:cubicBezTo>
                      <a:pt x="5307672" y="41335"/>
                      <a:pt x="5200008" y="63654"/>
                      <a:pt x="5336275" y="40944"/>
                    </a:cubicBezTo>
                    <a:cubicBezTo>
                      <a:pt x="5500048" y="45493"/>
                      <a:pt x="5664137" y="43446"/>
                      <a:pt x="5827594" y="54591"/>
                    </a:cubicBezTo>
                    <a:cubicBezTo>
                      <a:pt x="5919056" y="60827"/>
                      <a:pt x="5913335" y="79438"/>
                      <a:pt x="5977720" y="95535"/>
                    </a:cubicBezTo>
                    <a:cubicBezTo>
                      <a:pt x="6000224" y="101161"/>
                      <a:pt x="6023454" y="103557"/>
                      <a:pt x="6045958" y="109183"/>
                    </a:cubicBezTo>
                    <a:cubicBezTo>
                      <a:pt x="6059915" y="112672"/>
                      <a:pt x="6072683" y="120643"/>
                      <a:pt x="6086902" y="122830"/>
                    </a:cubicBezTo>
                    <a:cubicBezTo>
                      <a:pt x="6210171" y="141794"/>
                      <a:pt x="6446683" y="146187"/>
                      <a:pt x="6537278" y="150126"/>
                    </a:cubicBezTo>
                    <a:lnTo>
                      <a:pt x="6605517" y="136478"/>
                    </a:lnTo>
                    <a:cubicBezTo>
                      <a:pt x="6632742" y="131528"/>
                      <a:pt x="6660557" y="129541"/>
                      <a:pt x="6687403" y="122830"/>
                    </a:cubicBezTo>
                    <a:cubicBezTo>
                      <a:pt x="6687422" y="122825"/>
                      <a:pt x="6789752" y="88714"/>
                      <a:pt x="6810233" y="81887"/>
                    </a:cubicBezTo>
                    <a:lnTo>
                      <a:pt x="6892120" y="54591"/>
                    </a:lnTo>
                    <a:lnTo>
                      <a:pt x="6933063" y="40944"/>
                    </a:lnTo>
                    <a:cubicBezTo>
                      <a:pt x="6946711" y="31845"/>
                      <a:pt x="6958445" y="18835"/>
                      <a:pt x="6974006" y="13648"/>
                    </a:cubicBezTo>
                    <a:cubicBezTo>
                      <a:pt x="7000258" y="4897"/>
                      <a:pt x="7028221" y="0"/>
                      <a:pt x="7055893" y="0"/>
                    </a:cubicBezTo>
                    <a:cubicBezTo>
                      <a:pt x="7187900" y="0"/>
                      <a:pt x="7319750" y="9099"/>
                      <a:pt x="7451678" y="13648"/>
                    </a:cubicBezTo>
                    <a:cubicBezTo>
                      <a:pt x="7486889" y="18678"/>
                      <a:pt x="7550041" y="21887"/>
                      <a:pt x="7588155" y="40944"/>
                    </a:cubicBezTo>
                    <a:cubicBezTo>
                      <a:pt x="7602826" y="48279"/>
                      <a:pt x="7614110" y="61577"/>
                      <a:pt x="7629099" y="68239"/>
                    </a:cubicBezTo>
                    <a:cubicBezTo>
                      <a:pt x="7655391" y="79924"/>
                      <a:pt x="7710985" y="95535"/>
                      <a:pt x="7710985" y="95535"/>
                    </a:cubicBezTo>
                  </a:path>
                </a:pathLst>
              </a:custGeom>
              <a:noFill/>
              <a:ln w="76200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6"/>
              </a:p>
            </p:txBody>
          </p:sp>
          <p:sp>
            <p:nvSpPr>
              <p:cNvPr id="194" name="Freeform 193">
                <a:extLst>
                  <a:ext uri="{FF2B5EF4-FFF2-40B4-BE49-F238E27FC236}">
                    <a16:creationId xmlns:a16="http://schemas.microsoft.com/office/drawing/2014/main" id="{EFE5A0EC-B354-4901-9F88-045E000506FE}"/>
                  </a:ext>
                </a:extLst>
              </p:cNvPr>
              <p:cNvSpPr/>
              <p:nvPr/>
            </p:nvSpPr>
            <p:spPr>
              <a:xfrm>
                <a:off x="3186960" y="6484058"/>
                <a:ext cx="7710985" cy="327547"/>
              </a:xfrm>
              <a:custGeom>
                <a:avLst/>
                <a:gdLst>
                  <a:gd name="connsiteX0" fmla="*/ 0 w 7710985"/>
                  <a:gd name="connsiteY0" fmla="*/ 191069 h 327547"/>
                  <a:gd name="connsiteX1" fmla="*/ 177421 w 7710985"/>
                  <a:gd name="connsiteY1" fmla="*/ 232012 h 327547"/>
                  <a:gd name="connsiteX2" fmla="*/ 218364 w 7710985"/>
                  <a:gd name="connsiteY2" fmla="*/ 245660 h 327547"/>
                  <a:gd name="connsiteX3" fmla="*/ 259308 w 7710985"/>
                  <a:gd name="connsiteY3" fmla="*/ 259308 h 327547"/>
                  <a:gd name="connsiteX4" fmla="*/ 300251 w 7710985"/>
                  <a:gd name="connsiteY4" fmla="*/ 286603 h 327547"/>
                  <a:gd name="connsiteX5" fmla="*/ 532263 w 7710985"/>
                  <a:gd name="connsiteY5" fmla="*/ 313899 h 327547"/>
                  <a:gd name="connsiteX6" fmla="*/ 750627 w 7710985"/>
                  <a:gd name="connsiteY6" fmla="*/ 300251 h 327547"/>
                  <a:gd name="connsiteX7" fmla="*/ 791570 w 7710985"/>
                  <a:gd name="connsiteY7" fmla="*/ 286603 h 327547"/>
                  <a:gd name="connsiteX8" fmla="*/ 887105 w 7710985"/>
                  <a:gd name="connsiteY8" fmla="*/ 272956 h 327547"/>
                  <a:gd name="connsiteX9" fmla="*/ 1023582 w 7710985"/>
                  <a:gd name="connsiteY9" fmla="*/ 245660 h 327547"/>
                  <a:gd name="connsiteX10" fmla="*/ 1214651 w 7710985"/>
                  <a:gd name="connsiteY10" fmla="*/ 191069 h 327547"/>
                  <a:gd name="connsiteX11" fmla="*/ 1405720 w 7710985"/>
                  <a:gd name="connsiteY11" fmla="*/ 163774 h 327547"/>
                  <a:gd name="connsiteX12" fmla="*/ 1624084 w 7710985"/>
                  <a:gd name="connsiteY12" fmla="*/ 177421 h 327547"/>
                  <a:gd name="connsiteX13" fmla="*/ 1705970 w 7710985"/>
                  <a:gd name="connsiteY13" fmla="*/ 204717 h 327547"/>
                  <a:gd name="connsiteX14" fmla="*/ 1746914 w 7710985"/>
                  <a:gd name="connsiteY14" fmla="*/ 218365 h 327547"/>
                  <a:gd name="connsiteX15" fmla="*/ 1787857 w 7710985"/>
                  <a:gd name="connsiteY15" fmla="*/ 245660 h 327547"/>
                  <a:gd name="connsiteX16" fmla="*/ 1869743 w 7710985"/>
                  <a:gd name="connsiteY16" fmla="*/ 272956 h 327547"/>
                  <a:gd name="connsiteX17" fmla="*/ 1951630 w 7710985"/>
                  <a:gd name="connsiteY17" fmla="*/ 300251 h 327547"/>
                  <a:gd name="connsiteX18" fmla="*/ 1992573 w 7710985"/>
                  <a:gd name="connsiteY18" fmla="*/ 313899 h 327547"/>
                  <a:gd name="connsiteX19" fmla="*/ 2101755 w 7710985"/>
                  <a:gd name="connsiteY19" fmla="*/ 327547 h 327547"/>
                  <a:gd name="connsiteX20" fmla="*/ 2442949 w 7710985"/>
                  <a:gd name="connsiteY20" fmla="*/ 313899 h 327547"/>
                  <a:gd name="connsiteX21" fmla="*/ 2538484 w 7710985"/>
                  <a:gd name="connsiteY21" fmla="*/ 286603 h 327547"/>
                  <a:gd name="connsiteX22" fmla="*/ 2579427 w 7710985"/>
                  <a:gd name="connsiteY22" fmla="*/ 259308 h 327547"/>
                  <a:gd name="connsiteX23" fmla="*/ 2661314 w 7710985"/>
                  <a:gd name="connsiteY23" fmla="*/ 232012 h 327547"/>
                  <a:gd name="connsiteX24" fmla="*/ 2743200 w 7710985"/>
                  <a:gd name="connsiteY24" fmla="*/ 177421 h 327547"/>
                  <a:gd name="connsiteX25" fmla="*/ 2825087 w 7710985"/>
                  <a:gd name="connsiteY25" fmla="*/ 150126 h 327547"/>
                  <a:gd name="connsiteX26" fmla="*/ 2866030 w 7710985"/>
                  <a:gd name="connsiteY26" fmla="*/ 136478 h 327547"/>
                  <a:gd name="connsiteX27" fmla="*/ 2961564 w 7710985"/>
                  <a:gd name="connsiteY27" fmla="*/ 109183 h 327547"/>
                  <a:gd name="connsiteX28" fmla="*/ 3002508 w 7710985"/>
                  <a:gd name="connsiteY28" fmla="*/ 81887 h 327547"/>
                  <a:gd name="connsiteX29" fmla="*/ 3166281 w 7710985"/>
                  <a:gd name="connsiteY29" fmla="*/ 54591 h 327547"/>
                  <a:gd name="connsiteX30" fmla="*/ 3220872 w 7710985"/>
                  <a:gd name="connsiteY30" fmla="*/ 40944 h 327547"/>
                  <a:gd name="connsiteX31" fmla="*/ 3302758 w 7710985"/>
                  <a:gd name="connsiteY31" fmla="*/ 13648 h 327547"/>
                  <a:gd name="connsiteX32" fmla="*/ 3439236 w 7710985"/>
                  <a:gd name="connsiteY32" fmla="*/ 0 h 327547"/>
                  <a:gd name="connsiteX33" fmla="*/ 3684896 w 7710985"/>
                  <a:gd name="connsiteY33" fmla="*/ 13648 h 327547"/>
                  <a:gd name="connsiteX34" fmla="*/ 3766782 w 7710985"/>
                  <a:gd name="connsiteY34" fmla="*/ 40944 h 327547"/>
                  <a:gd name="connsiteX35" fmla="*/ 3889612 w 7710985"/>
                  <a:gd name="connsiteY35" fmla="*/ 81887 h 327547"/>
                  <a:gd name="connsiteX36" fmla="*/ 3930555 w 7710985"/>
                  <a:gd name="connsiteY36" fmla="*/ 95535 h 327547"/>
                  <a:gd name="connsiteX37" fmla="*/ 3985146 w 7710985"/>
                  <a:gd name="connsiteY37" fmla="*/ 109183 h 327547"/>
                  <a:gd name="connsiteX38" fmla="*/ 4026090 w 7710985"/>
                  <a:gd name="connsiteY38" fmla="*/ 136478 h 327547"/>
                  <a:gd name="connsiteX39" fmla="*/ 4107976 w 7710985"/>
                  <a:gd name="connsiteY39" fmla="*/ 163774 h 327547"/>
                  <a:gd name="connsiteX40" fmla="*/ 4148920 w 7710985"/>
                  <a:gd name="connsiteY40" fmla="*/ 191069 h 327547"/>
                  <a:gd name="connsiteX41" fmla="*/ 4271749 w 7710985"/>
                  <a:gd name="connsiteY41" fmla="*/ 218365 h 327547"/>
                  <a:gd name="connsiteX42" fmla="*/ 4312693 w 7710985"/>
                  <a:gd name="connsiteY42" fmla="*/ 232012 h 327547"/>
                  <a:gd name="connsiteX43" fmla="*/ 4435523 w 7710985"/>
                  <a:gd name="connsiteY43" fmla="*/ 245660 h 327547"/>
                  <a:gd name="connsiteX44" fmla="*/ 4749421 w 7710985"/>
                  <a:gd name="connsiteY44" fmla="*/ 232012 h 327547"/>
                  <a:gd name="connsiteX45" fmla="*/ 4831308 w 7710985"/>
                  <a:gd name="connsiteY45" fmla="*/ 204717 h 327547"/>
                  <a:gd name="connsiteX46" fmla="*/ 4954137 w 7710985"/>
                  <a:gd name="connsiteY46" fmla="*/ 163774 h 327547"/>
                  <a:gd name="connsiteX47" fmla="*/ 5036024 w 7710985"/>
                  <a:gd name="connsiteY47" fmla="*/ 136478 h 327547"/>
                  <a:gd name="connsiteX48" fmla="*/ 5076967 w 7710985"/>
                  <a:gd name="connsiteY48" fmla="*/ 109183 h 327547"/>
                  <a:gd name="connsiteX49" fmla="*/ 5172502 w 7710985"/>
                  <a:gd name="connsiteY49" fmla="*/ 81887 h 327547"/>
                  <a:gd name="connsiteX50" fmla="*/ 5336275 w 7710985"/>
                  <a:gd name="connsiteY50" fmla="*/ 40944 h 327547"/>
                  <a:gd name="connsiteX51" fmla="*/ 5827594 w 7710985"/>
                  <a:gd name="connsiteY51" fmla="*/ 54591 h 327547"/>
                  <a:gd name="connsiteX52" fmla="*/ 5977720 w 7710985"/>
                  <a:gd name="connsiteY52" fmla="*/ 95535 h 327547"/>
                  <a:gd name="connsiteX53" fmla="*/ 6045958 w 7710985"/>
                  <a:gd name="connsiteY53" fmla="*/ 109183 h 327547"/>
                  <a:gd name="connsiteX54" fmla="*/ 6086902 w 7710985"/>
                  <a:gd name="connsiteY54" fmla="*/ 122830 h 327547"/>
                  <a:gd name="connsiteX55" fmla="*/ 6537278 w 7710985"/>
                  <a:gd name="connsiteY55" fmla="*/ 150126 h 327547"/>
                  <a:gd name="connsiteX56" fmla="*/ 6605517 w 7710985"/>
                  <a:gd name="connsiteY56" fmla="*/ 136478 h 327547"/>
                  <a:gd name="connsiteX57" fmla="*/ 6687403 w 7710985"/>
                  <a:gd name="connsiteY57" fmla="*/ 122830 h 327547"/>
                  <a:gd name="connsiteX58" fmla="*/ 6810233 w 7710985"/>
                  <a:gd name="connsiteY58" fmla="*/ 81887 h 327547"/>
                  <a:gd name="connsiteX59" fmla="*/ 6892120 w 7710985"/>
                  <a:gd name="connsiteY59" fmla="*/ 54591 h 327547"/>
                  <a:gd name="connsiteX60" fmla="*/ 6933063 w 7710985"/>
                  <a:gd name="connsiteY60" fmla="*/ 40944 h 327547"/>
                  <a:gd name="connsiteX61" fmla="*/ 6974006 w 7710985"/>
                  <a:gd name="connsiteY61" fmla="*/ 13648 h 327547"/>
                  <a:gd name="connsiteX62" fmla="*/ 7055893 w 7710985"/>
                  <a:gd name="connsiteY62" fmla="*/ 0 h 327547"/>
                  <a:gd name="connsiteX63" fmla="*/ 7451678 w 7710985"/>
                  <a:gd name="connsiteY63" fmla="*/ 13648 h 327547"/>
                  <a:gd name="connsiteX64" fmla="*/ 7588155 w 7710985"/>
                  <a:gd name="connsiteY64" fmla="*/ 40944 h 327547"/>
                  <a:gd name="connsiteX65" fmla="*/ 7629099 w 7710985"/>
                  <a:gd name="connsiteY65" fmla="*/ 68239 h 327547"/>
                  <a:gd name="connsiteX66" fmla="*/ 7710985 w 7710985"/>
                  <a:gd name="connsiteY66" fmla="*/ 95535 h 32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710985" h="327547">
                    <a:moveTo>
                      <a:pt x="0" y="191069"/>
                    </a:moveTo>
                    <a:cubicBezTo>
                      <a:pt x="124013" y="208786"/>
                      <a:pt x="65020" y="194545"/>
                      <a:pt x="177421" y="232012"/>
                    </a:cubicBezTo>
                    <a:lnTo>
                      <a:pt x="218364" y="245660"/>
                    </a:lnTo>
                    <a:cubicBezTo>
                      <a:pt x="232012" y="250209"/>
                      <a:pt x="247338" y="251328"/>
                      <a:pt x="259308" y="259308"/>
                    </a:cubicBezTo>
                    <a:cubicBezTo>
                      <a:pt x="272956" y="268406"/>
                      <a:pt x="284893" y="280844"/>
                      <a:pt x="300251" y="286603"/>
                    </a:cubicBezTo>
                    <a:cubicBezTo>
                      <a:pt x="349034" y="304897"/>
                      <a:pt x="518172" y="312725"/>
                      <a:pt x="532263" y="313899"/>
                    </a:cubicBezTo>
                    <a:cubicBezTo>
                      <a:pt x="605051" y="309350"/>
                      <a:pt x="678098" y="307886"/>
                      <a:pt x="750627" y="300251"/>
                    </a:cubicBezTo>
                    <a:cubicBezTo>
                      <a:pt x="764934" y="298745"/>
                      <a:pt x="777463" y="289424"/>
                      <a:pt x="791570" y="286603"/>
                    </a:cubicBezTo>
                    <a:cubicBezTo>
                      <a:pt x="823114" y="280294"/>
                      <a:pt x="855311" y="277847"/>
                      <a:pt x="887105" y="272956"/>
                    </a:cubicBezTo>
                    <a:cubicBezTo>
                      <a:pt x="937587" y="265190"/>
                      <a:pt x="975973" y="259942"/>
                      <a:pt x="1023582" y="245660"/>
                    </a:cubicBezTo>
                    <a:cubicBezTo>
                      <a:pt x="1088323" y="226238"/>
                      <a:pt x="1146314" y="199611"/>
                      <a:pt x="1214651" y="191069"/>
                    </a:cubicBezTo>
                    <a:cubicBezTo>
                      <a:pt x="1351291" y="173989"/>
                      <a:pt x="1287655" y="183450"/>
                      <a:pt x="1405720" y="163774"/>
                    </a:cubicBezTo>
                    <a:cubicBezTo>
                      <a:pt x="1478508" y="168323"/>
                      <a:pt x="1551823" y="167567"/>
                      <a:pt x="1624084" y="177421"/>
                    </a:cubicBezTo>
                    <a:cubicBezTo>
                      <a:pt x="1652592" y="181308"/>
                      <a:pt x="1678675" y="195618"/>
                      <a:pt x="1705970" y="204717"/>
                    </a:cubicBezTo>
                    <a:cubicBezTo>
                      <a:pt x="1719618" y="209266"/>
                      <a:pt x="1734944" y="210385"/>
                      <a:pt x="1746914" y="218365"/>
                    </a:cubicBezTo>
                    <a:cubicBezTo>
                      <a:pt x="1760562" y="227463"/>
                      <a:pt x="1772868" y="238998"/>
                      <a:pt x="1787857" y="245660"/>
                    </a:cubicBezTo>
                    <a:cubicBezTo>
                      <a:pt x="1814149" y="257345"/>
                      <a:pt x="1842448" y="263858"/>
                      <a:pt x="1869743" y="272956"/>
                    </a:cubicBezTo>
                    <a:lnTo>
                      <a:pt x="1951630" y="300251"/>
                    </a:lnTo>
                    <a:cubicBezTo>
                      <a:pt x="1965278" y="304800"/>
                      <a:pt x="1978298" y="312115"/>
                      <a:pt x="1992573" y="313899"/>
                    </a:cubicBezTo>
                    <a:lnTo>
                      <a:pt x="2101755" y="327547"/>
                    </a:lnTo>
                    <a:cubicBezTo>
                      <a:pt x="2215486" y="322998"/>
                      <a:pt x="2329396" y="321730"/>
                      <a:pt x="2442949" y="313899"/>
                    </a:cubicBezTo>
                    <a:cubicBezTo>
                      <a:pt x="2453094" y="313199"/>
                      <a:pt x="2524539" y="293575"/>
                      <a:pt x="2538484" y="286603"/>
                    </a:cubicBezTo>
                    <a:cubicBezTo>
                      <a:pt x="2553155" y="279268"/>
                      <a:pt x="2564438" y="265970"/>
                      <a:pt x="2579427" y="259308"/>
                    </a:cubicBezTo>
                    <a:cubicBezTo>
                      <a:pt x="2605719" y="247623"/>
                      <a:pt x="2637374" y="247972"/>
                      <a:pt x="2661314" y="232012"/>
                    </a:cubicBezTo>
                    <a:cubicBezTo>
                      <a:pt x="2688609" y="213815"/>
                      <a:pt x="2712078" y="187795"/>
                      <a:pt x="2743200" y="177421"/>
                    </a:cubicBezTo>
                    <a:lnTo>
                      <a:pt x="2825087" y="150126"/>
                    </a:lnTo>
                    <a:cubicBezTo>
                      <a:pt x="2838735" y="145577"/>
                      <a:pt x="2852074" y="139967"/>
                      <a:pt x="2866030" y="136478"/>
                    </a:cubicBezTo>
                    <a:cubicBezTo>
                      <a:pt x="2934577" y="119341"/>
                      <a:pt x="2902826" y="128761"/>
                      <a:pt x="2961564" y="109183"/>
                    </a:cubicBezTo>
                    <a:cubicBezTo>
                      <a:pt x="2975212" y="100084"/>
                      <a:pt x="2987150" y="87647"/>
                      <a:pt x="3002508" y="81887"/>
                    </a:cubicBezTo>
                    <a:cubicBezTo>
                      <a:pt x="3029134" y="71902"/>
                      <a:pt x="3149233" y="57690"/>
                      <a:pt x="3166281" y="54591"/>
                    </a:cubicBezTo>
                    <a:cubicBezTo>
                      <a:pt x="3184735" y="51236"/>
                      <a:pt x="3202906" y="46334"/>
                      <a:pt x="3220872" y="40944"/>
                    </a:cubicBezTo>
                    <a:cubicBezTo>
                      <a:pt x="3248430" y="32676"/>
                      <a:pt x="3274129" y="16511"/>
                      <a:pt x="3302758" y="13648"/>
                    </a:cubicBezTo>
                    <a:lnTo>
                      <a:pt x="3439236" y="0"/>
                    </a:lnTo>
                    <a:cubicBezTo>
                      <a:pt x="3521123" y="4549"/>
                      <a:pt x="3603516" y="3475"/>
                      <a:pt x="3684896" y="13648"/>
                    </a:cubicBezTo>
                    <a:cubicBezTo>
                      <a:pt x="3713446" y="17217"/>
                      <a:pt x="3739487" y="31846"/>
                      <a:pt x="3766782" y="40944"/>
                    </a:cubicBezTo>
                    <a:lnTo>
                      <a:pt x="3889612" y="81887"/>
                    </a:lnTo>
                    <a:cubicBezTo>
                      <a:pt x="3903260" y="86436"/>
                      <a:pt x="3916599" y="92046"/>
                      <a:pt x="3930555" y="95535"/>
                    </a:cubicBezTo>
                    <a:lnTo>
                      <a:pt x="3985146" y="109183"/>
                    </a:lnTo>
                    <a:cubicBezTo>
                      <a:pt x="3998794" y="118281"/>
                      <a:pt x="4011101" y="129816"/>
                      <a:pt x="4026090" y="136478"/>
                    </a:cubicBezTo>
                    <a:cubicBezTo>
                      <a:pt x="4052382" y="148163"/>
                      <a:pt x="4084036" y="147815"/>
                      <a:pt x="4107976" y="163774"/>
                    </a:cubicBezTo>
                    <a:cubicBezTo>
                      <a:pt x="4121624" y="172872"/>
                      <a:pt x="4134249" y="183734"/>
                      <a:pt x="4148920" y="191069"/>
                    </a:cubicBezTo>
                    <a:cubicBezTo>
                      <a:pt x="4185789" y="209503"/>
                      <a:pt x="4234005" y="209978"/>
                      <a:pt x="4271749" y="218365"/>
                    </a:cubicBezTo>
                    <a:cubicBezTo>
                      <a:pt x="4285793" y="221486"/>
                      <a:pt x="4298503" y="229647"/>
                      <a:pt x="4312693" y="232012"/>
                    </a:cubicBezTo>
                    <a:cubicBezTo>
                      <a:pt x="4353328" y="238784"/>
                      <a:pt x="4394580" y="241111"/>
                      <a:pt x="4435523" y="245660"/>
                    </a:cubicBezTo>
                    <a:cubicBezTo>
                      <a:pt x="4540156" y="241111"/>
                      <a:pt x="4645245" y="242789"/>
                      <a:pt x="4749421" y="232012"/>
                    </a:cubicBezTo>
                    <a:cubicBezTo>
                      <a:pt x="4778040" y="229051"/>
                      <a:pt x="4804012" y="213815"/>
                      <a:pt x="4831308" y="204717"/>
                    </a:cubicBezTo>
                    <a:lnTo>
                      <a:pt x="4954137" y="163774"/>
                    </a:lnTo>
                    <a:cubicBezTo>
                      <a:pt x="4954138" y="163774"/>
                      <a:pt x="5036023" y="136479"/>
                      <a:pt x="5036024" y="136478"/>
                    </a:cubicBezTo>
                    <a:cubicBezTo>
                      <a:pt x="5049672" y="127380"/>
                      <a:pt x="5062296" y="116518"/>
                      <a:pt x="5076967" y="109183"/>
                    </a:cubicBezTo>
                    <a:cubicBezTo>
                      <a:pt x="5099900" y="97716"/>
                      <a:pt x="5150638" y="88446"/>
                      <a:pt x="5172502" y="81887"/>
                    </a:cubicBezTo>
                    <a:cubicBezTo>
                      <a:pt x="5307672" y="41335"/>
                      <a:pt x="5200008" y="63654"/>
                      <a:pt x="5336275" y="40944"/>
                    </a:cubicBezTo>
                    <a:cubicBezTo>
                      <a:pt x="5500048" y="45493"/>
                      <a:pt x="5664137" y="43446"/>
                      <a:pt x="5827594" y="54591"/>
                    </a:cubicBezTo>
                    <a:cubicBezTo>
                      <a:pt x="5919056" y="60827"/>
                      <a:pt x="5913335" y="79438"/>
                      <a:pt x="5977720" y="95535"/>
                    </a:cubicBezTo>
                    <a:cubicBezTo>
                      <a:pt x="6000224" y="101161"/>
                      <a:pt x="6023454" y="103557"/>
                      <a:pt x="6045958" y="109183"/>
                    </a:cubicBezTo>
                    <a:cubicBezTo>
                      <a:pt x="6059915" y="112672"/>
                      <a:pt x="6072683" y="120643"/>
                      <a:pt x="6086902" y="122830"/>
                    </a:cubicBezTo>
                    <a:cubicBezTo>
                      <a:pt x="6210171" y="141794"/>
                      <a:pt x="6446683" y="146187"/>
                      <a:pt x="6537278" y="150126"/>
                    </a:cubicBezTo>
                    <a:lnTo>
                      <a:pt x="6605517" y="136478"/>
                    </a:lnTo>
                    <a:cubicBezTo>
                      <a:pt x="6632742" y="131528"/>
                      <a:pt x="6660557" y="129541"/>
                      <a:pt x="6687403" y="122830"/>
                    </a:cubicBezTo>
                    <a:cubicBezTo>
                      <a:pt x="6687422" y="122825"/>
                      <a:pt x="6789752" y="88714"/>
                      <a:pt x="6810233" y="81887"/>
                    </a:cubicBezTo>
                    <a:lnTo>
                      <a:pt x="6892120" y="54591"/>
                    </a:lnTo>
                    <a:lnTo>
                      <a:pt x="6933063" y="40944"/>
                    </a:lnTo>
                    <a:cubicBezTo>
                      <a:pt x="6946711" y="31845"/>
                      <a:pt x="6958445" y="18835"/>
                      <a:pt x="6974006" y="13648"/>
                    </a:cubicBezTo>
                    <a:cubicBezTo>
                      <a:pt x="7000258" y="4897"/>
                      <a:pt x="7028221" y="0"/>
                      <a:pt x="7055893" y="0"/>
                    </a:cubicBezTo>
                    <a:cubicBezTo>
                      <a:pt x="7187900" y="0"/>
                      <a:pt x="7319750" y="9099"/>
                      <a:pt x="7451678" y="13648"/>
                    </a:cubicBezTo>
                    <a:cubicBezTo>
                      <a:pt x="7486889" y="18678"/>
                      <a:pt x="7550041" y="21887"/>
                      <a:pt x="7588155" y="40944"/>
                    </a:cubicBezTo>
                    <a:cubicBezTo>
                      <a:pt x="7602826" y="48279"/>
                      <a:pt x="7614110" y="61577"/>
                      <a:pt x="7629099" y="68239"/>
                    </a:cubicBezTo>
                    <a:cubicBezTo>
                      <a:pt x="7655391" y="79924"/>
                      <a:pt x="7710985" y="95535"/>
                      <a:pt x="7710985" y="95535"/>
                    </a:cubicBezTo>
                  </a:path>
                </a:pathLst>
              </a:custGeom>
              <a:noFill/>
              <a:ln w="76200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6"/>
              </a:p>
            </p:txBody>
          </p:sp>
        </p:grp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90121D3E-2369-465B-8327-A9D810BAC5FD}"/>
              </a:ext>
            </a:extLst>
          </p:cNvPr>
          <p:cNvGrpSpPr/>
          <p:nvPr/>
        </p:nvGrpSpPr>
        <p:grpSpPr>
          <a:xfrm>
            <a:off x="8665404" y="368773"/>
            <a:ext cx="3204954" cy="1901037"/>
            <a:chOff x="8175008" y="4449169"/>
            <a:chExt cx="2750900" cy="2338319"/>
          </a:xfrm>
        </p:grpSpPr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24C78BB8-577F-4152-B18F-7B37060C0256}"/>
                </a:ext>
              </a:extLst>
            </p:cNvPr>
            <p:cNvSpPr/>
            <p:nvPr/>
          </p:nvSpPr>
          <p:spPr>
            <a:xfrm flipH="1">
              <a:off x="10190601" y="6350722"/>
              <a:ext cx="98716" cy="173187"/>
            </a:xfrm>
            <a:prstGeom prst="rect">
              <a:avLst/>
            </a:prstGeom>
            <a:solidFill>
              <a:srgbClr val="8CFA1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36"/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141F7BEE-78B5-49EB-A346-499842DB5826}"/>
                </a:ext>
              </a:extLst>
            </p:cNvPr>
            <p:cNvSpPr/>
            <p:nvPr/>
          </p:nvSpPr>
          <p:spPr>
            <a:xfrm flipH="1">
              <a:off x="8700716" y="6416689"/>
              <a:ext cx="98716" cy="173187"/>
            </a:xfrm>
            <a:prstGeom prst="rect">
              <a:avLst/>
            </a:prstGeom>
            <a:solidFill>
              <a:srgbClr val="8CFA1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36"/>
            </a:p>
          </p:txBody>
        </p: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B74FEAA6-BFE9-42BE-A263-D7F6DF27DFF9}"/>
                </a:ext>
              </a:extLst>
            </p:cNvPr>
            <p:cNvGrpSpPr/>
            <p:nvPr/>
          </p:nvGrpSpPr>
          <p:grpSpPr>
            <a:xfrm>
              <a:off x="8175008" y="4449169"/>
              <a:ext cx="2750900" cy="2338319"/>
              <a:chOff x="3155118" y="341523"/>
              <a:chExt cx="7751715" cy="6470082"/>
            </a:xfrm>
          </p:grpSpPr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9427C92A-472D-4565-8E9A-BEC6FAFA17C8}"/>
                  </a:ext>
                </a:extLst>
              </p:cNvPr>
              <p:cNvGrpSpPr/>
              <p:nvPr/>
            </p:nvGrpSpPr>
            <p:grpSpPr>
              <a:xfrm>
                <a:off x="3289110" y="341523"/>
                <a:ext cx="7509384" cy="5690786"/>
                <a:chOff x="2880985" y="341523"/>
                <a:chExt cx="7917509" cy="5514459"/>
              </a:xfrm>
            </p:grpSpPr>
            <p:sp>
              <p:nvSpPr>
                <p:cNvPr id="272" name="Rectangle 271">
                  <a:extLst>
                    <a:ext uri="{FF2B5EF4-FFF2-40B4-BE49-F238E27FC236}">
                      <a16:creationId xmlns:a16="http://schemas.microsoft.com/office/drawing/2014/main" id="{FC5A5784-A96B-4402-ACF3-B3D1E6B0A835}"/>
                    </a:ext>
                  </a:extLst>
                </p:cNvPr>
                <p:cNvSpPr/>
                <p:nvPr/>
              </p:nvSpPr>
              <p:spPr>
                <a:xfrm rot="1754815">
                  <a:off x="9753634" y="2993100"/>
                  <a:ext cx="236176" cy="1653182"/>
                </a:xfrm>
                <a:prstGeom prst="rect">
                  <a:avLst/>
                </a:prstGeom>
                <a:solidFill>
                  <a:srgbClr val="8CFA1E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6"/>
                </a:p>
              </p:txBody>
            </p:sp>
            <p:grpSp>
              <p:nvGrpSpPr>
                <p:cNvPr id="273" name="Group 272">
                  <a:extLst>
                    <a:ext uri="{FF2B5EF4-FFF2-40B4-BE49-F238E27FC236}">
                      <a16:creationId xmlns:a16="http://schemas.microsoft.com/office/drawing/2014/main" id="{56147DD1-6E68-4DD1-A3A9-A58E51BD9B6C}"/>
                    </a:ext>
                  </a:extLst>
                </p:cNvPr>
                <p:cNvGrpSpPr/>
                <p:nvPr/>
              </p:nvGrpSpPr>
              <p:grpSpPr>
                <a:xfrm>
                  <a:off x="6030018" y="341523"/>
                  <a:ext cx="771678" cy="3534976"/>
                  <a:chOff x="1826498" y="450707"/>
                  <a:chExt cx="771678" cy="3534976"/>
                </a:xfrm>
              </p:grpSpPr>
              <p:sp>
                <p:nvSpPr>
                  <p:cNvPr id="305" name="Oval 8">
                    <a:extLst>
                      <a:ext uri="{FF2B5EF4-FFF2-40B4-BE49-F238E27FC236}">
                        <a16:creationId xmlns:a16="http://schemas.microsoft.com/office/drawing/2014/main" id="{189991B6-327B-4B5E-A128-4E91BD8364E6}"/>
                      </a:ext>
                    </a:extLst>
                  </p:cNvPr>
                  <p:cNvSpPr/>
                  <p:nvPr/>
                </p:nvSpPr>
                <p:spPr>
                  <a:xfrm>
                    <a:off x="1847535" y="478083"/>
                    <a:ext cx="750641" cy="3507600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0641" h="3507600">
                        <a:moveTo>
                          <a:pt x="13" y="1706045"/>
                        </a:moveTo>
                        <a:cubicBezTo>
                          <a:pt x="-2262" y="1121466"/>
                          <a:pt x="277518" y="9172"/>
                          <a:pt x="402623" y="74"/>
                        </a:cubicBezTo>
                        <a:cubicBezTo>
                          <a:pt x="527728" y="-9024"/>
                          <a:pt x="750641" y="814797"/>
                          <a:pt x="750641" y="1651454"/>
                        </a:cubicBezTo>
                        <a:cubicBezTo>
                          <a:pt x="750641" y="2488111"/>
                          <a:pt x="541376" y="3498452"/>
                          <a:pt x="416271" y="3507550"/>
                        </a:cubicBezTo>
                        <a:cubicBezTo>
                          <a:pt x="291166" y="3516648"/>
                          <a:pt x="2288" y="2290624"/>
                          <a:pt x="13" y="1706045"/>
                        </a:cubicBezTo>
                        <a:close/>
                      </a:path>
                    </a:pathLst>
                  </a:custGeom>
                  <a:solidFill>
                    <a:srgbClr val="FB6969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06" name="Oval 8">
                    <a:extLst>
                      <a:ext uri="{FF2B5EF4-FFF2-40B4-BE49-F238E27FC236}">
                        <a16:creationId xmlns:a16="http://schemas.microsoft.com/office/drawing/2014/main" id="{9E3111D5-39A7-4288-A341-039D44371797}"/>
                      </a:ext>
                    </a:extLst>
                  </p:cNvPr>
                  <p:cNvSpPr/>
                  <p:nvPr/>
                </p:nvSpPr>
                <p:spPr>
                  <a:xfrm flipH="1">
                    <a:off x="1826498" y="450707"/>
                    <a:ext cx="441824" cy="3507576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07788 w 355679"/>
                      <a:gd name="connsiteY0" fmla="*/ 1755572 h 3507928"/>
                      <a:gd name="connsiteX1" fmla="*/ 7661 w 355679"/>
                      <a:gd name="connsiteY1" fmla="*/ 265 h 3507928"/>
                      <a:gd name="connsiteX2" fmla="*/ 355679 w 355679"/>
                      <a:gd name="connsiteY2" fmla="*/ 1651645 h 3507928"/>
                      <a:gd name="connsiteX3" fmla="*/ 21309 w 355679"/>
                      <a:gd name="connsiteY3" fmla="*/ 3507741 h 3507928"/>
                      <a:gd name="connsiteX4" fmla="*/ 107788 w 355679"/>
                      <a:gd name="connsiteY4" fmla="*/ 1755572 h 3507928"/>
                      <a:gd name="connsiteX0" fmla="*/ 112046 w 441824"/>
                      <a:gd name="connsiteY0" fmla="*/ 1755365 h 3507576"/>
                      <a:gd name="connsiteX1" fmla="*/ 11919 w 441824"/>
                      <a:gd name="connsiteY1" fmla="*/ 58 h 3507576"/>
                      <a:gd name="connsiteX2" fmla="*/ 441824 w 441824"/>
                      <a:gd name="connsiteY2" fmla="*/ 1706030 h 3507576"/>
                      <a:gd name="connsiteX3" fmla="*/ 25567 w 441824"/>
                      <a:gd name="connsiteY3" fmla="*/ 3507534 h 3507576"/>
                      <a:gd name="connsiteX4" fmla="*/ 112046 w 441824"/>
                      <a:gd name="connsiteY4" fmla="*/ 1755365 h 3507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1824" h="3507576">
                        <a:moveTo>
                          <a:pt x="112046" y="1755365"/>
                        </a:moveTo>
                        <a:cubicBezTo>
                          <a:pt x="109771" y="1170786"/>
                          <a:pt x="-43044" y="8280"/>
                          <a:pt x="11919" y="58"/>
                        </a:cubicBezTo>
                        <a:cubicBezTo>
                          <a:pt x="66882" y="-8164"/>
                          <a:pt x="441824" y="869373"/>
                          <a:pt x="441824" y="1706030"/>
                        </a:cubicBezTo>
                        <a:cubicBezTo>
                          <a:pt x="441824" y="2542687"/>
                          <a:pt x="80530" y="3499312"/>
                          <a:pt x="25567" y="3507534"/>
                        </a:cubicBezTo>
                        <a:cubicBezTo>
                          <a:pt x="-29396" y="3515756"/>
                          <a:pt x="114321" y="2339944"/>
                          <a:pt x="112046" y="1755365"/>
                        </a:cubicBezTo>
                        <a:close/>
                      </a:path>
                    </a:pathLst>
                  </a:custGeom>
                  <a:solidFill>
                    <a:srgbClr val="CA2706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DBCF5734-4EC1-4ADA-9331-5505876273D3}"/>
                    </a:ext>
                  </a:extLst>
                </p:cNvPr>
                <p:cNvGrpSpPr/>
                <p:nvPr/>
              </p:nvGrpSpPr>
              <p:grpSpPr>
                <a:xfrm>
                  <a:off x="2880985" y="396197"/>
                  <a:ext cx="7073437" cy="5459785"/>
                  <a:chOff x="2880985" y="396197"/>
                  <a:chExt cx="7073437" cy="5459785"/>
                </a:xfrm>
              </p:grpSpPr>
              <p:grpSp>
                <p:nvGrpSpPr>
                  <p:cNvPr id="279" name="Group 278">
                    <a:extLst>
                      <a:ext uri="{FF2B5EF4-FFF2-40B4-BE49-F238E27FC236}">
                        <a16:creationId xmlns:a16="http://schemas.microsoft.com/office/drawing/2014/main" id="{7D2483FB-4406-4A0F-82F4-2C7676ADAEBC}"/>
                      </a:ext>
                    </a:extLst>
                  </p:cNvPr>
                  <p:cNvGrpSpPr/>
                  <p:nvPr/>
                </p:nvGrpSpPr>
                <p:grpSpPr>
                  <a:xfrm>
                    <a:off x="2880985" y="396197"/>
                    <a:ext cx="7073437" cy="3818260"/>
                    <a:chOff x="2880985" y="396197"/>
                    <a:chExt cx="7073437" cy="3818260"/>
                  </a:xfrm>
                </p:grpSpPr>
                <p:grpSp>
                  <p:nvGrpSpPr>
                    <p:cNvPr id="281" name="Group 280">
                      <a:extLst>
                        <a:ext uri="{FF2B5EF4-FFF2-40B4-BE49-F238E27FC236}">
                          <a16:creationId xmlns:a16="http://schemas.microsoft.com/office/drawing/2014/main" id="{59DBD981-B568-468C-8E49-6431C50A544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20948" y="396197"/>
                      <a:ext cx="6578369" cy="3818260"/>
                      <a:chOff x="3120948" y="1460725"/>
                      <a:chExt cx="6578369" cy="3818260"/>
                    </a:xfrm>
                  </p:grpSpPr>
                  <p:sp>
                    <p:nvSpPr>
                      <p:cNvPr id="288" name="Oval 8">
                        <a:extLst>
                          <a:ext uri="{FF2B5EF4-FFF2-40B4-BE49-F238E27FC236}">
                            <a16:creationId xmlns:a16="http://schemas.microsoft.com/office/drawing/2014/main" id="{8CA9C277-BABD-476B-AF12-ADF9EFA47201}"/>
                          </a:ext>
                        </a:extLst>
                      </p:cNvPr>
                      <p:cNvSpPr/>
                      <p:nvPr/>
                    </p:nvSpPr>
                    <p:spPr>
                      <a:xfrm rot="1056306">
                        <a:off x="6515082" y="1460725"/>
                        <a:ext cx="750641" cy="3507600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50641" h="3507600">
                            <a:moveTo>
                              <a:pt x="13" y="1706045"/>
                            </a:moveTo>
                            <a:cubicBezTo>
                              <a:pt x="-2262" y="1121466"/>
                              <a:pt x="277518" y="9172"/>
                              <a:pt x="402623" y="74"/>
                            </a:cubicBezTo>
                            <a:cubicBezTo>
                              <a:pt x="527728" y="-9024"/>
                              <a:pt x="750641" y="814797"/>
                              <a:pt x="750641" y="1651454"/>
                            </a:cubicBezTo>
                            <a:cubicBezTo>
                              <a:pt x="750641" y="2488111"/>
                              <a:pt x="541376" y="3498452"/>
                              <a:pt x="416271" y="3507550"/>
                            </a:cubicBezTo>
                            <a:cubicBezTo>
                              <a:pt x="291166" y="3516648"/>
                              <a:pt x="2288" y="2290624"/>
                              <a:pt x="13" y="1706045"/>
                            </a:cubicBezTo>
                            <a:close/>
                          </a:path>
                        </a:pathLst>
                      </a:custGeom>
                      <a:solidFill>
                        <a:srgbClr val="FB6969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sp>
                    <p:nvSpPr>
                      <p:cNvPr id="289" name="Oval 8">
                        <a:extLst>
                          <a:ext uri="{FF2B5EF4-FFF2-40B4-BE49-F238E27FC236}">
                            <a16:creationId xmlns:a16="http://schemas.microsoft.com/office/drawing/2014/main" id="{A1B2F1D0-639C-4546-A78F-441889D6FEB4}"/>
                          </a:ext>
                        </a:extLst>
                      </p:cNvPr>
                      <p:cNvSpPr/>
                      <p:nvPr/>
                    </p:nvSpPr>
                    <p:spPr>
                      <a:xfrm rot="1048221">
                        <a:off x="6929410" y="1518176"/>
                        <a:ext cx="355679" cy="3507928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  <a:gd name="connsiteX0" fmla="*/ 107788 w 355679"/>
                          <a:gd name="connsiteY0" fmla="*/ 1755572 h 3507928"/>
                          <a:gd name="connsiteX1" fmla="*/ 7661 w 355679"/>
                          <a:gd name="connsiteY1" fmla="*/ 265 h 3507928"/>
                          <a:gd name="connsiteX2" fmla="*/ 355679 w 355679"/>
                          <a:gd name="connsiteY2" fmla="*/ 1651645 h 3507928"/>
                          <a:gd name="connsiteX3" fmla="*/ 21309 w 355679"/>
                          <a:gd name="connsiteY3" fmla="*/ 3507741 h 3507928"/>
                          <a:gd name="connsiteX4" fmla="*/ 107788 w 355679"/>
                          <a:gd name="connsiteY4" fmla="*/ 1755572 h 350792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55679" h="3507928">
                            <a:moveTo>
                              <a:pt x="107788" y="1755572"/>
                            </a:moveTo>
                            <a:cubicBezTo>
                              <a:pt x="105513" y="1170993"/>
                              <a:pt x="-33654" y="17586"/>
                              <a:pt x="7661" y="265"/>
                            </a:cubicBezTo>
                            <a:cubicBezTo>
                              <a:pt x="48976" y="-17056"/>
                              <a:pt x="355679" y="814988"/>
                              <a:pt x="355679" y="1651645"/>
                            </a:cubicBezTo>
                            <a:cubicBezTo>
                              <a:pt x="355679" y="2488302"/>
                              <a:pt x="62624" y="3490420"/>
                              <a:pt x="21309" y="3507741"/>
                            </a:cubicBezTo>
                            <a:cubicBezTo>
                              <a:pt x="-20006" y="3525062"/>
                              <a:pt x="110063" y="2340151"/>
                              <a:pt x="107788" y="1755572"/>
                            </a:cubicBezTo>
                            <a:close/>
                          </a:path>
                        </a:pathLst>
                      </a:custGeom>
                      <a:solidFill>
                        <a:srgbClr val="CA270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grpSp>
                    <p:nvGrpSpPr>
                      <p:cNvPr id="290" name="Group 289">
                        <a:extLst>
                          <a:ext uri="{FF2B5EF4-FFF2-40B4-BE49-F238E27FC236}">
                            <a16:creationId xmlns:a16="http://schemas.microsoft.com/office/drawing/2014/main" id="{1B227FEB-8A05-49E0-98D2-36B61784AE36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149556">
                        <a:off x="7026109" y="1724832"/>
                        <a:ext cx="766622" cy="3515423"/>
                        <a:chOff x="9704660" y="1938307"/>
                        <a:chExt cx="766622" cy="3515423"/>
                      </a:xfrm>
                    </p:grpSpPr>
                    <p:sp>
                      <p:nvSpPr>
                        <p:cNvPr id="303" name="Oval 8">
                          <a:extLst>
                            <a:ext uri="{FF2B5EF4-FFF2-40B4-BE49-F238E27FC236}">
                              <a16:creationId xmlns:a16="http://schemas.microsoft.com/office/drawing/2014/main" id="{6C779FE3-42B2-40AF-A265-FE6501100D6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704660" y="1938307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304" name="Oval 8">
                          <a:extLst>
                            <a:ext uri="{FF2B5EF4-FFF2-40B4-BE49-F238E27FC236}">
                              <a16:creationId xmlns:a16="http://schemas.microsoft.com/office/drawing/2014/main" id="{3CD4BCC0-7A72-4561-9613-4C1D695E51F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115603" y="1945802"/>
                          <a:ext cx="355679" cy="3507928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55679" h="3507928">
                              <a:moveTo>
                                <a:pt x="107788" y="1755572"/>
                              </a:moveTo>
                              <a:cubicBezTo>
                                <a:pt x="105513" y="1170993"/>
                                <a:pt x="-33654" y="17586"/>
                                <a:pt x="7661" y="265"/>
                              </a:cubicBezTo>
                              <a:cubicBezTo>
                                <a:pt x="48976" y="-17056"/>
                                <a:pt x="355679" y="814988"/>
                                <a:pt x="355679" y="1651645"/>
                              </a:cubicBezTo>
                              <a:cubicBezTo>
                                <a:pt x="355679" y="2488302"/>
                                <a:pt x="62624" y="3490420"/>
                                <a:pt x="21309" y="3507741"/>
                              </a:cubicBezTo>
                              <a:cubicBezTo>
                                <a:pt x="-20006" y="3525062"/>
                                <a:pt x="110063" y="2340151"/>
                                <a:pt x="107788" y="175557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291" name="Group 290">
                        <a:extLst>
                          <a:ext uri="{FF2B5EF4-FFF2-40B4-BE49-F238E27FC236}">
                            <a16:creationId xmlns:a16="http://schemas.microsoft.com/office/drawing/2014/main" id="{6126E4F6-E20C-40C4-9581-7DECC417A553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0551592">
                        <a:off x="5447094" y="1483940"/>
                        <a:ext cx="777477" cy="3522558"/>
                        <a:chOff x="3385627" y="2845973"/>
                        <a:chExt cx="777477" cy="3522558"/>
                      </a:xfrm>
                    </p:grpSpPr>
                    <p:sp>
                      <p:nvSpPr>
                        <p:cNvPr id="301" name="Oval 8">
                          <a:extLst>
                            <a:ext uri="{FF2B5EF4-FFF2-40B4-BE49-F238E27FC236}">
                              <a16:creationId xmlns:a16="http://schemas.microsoft.com/office/drawing/2014/main" id="{8B5F88A6-5934-45C5-ADA3-A3228988A33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12463" y="2845973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302" name="Oval 8">
                          <a:extLst>
                            <a:ext uri="{FF2B5EF4-FFF2-40B4-BE49-F238E27FC236}">
                              <a16:creationId xmlns:a16="http://schemas.microsoft.com/office/drawing/2014/main" id="{642F7F81-FEFC-448E-9001-CE66ABD91CA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3385627" y="2860955"/>
                          <a:ext cx="441824" cy="3507576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  <a:gd name="connsiteX0" fmla="*/ 112046 w 441824"/>
                            <a:gd name="connsiteY0" fmla="*/ 1755365 h 3507576"/>
                            <a:gd name="connsiteX1" fmla="*/ 11919 w 441824"/>
                            <a:gd name="connsiteY1" fmla="*/ 58 h 3507576"/>
                            <a:gd name="connsiteX2" fmla="*/ 441824 w 441824"/>
                            <a:gd name="connsiteY2" fmla="*/ 1706030 h 3507576"/>
                            <a:gd name="connsiteX3" fmla="*/ 25567 w 441824"/>
                            <a:gd name="connsiteY3" fmla="*/ 3507534 h 3507576"/>
                            <a:gd name="connsiteX4" fmla="*/ 112046 w 441824"/>
                            <a:gd name="connsiteY4" fmla="*/ 1755365 h 35075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41824" h="3507576">
                              <a:moveTo>
                                <a:pt x="112046" y="1755365"/>
                              </a:moveTo>
                              <a:cubicBezTo>
                                <a:pt x="109771" y="1170786"/>
                                <a:pt x="-43044" y="8280"/>
                                <a:pt x="11919" y="58"/>
                              </a:cubicBezTo>
                              <a:cubicBezTo>
                                <a:pt x="66882" y="-8164"/>
                                <a:pt x="441824" y="869373"/>
                                <a:pt x="441824" y="1706030"/>
                              </a:cubicBezTo>
                              <a:cubicBezTo>
                                <a:pt x="441824" y="2542687"/>
                                <a:pt x="80530" y="3499312"/>
                                <a:pt x="25567" y="3507534"/>
                              </a:cubicBezTo>
                              <a:cubicBezTo>
                                <a:pt x="-29396" y="3515756"/>
                                <a:pt x="114321" y="2339944"/>
                                <a:pt x="112046" y="175536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292" name="Group 291">
                        <a:extLst>
                          <a:ext uri="{FF2B5EF4-FFF2-40B4-BE49-F238E27FC236}">
                            <a16:creationId xmlns:a16="http://schemas.microsoft.com/office/drawing/2014/main" id="{A68CC782-3F9F-4538-8816-7F6A449AD185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19444345">
                        <a:off x="4970876" y="1756427"/>
                        <a:ext cx="777477" cy="3522558"/>
                        <a:chOff x="3385627" y="2845973"/>
                        <a:chExt cx="777477" cy="3522558"/>
                      </a:xfrm>
                    </p:grpSpPr>
                    <p:sp>
                      <p:nvSpPr>
                        <p:cNvPr id="299" name="Oval 8">
                          <a:extLst>
                            <a:ext uri="{FF2B5EF4-FFF2-40B4-BE49-F238E27FC236}">
                              <a16:creationId xmlns:a16="http://schemas.microsoft.com/office/drawing/2014/main" id="{F75D6DEF-7D9A-4843-AB58-628E7EA2CF6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12463" y="2845973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300" name="Oval 8">
                          <a:extLst>
                            <a:ext uri="{FF2B5EF4-FFF2-40B4-BE49-F238E27FC236}">
                              <a16:creationId xmlns:a16="http://schemas.microsoft.com/office/drawing/2014/main" id="{02D835BA-67FF-47BE-913C-973CB3658B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3385627" y="2860955"/>
                          <a:ext cx="441824" cy="3507576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  <a:gd name="connsiteX0" fmla="*/ 112046 w 441824"/>
                            <a:gd name="connsiteY0" fmla="*/ 1755365 h 3507576"/>
                            <a:gd name="connsiteX1" fmla="*/ 11919 w 441824"/>
                            <a:gd name="connsiteY1" fmla="*/ 58 h 3507576"/>
                            <a:gd name="connsiteX2" fmla="*/ 441824 w 441824"/>
                            <a:gd name="connsiteY2" fmla="*/ 1706030 h 3507576"/>
                            <a:gd name="connsiteX3" fmla="*/ 25567 w 441824"/>
                            <a:gd name="connsiteY3" fmla="*/ 3507534 h 3507576"/>
                            <a:gd name="connsiteX4" fmla="*/ 112046 w 441824"/>
                            <a:gd name="connsiteY4" fmla="*/ 1755365 h 35075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41824" h="3507576">
                              <a:moveTo>
                                <a:pt x="112046" y="1755365"/>
                              </a:moveTo>
                              <a:cubicBezTo>
                                <a:pt x="109771" y="1170786"/>
                                <a:pt x="-43044" y="8280"/>
                                <a:pt x="11919" y="58"/>
                              </a:cubicBezTo>
                              <a:cubicBezTo>
                                <a:pt x="66882" y="-8164"/>
                                <a:pt x="441824" y="869373"/>
                                <a:pt x="441824" y="1706030"/>
                              </a:cubicBezTo>
                              <a:cubicBezTo>
                                <a:pt x="441824" y="2542687"/>
                                <a:pt x="80530" y="3499312"/>
                                <a:pt x="25567" y="3507534"/>
                              </a:cubicBezTo>
                              <a:cubicBezTo>
                                <a:pt x="-29396" y="3515756"/>
                                <a:pt x="114321" y="2339944"/>
                                <a:pt x="112046" y="175536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293" name="Group 292">
                        <a:extLst>
                          <a:ext uri="{FF2B5EF4-FFF2-40B4-BE49-F238E27FC236}">
                            <a16:creationId xmlns:a16="http://schemas.microsoft.com/office/drawing/2014/main" id="{12B2DB6B-3ADE-4978-961E-B9A228D48202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3622171">
                        <a:off x="7558295" y="2264685"/>
                        <a:ext cx="766622" cy="3515423"/>
                        <a:chOff x="9704660" y="1938307"/>
                        <a:chExt cx="766622" cy="3515423"/>
                      </a:xfrm>
                    </p:grpSpPr>
                    <p:sp>
                      <p:nvSpPr>
                        <p:cNvPr id="297" name="Oval 8">
                          <a:extLst>
                            <a:ext uri="{FF2B5EF4-FFF2-40B4-BE49-F238E27FC236}">
                              <a16:creationId xmlns:a16="http://schemas.microsoft.com/office/drawing/2014/main" id="{0431909F-2E73-4E05-8288-26BB8CEB82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704660" y="1938307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298" name="Oval 8">
                          <a:extLst>
                            <a:ext uri="{FF2B5EF4-FFF2-40B4-BE49-F238E27FC236}">
                              <a16:creationId xmlns:a16="http://schemas.microsoft.com/office/drawing/2014/main" id="{E4D90190-8CEE-43FA-BF30-40A2983FF98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115603" y="1945802"/>
                          <a:ext cx="355679" cy="3507928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55679" h="3507928">
                              <a:moveTo>
                                <a:pt x="107788" y="1755572"/>
                              </a:moveTo>
                              <a:cubicBezTo>
                                <a:pt x="105513" y="1170993"/>
                                <a:pt x="-33654" y="17586"/>
                                <a:pt x="7661" y="265"/>
                              </a:cubicBezTo>
                              <a:cubicBezTo>
                                <a:pt x="48976" y="-17056"/>
                                <a:pt x="355679" y="814988"/>
                                <a:pt x="355679" y="1651645"/>
                              </a:cubicBezTo>
                              <a:cubicBezTo>
                                <a:pt x="355679" y="2488302"/>
                                <a:pt x="62624" y="3490420"/>
                                <a:pt x="21309" y="3507741"/>
                              </a:cubicBezTo>
                              <a:cubicBezTo>
                                <a:pt x="-20006" y="3525062"/>
                                <a:pt x="110063" y="2340151"/>
                                <a:pt x="107788" y="175557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294" name="Group 293">
                        <a:extLst>
                          <a:ext uri="{FF2B5EF4-FFF2-40B4-BE49-F238E27FC236}">
                            <a16:creationId xmlns:a16="http://schemas.microsoft.com/office/drawing/2014/main" id="{097E516B-F7E7-471E-B73B-673C4B10E05E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17882987">
                        <a:off x="4493488" y="2375070"/>
                        <a:ext cx="777477" cy="3522558"/>
                        <a:chOff x="3385627" y="2845973"/>
                        <a:chExt cx="777477" cy="3522558"/>
                      </a:xfrm>
                    </p:grpSpPr>
                    <p:sp>
                      <p:nvSpPr>
                        <p:cNvPr id="295" name="Oval 8">
                          <a:extLst>
                            <a:ext uri="{FF2B5EF4-FFF2-40B4-BE49-F238E27FC236}">
                              <a16:creationId xmlns:a16="http://schemas.microsoft.com/office/drawing/2014/main" id="{9F9DBBAB-DCBB-427C-A44A-0BE8C550EA2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12463" y="2845973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296" name="Oval 8">
                          <a:extLst>
                            <a:ext uri="{FF2B5EF4-FFF2-40B4-BE49-F238E27FC236}">
                              <a16:creationId xmlns:a16="http://schemas.microsoft.com/office/drawing/2014/main" id="{97CD2148-3E6A-4A31-BCF1-6821392D12B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3385627" y="2860955"/>
                          <a:ext cx="441824" cy="3507576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  <a:gd name="connsiteX0" fmla="*/ 112046 w 441824"/>
                            <a:gd name="connsiteY0" fmla="*/ 1755365 h 3507576"/>
                            <a:gd name="connsiteX1" fmla="*/ 11919 w 441824"/>
                            <a:gd name="connsiteY1" fmla="*/ 58 h 3507576"/>
                            <a:gd name="connsiteX2" fmla="*/ 441824 w 441824"/>
                            <a:gd name="connsiteY2" fmla="*/ 1706030 h 3507576"/>
                            <a:gd name="connsiteX3" fmla="*/ 25567 w 441824"/>
                            <a:gd name="connsiteY3" fmla="*/ 3507534 h 3507576"/>
                            <a:gd name="connsiteX4" fmla="*/ 112046 w 441824"/>
                            <a:gd name="connsiteY4" fmla="*/ 1755365 h 35075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41824" h="3507576">
                              <a:moveTo>
                                <a:pt x="112046" y="1755365"/>
                              </a:moveTo>
                              <a:cubicBezTo>
                                <a:pt x="109771" y="1170786"/>
                                <a:pt x="-43044" y="8280"/>
                                <a:pt x="11919" y="58"/>
                              </a:cubicBezTo>
                              <a:cubicBezTo>
                                <a:pt x="66882" y="-8164"/>
                                <a:pt x="441824" y="869373"/>
                                <a:pt x="441824" y="1706030"/>
                              </a:cubicBezTo>
                              <a:cubicBezTo>
                                <a:pt x="441824" y="2542687"/>
                                <a:pt x="80530" y="3499312"/>
                                <a:pt x="25567" y="3507534"/>
                              </a:cubicBezTo>
                              <a:cubicBezTo>
                                <a:pt x="-29396" y="3515756"/>
                                <a:pt x="114321" y="2339944"/>
                                <a:pt x="112046" y="175536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</p:grpSp>
                <p:grpSp>
                  <p:nvGrpSpPr>
                    <p:cNvPr id="282" name="Group 281">
                      <a:extLst>
                        <a:ext uri="{FF2B5EF4-FFF2-40B4-BE49-F238E27FC236}">
                          <a16:creationId xmlns:a16="http://schemas.microsoft.com/office/drawing/2014/main" id="{8BB84E48-3329-4786-89BC-0F4AD303F669}"/>
                        </a:ext>
                      </a:extLst>
                    </p:cNvPr>
                    <p:cNvGrpSpPr/>
                    <p:nvPr/>
                  </p:nvGrpSpPr>
                  <p:grpSpPr>
                    <a:xfrm rot="20091635">
                      <a:off x="2880985" y="3434039"/>
                      <a:ext cx="3579605" cy="763228"/>
                      <a:chOff x="1598093" y="3802535"/>
                      <a:chExt cx="3579605" cy="763228"/>
                    </a:xfrm>
                  </p:grpSpPr>
                  <p:sp>
                    <p:nvSpPr>
                      <p:cNvPr id="286" name="Oval 8">
                        <a:extLst>
                          <a:ext uri="{FF2B5EF4-FFF2-40B4-BE49-F238E27FC236}">
                            <a16:creationId xmlns:a16="http://schemas.microsoft.com/office/drawing/2014/main" id="{CB24CB57-377E-42A2-9C6B-457F406B9D59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>
                        <a:off x="3048577" y="2424056"/>
                        <a:ext cx="750641" cy="3507600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50641" h="3507600">
                            <a:moveTo>
                              <a:pt x="13" y="1706045"/>
                            </a:moveTo>
                            <a:cubicBezTo>
                              <a:pt x="-2262" y="1121466"/>
                              <a:pt x="277518" y="9172"/>
                              <a:pt x="402623" y="74"/>
                            </a:cubicBezTo>
                            <a:cubicBezTo>
                              <a:pt x="527728" y="-9024"/>
                              <a:pt x="750641" y="814797"/>
                              <a:pt x="750641" y="1651454"/>
                            </a:cubicBezTo>
                            <a:cubicBezTo>
                              <a:pt x="750641" y="2488111"/>
                              <a:pt x="541376" y="3498452"/>
                              <a:pt x="416271" y="3507550"/>
                            </a:cubicBezTo>
                            <a:cubicBezTo>
                              <a:pt x="291166" y="3516648"/>
                              <a:pt x="2288" y="2290624"/>
                              <a:pt x="13" y="1706045"/>
                            </a:cubicBezTo>
                            <a:close/>
                          </a:path>
                        </a:pathLst>
                      </a:custGeom>
                      <a:solidFill>
                        <a:srgbClr val="FB6969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sp>
                    <p:nvSpPr>
                      <p:cNvPr id="287" name="Oval 8">
                        <a:extLst>
                          <a:ext uri="{FF2B5EF4-FFF2-40B4-BE49-F238E27FC236}">
                            <a16:creationId xmlns:a16="http://schemas.microsoft.com/office/drawing/2014/main" id="{4D1E21C5-18E7-471B-BF1B-BC17A599C042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 flipH="1">
                        <a:off x="3130969" y="2591063"/>
                        <a:ext cx="441824" cy="3507576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  <a:gd name="connsiteX0" fmla="*/ 107788 w 355679"/>
                          <a:gd name="connsiteY0" fmla="*/ 1755572 h 3507928"/>
                          <a:gd name="connsiteX1" fmla="*/ 7661 w 355679"/>
                          <a:gd name="connsiteY1" fmla="*/ 265 h 3507928"/>
                          <a:gd name="connsiteX2" fmla="*/ 355679 w 355679"/>
                          <a:gd name="connsiteY2" fmla="*/ 1651645 h 3507928"/>
                          <a:gd name="connsiteX3" fmla="*/ 21309 w 355679"/>
                          <a:gd name="connsiteY3" fmla="*/ 3507741 h 3507928"/>
                          <a:gd name="connsiteX4" fmla="*/ 107788 w 355679"/>
                          <a:gd name="connsiteY4" fmla="*/ 1755572 h 3507928"/>
                          <a:gd name="connsiteX0" fmla="*/ 112046 w 441824"/>
                          <a:gd name="connsiteY0" fmla="*/ 1755365 h 3507576"/>
                          <a:gd name="connsiteX1" fmla="*/ 11919 w 441824"/>
                          <a:gd name="connsiteY1" fmla="*/ 58 h 3507576"/>
                          <a:gd name="connsiteX2" fmla="*/ 441824 w 441824"/>
                          <a:gd name="connsiteY2" fmla="*/ 1706030 h 3507576"/>
                          <a:gd name="connsiteX3" fmla="*/ 25567 w 441824"/>
                          <a:gd name="connsiteY3" fmla="*/ 3507534 h 3507576"/>
                          <a:gd name="connsiteX4" fmla="*/ 112046 w 441824"/>
                          <a:gd name="connsiteY4" fmla="*/ 1755365 h 35075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1824" h="3507576">
                            <a:moveTo>
                              <a:pt x="112046" y="1755365"/>
                            </a:moveTo>
                            <a:cubicBezTo>
                              <a:pt x="109771" y="1170786"/>
                              <a:pt x="-43044" y="8280"/>
                              <a:pt x="11919" y="58"/>
                            </a:cubicBezTo>
                            <a:cubicBezTo>
                              <a:pt x="66882" y="-8164"/>
                              <a:pt x="441824" y="869373"/>
                              <a:pt x="441824" y="1706030"/>
                            </a:cubicBezTo>
                            <a:cubicBezTo>
                              <a:pt x="441824" y="2542687"/>
                              <a:pt x="80530" y="3499312"/>
                              <a:pt x="25567" y="3507534"/>
                            </a:cubicBezTo>
                            <a:cubicBezTo>
                              <a:pt x="-29396" y="3515756"/>
                              <a:pt x="114321" y="2339944"/>
                              <a:pt x="112046" y="1755365"/>
                            </a:cubicBezTo>
                            <a:close/>
                          </a:path>
                        </a:pathLst>
                      </a:custGeom>
                      <a:solidFill>
                        <a:srgbClr val="CA2706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</p:grpSp>
                <p:grpSp>
                  <p:nvGrpSpPr>
                    <p:cNvPr id="283" name="Group 282">
                      <a:extLst>
                        <a:ext uri="{FF2B5EF4-FFF2-40B4-BE49-F238E27FC236}">
                          <a16:creationId xmlns:a16="http://schemas.microsoft.com/office/drawing/2014/main" id="{186C232D-E4CD-4206-9B68-9D9517BFD241}"/>
                        </a:ext>
                      </a:extLst>
                    </p:cNvPr>
                    <p:cNvGrpSpPr/>
                    <p:nvPr/>
                  </p:nvGrpSpPr>
                  <p:grpSpPr>
                    <a:xfrm rot="19409316">
                      <a:off x="6374817" y="3283913"/>
                      <a:ext cx="3579605" cy="763228"/>
                      <a:chOff x="8476579" y="4321149"/>
                      <a:chExt cx="3579605" cy="763228"/>
                    </a:xfrm>
                  </p:grpSpPr>
                  <p:sp>
                    <p:nvSpPr>
                      <p:cNvPr id="284" name="Oval 8">
                        <a:extLst>
                          <a:ext uri="{FF2B5EF4-FFF2-40B4-BE49-F238E27FC236}">
                            <a16:creationId xmlns:a16="http://schemas.microsoft.com/office/drawing/2014/main" id="{EC0396C3-239C-4832-9803-DE071FBD11C7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>
                        <a:off x="9927063" y="2942670"/>
                        <a:ext cx="750641" cy="3507600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50641" h="3507600">
                            <a:moveTo>
                              <a:pt x="13" y="1706045"/>
                            </a:moveTo>
                            <a:cubicBezTo>
                              <a:pt x="-2262" y="1121466"/>
                              <a:pt x="277518" y="9172"/>
                              <a:pt x="402623" y="74"/>
                            </a:cubicBezTo>
                            <a:cubicBezTo>
                              <a:pt x="527728" y="-9024"/>
                              <a:pt x="750641" y="814797"/>
                              <a:pt x="750641" y="1651454"/>
                            </a:cubicBezTo>
                            <a:cubicBezTo>
                              <a:pt x="750641" y="2488111"/>
                              <a:pt x="541376" y="3498452"/>
                              <a:pt x="416271" y="3507550"/>
                            </a:cubicBezTo>
                            <a:cubicBezTo>
                              <a:pt x="291166" y="3516648"/>
                              <a:pt x="2288" y="2290624"/>
                              <a:pt x="13" y="1706045"/>
                            </a:cubicBezTo>
                            <a:close/>
                          </a:path>
                        </a:pathLst>
                      </a:custGeom>
                      <a:solidFill>
                        <a:srgbClr val="FB6969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sp>
                    <p:nvSpPr>
                      <p:cNvPr id="285" name="Oval 8">
                        <a:extLst>
                          <a:ext uri="{FF2B5EF4-FFF2-40B4-BE49-F238E27FC236}">
                            <a16:creationId xmlns:a16="http://schemas.microsoft.com/office/drawing/2014/main" id="{F1C5925A-AFC4-4CDE-A7D3-A37DF507CA89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 flipH="1">
                        <a:off x="10009455" y="3109677"/>
                        <a:ext cx="441824" cy="3507576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  <a:gd name="connsiteX0" fmla="*/ 107788 w 355679"/>
                          <a:gd name="connsiteY0" fmla="*/ 1755572 h 3507928"/>
                          <a:gd name="connsiteX1" fmla="*/ 7661 w 355679"/>
                          <a:gd name="connsiteY1" fmla="*/ 265 h 3507928"/>
                          <a:gd name="connsiteX2" fmla="*/ 355679 w 355679"/>
                          <a:gd name="connsiteY2" fmla="*/ 1651645 h 3507928"/>
                          <a:gd name="connsiteX3" fmla="*/ 21309 w 355679"/>
                          <a:gd name="connsiteY3" fmla="*/ 3507741 h 3507928"/>
                          <a:gd name="connsiteX4" fmla="*/ 107788 w 355679"/>
                          <a:gd name="connsiteY4" fmla="*/ 1755572 h 3507928"/>
                          <a:gd name="connsiteX0" fmla="*/ 112046 w 441824"/>
                          <a:gd name="connsiteY0" fmla="*/ 1755365 h 3507576"/>
                          <a:gd name="connsiteX1" fmla="*/ 11919 w 441824"/>
                          <a:gd name="connsiteY1" fmla="*/ 58 h 3507576"/>
                          <a:gd name="connsiteX2" fmla="*/ 441824 w 441824"/>
                          <a:gd name="connsiteY2" fmla="*/ 1706030 h 3507576"/>
                          <a:gd name="connsiteX3" fmla="*/ 25567 w 441824"/>
                          <a:gd name="connsiteY3" fmla="*/ 3507534 h 3507576"/>
                          <a:gd name="connsiteX4" fmla="*/ 112046 w 441824"/>
                          <a:gd name="connsiteY4" fmla="*/ 1755365 h 35075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1824" h="3507576">
                            <a:moveTo>
                              <a:pt x="112046" y="1755365"/>
                            </a:moveTo>
                            <a:cubicBezTo>
                              <a:pt x="109771" y="1170786"/>
                              <a:pt x="-43044" y="8280"/>
                              <a:pt x="11919" y="58"/>
                            </a:cubicBezTo>
                            <a:cubicBezTo>
                              <a:pt x="66882" y="-8164"/>
                              <a:pt x="441824" y="869373"/>
                              <a:pt x="441824" y="1706030"/>
                            </a:cubicBezTo>
                            <a:cubicBezTo>
                              <a:pt x="441824" y="2542687"/>
                              <a:pt x="80530" y="3499312"/>
                              <a:pt x="25567" y="3507534"/>
                            </a:cubicBezTo>
                            <a:cubicBezTo>
                              <a:pt x="-29396" y="3515756"/>
                              <a:pt x="114321" y="2339944"/>
                              <a:pt x="112046" y="1755365"/>
                            </a:cubicBezTo>
                            <a:close/>
                          </a:path>
                        </a:pathLst>
                      </a:custGeom>
                      <a:solidFill>
                        <a:srgbClr val="CA2706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</p:grpSp>
              </p:grpSp>
              <p:sp>
                <p:nvSpPr>
                  <p:cNvPr id="280" name="Rectangle 279">
                    <a:extLst>
                      <a:ext uri="{FF2B5EF4-FFF2-40B4-BE49-F238E27FC236}">
                        <a16:creationId xmlns:a16="http://schemas.microsoft.com/office/drawing/2014/main" id="{AF58B9A4-9A1C-4A01-A460-6586A73F6D02}"/>
                      </a:ext>
                    </a:extLst>
                  </p:cNvPr>
                  <p:cNvSpPr/>
                  <p:nvPr/>
                </p:nvSpPr>
                <p:spPr>
                  <a:xfrm>
                    <a:off x="6299576" y="3884855"/>
                    <a:ext cx="262254" cy="1971127"/>
                  </a:xfrm>
                  <a:prstGeom prst="rect">
                    <a:avLst/>
                  </a:prstGeom>
                  <a:solidFill>
                    <a:srgbClr val="8CFA1E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9AF39053-5056-4ACC-9BF1-C4A18336DE63}"/>
                    </a:ext>
                  </a:extLst>
                </p:cNvPr>
                <p:cNvGrpSpPr/>
                <p:nvPr/>
              </p:nvGrpSpPr>
              <p:grpSpPr>
                <a:xfrm rot="1825018">
                  <a:off x="10144975" y="2253042"/>
                  <a:ext cx="653519" cy="906586"/>
                  <a:chOff x="2022491" y="3666784"/>
                  <a:chExt cx="653519" cy="906586"/>
                </a:xfrm>
              </p:grpSpPr>
              <p:sp>
                <p:nvSpPr>
                  <p:cNvPr id="276" name="Oval 8">
                    <a:extLst>
                      <a:ext uri="{FF2B5EF4-FFF2-40B4-BE49-F238E27FC236}">
                        <a16:creationId xmlns:a16="http://schemas.microsoft.com/office/drawing/2014/main" id="{064EEA24-B196-4F97-BB22-86258B478E29}"/>
                      </a:ext>
                    </a:extLst>
                  </p:cNvPr>
                  <p:cNvSpPr/>
                  <p:nvPr/>
                </p:nvSpPr>
                <p:spPr>
                  <a:xfrm>
                    <a:off x="2044399" y="3666784"/>
                    <a:ext cx="615692" cy="902896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643 w 752271"/>
                      <a:gd name="connsiteY0" fmla="*/ 1706045 h 2269228"/>
                      <a:gd name="connsiteX1" fmla="*/ 404253 w 752271"/>
                      <a:gd name="connsiteY1" fmla="*/ 74 h 2269228"/>
                      <a:gd name="connsiteX2" fmla="*/ 752271 w 752271"/>
                      <a:gd name="connsiteY2" fmla="*/ 1651454 h 2269228"/>
                      <a:gd name="connsiteX3" fmla="*/ 281423 w 752271"/>
                      <a:gd name="connsiteY3" fmla="*/ 2238308 h 2269228"/>
                      <a:gd name="connsiteX4" fmla="*/ 1643 w 752271"/>
                      <a:gd name="connsiteY4" fmla="*/ 1706045 h 2269228"/>
                      <a:gd name="connsiteX0" fmla="*/ 325 w 750953"/>
                      <a:gd name="connsiteY0" fmla="*/ 1706045 h 2357149"/>
                      <a:gd name="connsiteX1" fmla="*/ 402935 w 750953"/>
                      <a:gd name="connsiteY1" fmla="*/ 74 h 2357149"/>
                      <a:gd name="connsiteX2" fmla="*/ 750953 w 750953"/>
                      <a:gd name="connsiteY2" fmla="*/ 1651454 h 2357149"/>
                      <a:gd name="connsiteX3" fmla="*/ 342580 w 750953"/>
                      <a:gd name="connsiteY3" fmla="*/ 2352863 h 2357149"/>
                      <a:gd name="connsiteX4" fmla="*/ 325 w 750953"/>
                      <a:gd name="connsiteY4" fmla="*/ 1706045 h 2357149"/>
                      <a:gd name="connsiteX0" fmla="*/ 1643 w 752271"/>
                      <a:gd name="connsiteY0" fmla="*/ 1706045 h 2505754"/>
                      <a:gd name="connsiteX1" fmla="*/ 404253 w 752271"/>
                      <a:gd name="connsiteY1" fmla="*/ 74 h 2505754"/>
                      <a:gd name="connsiteX2" fmla="*/ 752271 w 752271"/>
                      <a:gd name="connsiteY2" fmla="*/ 1651454 h 2505754"/>
                      <a:gd name="connsiteX3" fmla="*/ 281425 w 752271"/>
                      <a:gd name="connsiteY3" fmla="*/ 2505598 h 2505754"/>
                      <a:gd name="connsiteX4" fmla="*/ 1643 w 752271"/>
                      <a:gd name="connsiteY4" fmla="*/ 1706045 h 2505754"/>
                      <a:gd name="connsiteX0" fmla="*/ 1292 w 814393"/>
                      <a:gd name="connsiteY0" fmla="*/ 1706044 h 2505754"/>
                      <a:gd name="connsiteX1" fmla="*/ 466375 w 814393"/>
                      <a:gd name="connsiteY1" fmla="*/ 74 h 2505754"/>
                      <a:gd name="connsiteX2" fmla="*/ 814393 w 814393"/>
                      <a:gd name="connsiteY2" fmla="*/ 1651454 h 2505754"/>
                      <a:gd name="connsiteX3" fmla="*/ 343547 w 814393"/>
                      <a:gd name="connsiteY3" fmla="*/ 2505598 h 2505754"/>
                      <a:gd name="connsiteX4" fmla="*/ 1292 w 814393"/>
                      <a:gd name="connsiteY4" fmla="*/ 1706044 h 2505754"/>
                      <a:gd name="connsiteX0" fmla="*/ 1411 w 939458"/>
                      <a:gd name="connsiteY0" fmla="*/ 1705977 h 2507503"/>
                      <a:gd name="connsiteX1" fmla="*/ 466494 w 939458"/>
                      <a:gd name="connsiteY1" fmla="*/ 7 h 2507503"/>
                      <a:gd name="connsiteX2" fmla="*/ 939458 w 939458"/>
                      <a:gd name="connsiteY2" fmla="*/ 1727752 h 2507503"/>
                      <a:gd name="connsiteX3" fmla="*/ 343666 w 939458"/>
                      <a:gd name="connsiteY3" fmla="*/ 2505531 h 2507503"/>
                      <a:gd name="connsiteX4" fmla="*/ 1411 w 939458"/>
                      <a:gd name="connsiteY4" fmla="*/ 1705977 h 2507503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9458" h="2526125">
                        <a:moveTo>
                          <a:pt x="1411" y="1705977"/>
                        </a:moveTo>
                        <a:cubicBezTo>
                          <a:pt x="21882" y="1288390"/>
                          <a:pt x="310153" y="-3622"/>
                          <a:pt x="466494" y="7"/>
                        </a:cubicBezTo>
                        <a:cubicBezTo>
                          <a:pt x="622835" y="3636"/>
                          <a:pt x="939458" y="891095"/>
                          <a:pt x="939458" y="1727752"/>
                        </a:cubicBezTo>
                        <a:cubicBezTo>
                          <a:pt x="918635" y="2717148"/>
                          <a:pt x="500007" y="2509160"/>
                          <a:pt x="343666" y="2505531"/>
                        </a:cubicBezTo>
                        <a:cubicBezTo>
                          <a:pt x="187325" y="2501902"/>
                          <a:pt x="-19060" y="2123564"/>
                          <a:pt x="1411" y="1705977"/>
                        </a:cubicBezTo>
                        <a:close/>
                      </a:path>
                    </a:pathLst>
                  </a:custGeom>
                  <a:solidFill>
                    <a:srgbClr val="FB6969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77" name="Oval 8">
                    <a:extLst>
                      <a:ext uri="{FF2B5EF4-FFF2-40B4-BE49-F238E27FC236}">
                        <a16:creationId xmlns:a16="http://schemas.microsoft.com/office/drawing/2014/main" id="{E3BDA6E7-8C7C-46D3-9CCC-D30E0FDA33D8}"/>
                      </a:ext>
                    </a:extLst>
                  </p:cNvPr>
                  <p:cNvSpPr/>
                  <p:nvPr/>
                </p:nvSpPr>
                <p:spPr>
                  <a:xfrm>
                    <a:off x="2276875" y="3846474"/>
                    <a:ext cx="399135" cy="724476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643 w 752271"/>
                      <a:gd name="connsiteY0" fmla="*/ 1706045 h 2269228"/>
                      <a:gd name="connsiteX1" fmla="*/ 404253 w 752271"/>
                      <a:gd name="connsiteY1" fmla="*/ 74 h 2269228"/>
                      <a:gd name="connsiteX2" fmla="*/ 752271 w 752271"/>
                      <a:gd name="connsiteY2" fmla="*/ 1651454 h 2269228"/>
                      <a:gd name="connsiteX3" fmla="*/ 281423 w 752271"/>
                      <a:gd name="connsiteY3" fmla="*/ 2238308 h 2269228"/>
                      <a:gd name="connsiteX4" fmla="*/ 1643 w 752271"/>
                      <a:gd name="connsiteY4" fmla="*/ 1706045 h 2269228"/>
                      <a:gd name="connsiteX0" fmla="*/ 325 w 750953"/>
                      <a:gd name="connsiteY0" fmla="*/ 1706045 h 2357149"/>
                      <a:gd name="connsiteX1" fmla="*/ 402935 w 750953"/>
                      <a:gd name="connsiteY1" fmla="*/ 74 h 2357149"/>
                      <a:gd name="connsiteX2" fmla="*/ 750953 w 750953"/>
                      <a:gd name="connsiteY2" fmla="*/ 1651454 h 2357149"/>
                      <a:gd name="connsiteX3" fmla="*/ 342580 w 750953"/>
                      <a:gd name="connsiteY3" fmla="*/ 2352863 h 2357149"/>
                      <a:gd name="connsiteX4" fmla="*/ 325 w 750953"/>
                      <a:gd name="connsiteY4" fmla="*/ 1706045 h 2357149"/>
                      <a:gd name="connsiteX0" fmla="*/ 1643 w 752271"/>
                      <a:gd name="connsiteY0" fmla="*/ 1706045 h 2505754"/>
                      <a:gd name="connsiteX1" fmla="*/ 404253 w 752271"/>
                      <a:gd name="connsiteY1" fmla="*/ 74 h 2505754"/>
                      <a:gd name="connsiteX2" fmla="*/ 752271 w 752271"/>
                      <a:gd name="connsiteY2" fmla="*/ 1651454 h 2505754"/>
                      <a:gd name="connsiteX3" fmla="*/ 281425 w 752271"/>
                      <a:gd name="connsiteY3" fmla="*/ 2505598 h 2505754"/>
                      <a:gd name="connsiteX4" fmla="*/ 1643 w 752271"/>
                      <a:gd name="connsiteY4" fmla="*/ 1706045 h 2505754"/>
                      <a:gd name="connsiteX0" fmla="*/ 1292 w 814393"/>
                      <a:gd name="connsiteY0" fmla="*/ 1706044 h 2505754"/>
                      <a:gd name="connsiteX1" fmla="*/ 466375 w 814393"/>
                      <a:gd name="connsiteY1" fmla="*/ 74 h 2505754"/>
                      <a:gd name="connsiteX2" fmla="*/ 814393 w 814393"/>
                      <a:gd name="connsiteY2" fmla="*/ 1651454 h 2505754"/>
                      <a:gd name="connsiteX3" fmla="*/ 343547 w 814393"/>
                      <a:gd name="connsiteY3" fmla="*/ 2505598 h 2505754"/>
                      <a:gd name="connsiteX4" fmla="*/ 1292 w 814393"/>
                      <a:gd name="connsiteY4" fmla="*/ 1706044 h 2505754"/>
                      <a:gd name="connsiteX0" fmla="*/ 1411 w 939458"/>
                      <a:gd name="connsiteY0" fmla="*/ 1705977 h 2507503"/>
                      <a:gd name="connsiteX1" fmla="*/ 466494 w 939458"/>
                      <a:gd name="connsiteY1" fmla="*/ 7 h 2507503"/>
                      <a:gd name="connsiteX2" fmla="*/ 939458 w 939458"/>
                      <a:gd name="connsiteY2" fmla="*/ 1727752 h 2507503"/>
                      <a:gd name="connsiteX3" fmla="*/ 343666 w 939458"/>
                      <a:gd name="connsiteY3" fmla="*/ 2505531 h 2507503"/>
                      <a:gd name="connsiteX4" fmla="*/ 1411 w 939458"/>
                      <a:gd name="connsiteY4" fmla="*/ 1705977 h 2507503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210476 w 607084"/>
                      <a:gd name="connsiteY0" fmla="*/ 1744159 h 2523322"/>
                      <a:gd name="connsiteX1" fmla="*/ 134120 w 607084"/>
                      <a:gd name="connsiteY1" fmla="*/ 7 h 2523322"/>
                      <a:gd name="connsiteX2" fmla="*/ 607084 w 607084"/>
                      <a:gd name="connsiteY2" fmla="*/ 1727752 h 2523322"/>
                      <a:gd name="connsiteX3" fmla="*/ 11292 w 607084"/>
                      <a:gd name="connsiteY3" fmla="*/ 2505531 h 2523322"/>
                      <a:gd name="connsiteX4" fmla="*/ 210476 w 607084"/>
                      <a:gd name="connsiteY4" fmla="*/ 1744159 h 2523322"/>
                      <a:gd name="connsiteX0" fmla="*/ 212415 w 609023"/>
                      <a:gd name="connsiteY0" fmla="*/ 1247778 h 2026941"/>
                      <a:gd name="connsiteX1" fmla="*/ 406778 w 609023"/>
                      <a:gd name="connsiteY1" fmla="*/ 16 h 2026941"/>
                      <a:gd name="connsiteX2" fmla="*/ 609023 w 609023"/>
                      <a:gd name="connsiteY2" fmla="*/ 1231371 h 2026941"/>
                      <a:gd name="connsiteX3" fmla="*/ 13231 w 609023"/>
                      <a:gd name="connsiteY3" fmla="*/ 2009150 h 2026941"/>
                      <a:gd name="connsiteX4" fmla="*/ 212415 w 609023"/>
                      <a:gd name="connsiteY4" fmla="*/ 1247778 h 2026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9023" h="2026941">
                        <a:moveTo>
                          <a:pt x="212415" y="1247778"/>
                        </a:moveTo>
                        <a:cubicBezTo>
                          <a:pt x="278006" y="912922"/>
                          <a:pt x="340677" y="2750"/>
                          <a:pt x="406778" y="16"/>
                        </a:cubicBezTo>
                        <a:cubicBezTo>
                          <a:pt x="472879" y="-2718"/>
                          <a:pt x="609023" y="394714"/>
                          <a:pt x="609023" y="1231371"/>
                        </a:cubicBezTo>
                        <a:cubicBezTo>
                          <a:pt x="588200" y="2220767"/>
                          <a:pt x="79332" y="2006416"/>
                          <a:pt x="13231" y="2009150"/>
                        </a:cubicBezTo>
                        <a:cubicBezTo>
                          <a:pt x="-52870" y="2011884"/>
                          <a:pt x="146824" y="1582634"/>
                          <a:pt x="212415" y="1247778"/>
                        </a:cubicBezTo>
                        <a:close/>
                      </a:path>
                    </a:pathLst>
                  </a:custGeom>
                  <a:solidFill>
                    <a:srgbClr val="8CFA1E"/>
                  </a:solidFill>
                  <a:ln w="38100">
                    <a:solidFill>
                      <a:srgbClr val="8CFA1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78" name="Oval 8">
                    <a:extLst>
                      <a:ext uri="{FF2B5EF4-FFF2-40B4-BE49-F238E27FC236}">
                        <a16:creationId xmlns:a16="http://schemas.microsoft.com/office/drawing/2014/main" id="{A7327950-3201-4A69-920F-43BF081F9B8F}"/>
                      </a:ext>
                    </a:extLst>
                  </p:cNvPr>
                  <p:cNvSpPr/>
                  <p:nvPr/>
                </p:nvSpPr>
                <p:spPr>
                  <a:xfrm>
                    <a:off x="2022491" y="3928469"/>
                    <a:ext cx="455116" cy="644901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643 w 752271"/>
                      <a:gd name="connsiteY0" fmla="*/ 1706045 h 2269228"/>
                      <a:gd name="connsiteX1" fmla="*/ 404253 w 752271"/>
                      <a:gd name="connsiteY1" fmla="*/ 74 h 2269228"/>
                      <a:gd name="connsiteX2" fmla="*/ 752271 w 752271"/>
                      <a:gd name="connsiteY2" fmla="*/ 1651454 h 2269228"/>
                      <a:gd name="connsiteX3" fmla="*/ 281423 w 752271"/>
                      <a:gd name="connsiteY3" fmla="*/ 2238308 h 2269228"/>
                      <a:gd name="connsiteX4" fmla="*/ 1643 w 752271"/>
                      <a:gd name="connsiteY4" fmla="*/ 1706045 h 2269228"/>
                      <a:gd name="connsiteX0" fmla="*/ 325 w 750953"/>
                      <a:gd name="connsiteY0" fmla="*/ 1706045 h 2357149"/>
                      <a:gd name="connsiteX1" fmla="*/ 402935 w 750953"/>
                      <a:gd name="connsiteY1" fmla="*/ 74 h 2357149"/>
                      <a:gd name="connsiteX2" fmla="*/ 750953 w 750953"/>
                      <a:gd name="connsiteY2" fmla="*/ 1651454 h 2357149"/>
                      <a:gd name="connsiteX3" fmla="*/ 342580 w 750953"/>
                      <a:gd name="connsiteY3" fmla="*/ 2352863 h 2357149"/>
                      <a:gd name="connsiteX4" fmla="*/ 325 w 750953"/>
                      <a:gd name="connsiteY4" fmla="*/ 1706045 h 2357149"/>
                      <a:gd name="connsiteX0" fmla="*/ 1643 w 752271"/>
                      <a:gd name="connsiteY0" fmla="*/ 1706045 h 2505754"/>
                      <a:gd name="connsiteX1" fmla="*/ 404253 w 752271"/>
                      <a:gd name="connsiteY1" fmla="*/ 74 h 2505754"/>
                      <a:gd name="connsiteX2" fmla="*/ 752271 w 752271"/>
                      <a:gd name="connsiteY2" fmla="*/ 1651454 h 2505754"/>
                      <a:gd name="connsiteX3" fmla="*/ 281425 w 752271"/>
                      <a:gd name="connsiteY3" fmla="*/ 2505598 h 2505754"/>
                      <a:gd name="connsiteX4" fmla="*/ 1643 w 752271"/>
                      <a:gd name="connsiteY4" fmla="*/ 1706045 h 2505754"/>
                      <a:gd name="connsiteX0" fmla="*/ 1292 w 814393"/>
                      <a:gd name="connsiteY0" fmla="*/ 1706044 h 2505754"/>
                      <a:gd name="connsiteX1" fmla="*/ 466375 w 814393"/>
                      <a:gd name="connsiteY1" fmla="*/ 74 h 2505754"/>
                      <a:gd name="connsiteX2" fmla="*/ 814393 w 814393"/>
                      <a:gd name="connsiteY2" fmla="*/ 1651454 h 2505754"/>
                      <a:gd name="connsiteX3" fmla="*/ 343547 w 814393"/>
                      <a:gd name="connsiteY3" fmla="*/ 2505598 h 2505754"/>
                      <a:gd name="connsiteX4" fmla="*/ 1292 w 814393"/>
                      <a:gd name="connsiteY4" fmla="*/ 1706044 h 2505754"/>
                      <a:gd name="connsiteX0" fmla="*/ 1411 w 939458"/>
                      <a:gd name="connsiteY0" fmla="*/ 1705977 h 2507503"/>
                      <a:gd name="connsiteX1" fmla="*/ 466494 w 939458"/>
                      <a:gd name="connsiteY1" fmla="*/ 7 h 2507503"/>
                      <a:gd name="connsiteX2" fmla="*/ 939458 w 939458"/>
                      <a:gd name="connsiteY2" fmla="*/ 1727752 h 2507503"/>
                      <a:gd name="connsiteX3" fmla="*/ 343666 w 939458"/>
                      <a:gd name="connsiteY3" fmla="*/ 2505531 h 2507503"/>
                      <a:gd name="connsiteX4" fmla="*/ 1411 w 939458"/>
                      <a:gd name="connsiteY4" fmla="*/ 1705977 h 2507503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39 w 938086"/>
                      <a:gd name="connsiteY0" fmla="*/ 980493 h 1800641"/>
                      <a:gd name="connsiteX1" fmla="*/ 360999 w 938086"/>
                      <a:gd name="connsiteY1" fmla="*/ 14 h 1800641"/>
                      <a:gd name="connsiteX2" fmla="*/ 938086 w 938086"/>
                      <a:gd name="connsiteY2" fmla="*/ 1002268 h 1800641"/>
                      <a:gd name="connsiteX3" fmla="*/ 342294 w 938086"/>
                      <a:gd name="connsiteY3" fmla="*/ 1780047 h 1800641"/>
                      <a:gd name="connsiteX4" fmla="*/ 39 w 938086"/>
                      <a:gd name="connsiteY4" fmla="*/ 980493 h 1800641"/>
                      <a:gd name="connsiteX0" fmla="*/ 30 w 625710"/>
                      <a:gd name="connsiteY0" fmla="*/ 980521 h 1790594"/>
                      <a:gd name="connsiteX1" fmla="*/ 360990 w 625710"/>
                      <a:gd name="connsiteY1" fmla="*/ 42 h 1790594"/>
                      <a:gd name="connsiteX2" fmla="*/ 625710 w 625710"/>
                      <a:gd name="connsiteY2" fmla="*/ 964112 h 1790594"/>
                      <a:gd name="connsiteX3" fmla="*/ 342285 w 625710"/>
                      <a:gd name="connsiteY3" fmla="*/ 1780075 h 1790594"/>
                      <a:gd name="connsiteX4" fmla="*/ 30 w 625710"/>
                      <a:gd name="connsiteY4" fmla="*/ 980521 h 1790594"/>
                      <a:gd name="connsiteX0" fmla="*/ 30 w 694442"/>
                      <a:gd name="connsiteY0" fmla="*/ 980521 h 1804306"/>
                      <a:gd name="connsiteX1" fmla="*/ 360990 w 694442"/>
                      <a:gd name="connsiteY1" fmla="*/ 42 h 1804306"/>
                      <a:gd name="connsiteX2" fmla="*/ 625710 w 694442"/>
                      <a:gd name="connsiteY2" fmla="*/ 964112 h 1804306"/>
                      <a:gd name="connsiteX3" fmla="*/ 342285 w 694442"/>
                      <a:gd name="connsiteY3" fmla="*/ 1780075 h 1804306"/>
                      <a:gd name="connsiteX4" fmla="*/ 30 w 694442"/>
                      <a:gd name="connsiteY4" fmla="*/ 980521 h 1804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4442" h="1804306">
                        <a:moveTo>
                          <a:pt x="30" y="980521"/>
                        </a:moveTo>
                        <a:cubicBezTo>
                          <a:pt x="3147" y="683849"/>
                          <a:pt x="256710" y="2777"/>
                          <a:pt x="360990" y="42"/>
                        </a:cubicBezTo>
                        <a:cubicBezTo>
                          <a:pt x="465270" y="-2693"/>
                          <a:pt x="625710" y="127455"/>
                          <a:pt x="625710" y="964112"/>
                        </a:cubicBezTo>
                        <a:cubicBezTo>
                          <a:pt x="854781" y="2029873"/>
                          <a:pt x="446565" y="1777340"/>
                          <a:pt x="342285" y="1780075"/>
                        </a:cubicBezTo>
                        <a:cubicBezTo>
                          <a:pt x="238005" y="1782810"/>
                          <a:pt x="-3087" y="1277193"/>
                          <a:pt x="30" y="980521"/>
                        </a:cubicBezTo>
                        <a:close/>
                      </a:path>
                    </a:pathLst>
                  </a:custGeom>
                  <a:solidFill>
                    <a:srgbClr val="8CFA1E"/>
                  </a:solidFill>
                  <a:ln w="38100">
                    <a:solidFill>
                      <a:srgbClr val="8CFA1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</p:grpSp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9EA0819A-AA1C-494E-AA5A-BB7BE6F6FE09}"/>
                  </a:ext>
                </a:extLst>
              </p:cNvPr>
              <p:cNvGrpSpPr/>
              <p:nvPr/>
            </p:nvGrpSpPr>
            <p:grpSpPr>
              <a:xfrm>
                <a:off x="3951081" y="4381856"/>
                <a:ext cx="1893808" cy="1596684"/>
                <a:chOff x="4142148" y="4572925"/>
                <a:chExt cx="1893808" cy="1596684"/>
              </a:xfrm>
            </p:grpSpPr>
            <p:grpSp>
              <p:nvGrpSpPr>
                <p:cNvPr id="264" name="Group 263">
                  <a:extLst>
                    <a:ext uri="{FF2B5EF4-FFF2-40B4-BE49-F238E27FC236}">
                      <a16:creationId xmlns:a16="http://schemas.microsoft.com/office/drawing/2014/main" id="{0A2B2B6B-B26E-472E-8970-689690FC6D55}"/>
                    </a:ext>
                  </a:extLst>
                </p:cNvPr>
                <p:cNvGrpSpPr/>
                <p:nvPr/>
              </p:nvGrpSpPr>
              <p:grpSpPr>
                <a:xfrm>
                  <a:off x="4142148" y="4572925"/>
                  <a:ext cx="1893808" cy="1596684"/>
                  <a:chOff x="816822" y="1353047"/>
                  <a:chExt cx="1893808" cy="1596684"/>
                </a:xfrm>
              </p:grpSpPr>
              <p:sp>
                <p:nvSpPr>
                  <p:cNvPr id="266" name="Heart 265">
                    <a:extLst>
                      <a:ext uri="{FF2B5EF4-FFF2-40B4-BE49-F238E27FC236}">
                        <a16:creationId xmlns:a16="http://schemas.microsoft.com/office/drawing/2014/main" id="{9CA25A0E-4B87-4E61-9D97-0A920CC3D74F}"/>
                      </a:ext>
                    </a:extLst>
                  </p:cNvPr>
                  <p:cNvSpPr/>
                  <p:nvPr/>
                </p:nvSpPr>
                <p:spPr>
                  <a:xfrm rot="16036507">
                    <a:off x="965384" y="1204485"/>
                    <a:ext cx="1596684" cy="1893808"/>
                  </a:xfrm>
                  <a:prstGeom prst="heart">
                    <a:avLst/>
                  </a:prstGeom>
                  <a:solidFill>
                    <a:srgbClr val="8CFA1E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67" name="Freeform 266">
                    <a:extLst>
                      <a:ext uri="{FF2B5EF4-FFF2-40B4-BE49-F238E27FC236}">
                        <a16:creationId xmlns:a16="http://schemas.microsoft.com/office/drawing/2014/main" id="{3B6ED02B-6AFC-44B1-A24E-0BCA0962B6FE}"/>
                      </a:ext>
                    </a:extLst>
                  </p:cNvPr>
                  <p:cNvSpPr/>
                  <p:nvPr/>
                </p:nvSpPr>
                <p:spPr>
                  <a:xfrm>
                    <a:off x="1064525" y="1569493"/>
                    <a:ext cx="736979" cy="545910"/>
                  </a:xfrm>
                  <a:custGeom>
                    <a:avLst/>
                    <a:gdLst>
                      <a:gd name="connsiteX0" fmla="*/ 736979 w 736979"/>
                      <a:gd name="connsiteY0" fmla="*/ 545910 h 545910"/>
                      <a:gd name="connsiteX1" fmla="*/ 709684 w 736979"/>
                      <a:gd name="connsiteY1" fmla="*/ 368489 h 545910"/>
                      <a:gd name="connsiteX2" fmla="*/ 682388 w 736979"/>
                      <a:gd name="connsiteY2" fmla="*/ 327546 h 545910"/>
                      <a:gd name="connsiteX3" fmla="*/ 641445 w 736979"/>
                      <a:gd name="connsiteY3" fmla="*/ 300250 h 545910"/>
                      <a:gd name="connsiteX4" fmla="*/ 600502 w 736979"/>
                      <a:gd name="connsiteY4" fmla="*/ 286603 h 545910"/>
                      <a:gd name="connsiteX5" fmla="*/ 450376 w 736979"/>
                      <a:gd name="connsiteY5" fmla="*/ 300250 h 545910"/>
                      <a:gd name="connsiteX6" fmla="*/ 409433 w 736979"/>
                      <a:gd name="connsiteY6" fmla="*/ 313898 h 545910"/>
                      <a:gd name="connsiteX7" fmla="*/ 354842 w 736979"/>
                      <a:gd name="connsiteY7" fmla="*/ 327546 h 545910"/>
                      <a:gd name="connsiteX8" fmla="*/ 218365 w 736979"/>
                      <a:gd name="connsiteY8" fmla="*/ 313898 h 545910"/>
                      <a:gd name="connsiteX9" fmla="*/ 177421 w 736979"/>
                      <a:gd name="connsiteY9" fmla="*/ 300250 h 545910"/>
                      <a:gd name="connsiteX10" fmla="*/ 136478 w 736979"/>
                      <a:gd name="connsiteY10" fmla="*/ 259307 h 545910"/>
                      <a:gd name="connsiteX11" fmla="*/ 95535 w 736979"/>
                      <a:gd name="connsiteY11" fmla="*/ 232011 h 545910"/>
                      <a:gd name="connsiteX12" fmla="*/ 68239 w 736979"/>
                      <a:gd name="connsiteY12" fmla="*/ 191068 h 545910"/>
                      <a:gd name="connsiteX13" fmla="*/ 40944 w 736979"/>
                      <a:gd name="connsiteY13" fmla="*/ 109182 h 545910"/>
                      <a:gd name="connsiteX14" fmla="*/ 13648 w 736979"/>
                      <a:gd name="connsiteY14" fmla="*/ 27295 h 545910"/>
                      <a:gd name="connsiteX15" fmla="*/ 0 w 736979"/>
                      <a:gd name="connsiteY15" fmla="*/ 0 h 545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36979" h="545910">
                        <a:moveTo>
                          <a:pt x="736979" y="545910"/>
                        </a:moveTo>
                        <a:cubicBezTo>
                          <a:pt x="733065" y="506766"/>
                          <a:pt x="734277" y="417674"/>
                          <a:pt x="709684" y="368489"/>
                        </a:cubicBezTo>
                        <a:cubicBezTo>
                          <a:pt x="702348" y="353818"/>
                          <a:pt x="693986" y="339144"/>
                          <a:pt x="682388" y="327546"/>
                        </a:cubicBezTo>
                        <a:cubicBezTo>
                          <a:pt x="670790" y="315948"/>
                          <a:pt x="656116" y="307585"/>
                          <a:pt x="641445" y="300250"/>
                        </a:cubicBezTo>
                        <a:cubicBezTo>
                          <a:pt x="628578" y="293816"/>
                          <a:pt x="614150" y="291152"/>
                          <a:pt x="600502" y="286603"/>
                        </a:cubicBezTo>
                        <a:cubicBezTo>
                          <a:pt x="550460" y="291152"/>
                          <a:pt x="500119" y="293144"/>
                          <a:pt x="450376" y="300250"/>
                        </a:cubicBezTo>
                        <a:cubicBezTo>
                          <a:pt x="436135" y="302284"/>
                          <a:pt x="423265" y="309946"/>
                          <a:pt x="409433" y="313898"/>
                        </a:cubicBezTo>
                        <a:cubicBezTo>
                          <a:pt x="391398" y="319051"/>
                          <a:pt x="373039" y="322997"/>
                          <a:pt x="354842" y="327546"/>
                        </a:cubicBezTo>
                        <a:cubicBezTo>
                          <a:pt x="309350" y="322997"/>
                          <a:pt x="263553" y="320850"/>
                          <a:pt x="218365" y="313898"/>
                        </a:cubicBezTo>
                        <a:cubicBezTo>
                          <a:pt x="204146" y="311710"/>
                          <a:pt x="189391" y="308230"/>
                          <a:pt x="177421" y="300250"/>
                        </a:cubicBezTo>
                        <a:cubicBezTo>
                          <a:pt x="161362" y="289544"/>
                          <a:pt x="151305" y="271663"/>
                          <a:pt x="136478" y="259307"/>
                        </a:cubicBezTo>
                        <a:cubicBezTo>
                          <a:pt x="123877" y="248806"/>
                          <a:pt x="109183" y="241110"/>
                          <a:pt x="95535" y="232011"/>
                        </a:cubicBezTo>
                        <a:cubicBezTo>
                          <a:pt x="86436" y="218363"/>
                          <a:pt x="74901" y="206057"/>
                          <a:pt x="68239" y="191068"/>
                        </a:cubicBezTo>
                        <a:cubicBezTo>
                          <a:pt x="56554" y="164776"/>
                          <a:pt x="50042" y="136477"/>
                          <a:pt x="40944" y="109182"/>
                        </a:cubicBezTo>
                        <a:cubicBezTo>
                          <a:pt x="40943" y="109180"/>
                          <a:pt x="13649" y="27298"/>
                          <a:pt x="13648" y="27295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68" name="Freeform 267">
                    <a:extLst>
                      <a:ext uri="{FF2B5EF4-FFF2-40B4-BE49-F238E27FC236}">
                        <a16:creationId xmlns:a16="http://schemas.microsoft.com/office/drawing/2014/main" id="{56666351-A27C-4B92-A898-931B112F962E}"/>
                      </a:ext>
                    </a:extLst>
                  </p:cNvPr>
                  <p:cNvSpPr/>
                  <p:nvPr/>
                </p:nvSpPr>
                <p:spPr>
                  <a:xfrm>
                    <a:off x="1815152" y="2114204"/>
                    <a:ext cx="832514" cy="96733"/>
                  </a:xfrm>
                  <a:custGeom>
                    <a:avLst/>
                    <a:gdLst>
                      <a:gd name="connsiteX0" fmla="*/ 0 w 832514"/>
                      <a:gd name="connsiteY0" fmla="*/ 1199 h 96733"/>
                      <a:gd name="connsiteX1" fmla="*/ 54591 w 832514"/>
                      <a:gd name="connsiteY1" fmla="*/ 69438 h 96733"/>
                      <a:gd name="connsiteX2" fmla="*/ 163773 w 832514"/>
                      <a:gd name="connsiteY2" fmla="*/ 96733 h 96733"/>
                      <a:gd name="connsiteX3" fmla="*/ 341194 w 832514"/>
                      <a:gd name="connsiteY3" fmla="*/ 83086 h 96733"/>
                      <a:gd name="connsiteX4" fmla="*/ 382138 w 832514"/>
                      <a:gd name="connsiteY4" fmla="*/ 69438 h 96733"/>
                      <a:gd name="connsiteX5" fmla="*/ 464024 w 832514"/>
                      <a:gd name="connsiteY5" fmla="*/ 28495 h 96733"/>
                      <a:gd name="connsiteX6" fmla="*/ 723332 w 832514"/>
                      <a:gd name="connsiteY6" fmla="*/ 14847 h 96733"/>
                      <a:gd name="connsiteX7" fmla="*/ 832514 w 832514"/>
                      <a:gd name="connsiteY7" fmla="*/ 1199 h 96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2514" h="96733">
                        <a:moveTo>
                          <a:pt x="0" y="1199"/>
                        </a:moveTo>
                        <a:cubicBezTo>
                          <a:pt x="18197" y="23945"/>
                          <a:pt x="32474" y="50481"/>
                          <a:pt x="54591" y="69438"/>
                        </a:cubicBezTo>
                        <a:cubicBezTo>
                          <a:pt x="67364" y="80386"/>
                          <a:pt x="162333" y="96445"/>
                          <a:pt x="163773" y="96733"/>
                        </a:cubicBezTo>
                        <a:cubicBezTo>
                          <a:pt x="222913" y="92184"/>
                          <a:pt x="282337" y="90443"/>
                          <a:pt x="341194" y="83086"/>
                        </a:cubicBezTo>
                        <a:cubicBezTo>
                          <a:pt x="355469" y="81302"/>
                          <a:pt x="369271" y="75872"/>
                          <a:pt x="382138" y="69438"/>
                        </a:cubicBezTo>
                        <a:cubicBezTo>
                          <a:pt x="418434" y="51290"/>
                          <a:pt x="422094" y="32307"/>
                          <a:pt x="464024" y="28495"/>
                        </a:cubicBezTo>
                        <a:cubicBezTo>
                          <a:pt x="550224" y="20659"/>
                          <a:pt x="636896" y="19396"/>
                          <a:pt x="723332" y="14847"/>
                        </a:cubicBezTo>
                        <a:cubicBezTo>
                          <a:pt x="785854" y="-5994"/>
                          <a:pt x="749889" y="1199"/>
                          <a:pt x="832514" y="1199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69" name="Freeform 268">
                    <a:extLst>
                      <a:ext uri="{FF2B5EF4-FFF2-40B4-BE49-F238E27FC236}">
                        <a16:creationId xmlns:a16="http://schemas.microsoft.com/office/drawing/2014/main" id="{DE2A13C7-C31D-4D40-A58B-3385C6BFB5C0}"/>
                      </a:ext>
                    </a:extLst>
                  </p:cNvPr>
                  <p:cNvSpPr/>
                  <p:nvPr/>
                </p:nvSpPr>
                <p:spPr>
                  <a:xfrm>
                    <a:off x="982639" y="2169994"/>
                    <a:ext cx="859809" cy="559558"/>
                  </a:xfrm>
                  <a:custGeom>
                    <a:avLst/>
                    <a:gdLst>
                      <a:gd name="connsiteX0" fmla="*/ 859809 w 859809"/>
                      <a:gd name="connsiteY0" fmla="*/ 0 h 559558"/>
                      <a:gd name="connsiteX1" fmla="*/ 764274 w 859809"/>
                      <a:gd name="connsiteY1" fmla="*/ 109182 h 559558"/>
                      <a:gd name="connsiteX2" fmla="*/ 736979 w 859809"/>
                      <a:gd name="connsiteY2" fmla="*/ 204716 h 559558"/>
                      <a:gd name="connsiteX3" fmla="*/ 709683 w 859809"/>
                      <a:gd name="connsiteY3" fmla="*/ 245660 h 559558"/>
                      <a:gd name="connsiteX4" fmla="*/ 682388 w 859809"/>
                      <a:gd name="connsiteY4" fmla="*/ 341194 h 559558"/>
                      <a:gd name="connsiteX5" fmla="*/ 532262 w 859809"/>
                      <a:gd name="connsiteY5" fmla="*/ 436728 h 559558"/>
                      <a:gd name="connsiteX6" fmla="*/ 122830 w 859809"/>
                      <a:gd name="connsiteY6" fmla="*/ 450376 h 559558"/>
                      <a:gd name="connsiteX7" fmla="*/ 54591 w 859809"/>
                      <a:gd name="connsiteY7" fmla="*/ 504967 h 559558"/>
                      <a:gd name="connsiteX8" fmla="*/ 0 w 859809"/>
                      <a:gd name="connsiteY8" fmla="*/ 559558 h 559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9809" h="559558">
                        <a:moveTo>
                          <a:pt x="859809" y="0"/>
                        </a:moveTo>
                        <a:cubicBezTo>
                          <a:pt x="824238" y="35571"/>
                          <a:pt x="786842" y="64045"/>
                          <a:pt x="764274" y="109182"/>
                        </a:cubicBezTo>
                        <a:cubicBezTo>
                          <a:pt x="737723" y="162283"/>
                          <a:pt x="763207" y="143518"/>
                          <a:pt x="736979" y="204716"/>
                        </a:cubicBezTo>
                        <a:cubicBezTo>
                          <a:pt x="730518" y="219793"/>
                          <a:pt x="718782" y="232012"/>
                          <a:pt x="709683" y="245660"/>
                        </a:cubicBezTo>
                        <a:cubicBezTo>
                          <a:pt x="708668" y="249718"/>
                          <a:pt x="689603" y="331918"/>
                          <a:pt x="682388" y="341194"/>
                        </a:cubicBezTo>
                        <a:cubicBezTo>
                          <a:pt x="627483" y="411785"/>
                          <a:pt x="612282" y="432155"/>
                          <a:pt x="532262" y="436728"/>
                        </a:cubicBezTo>
                        <a:cubicBezTo>
                          <a:pt x="395931" y="444518"/>
                          <a:pt x="259307" y="445827"/>
                          <a:pt x="122830" y="450376"/>
                        </a:cubicBezTo>
                        <a:cubicBezTo>
                          <a:pt x="43121" y="476946"/>
                          <a:pt x="116322" y="443235"/>
                          <a:pt x="54591" y="504967"/>
                        </a:cubicBezTo>
                        <a:cubicBezTo>
                          <a:pt x="-11286" y="570845"/>
                          <a:pt x="31198" y="497164"/>
                          <a:pt x="0" y="55955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70" name="Freeform 269">
                    <a:extLst>
                      <a:ext uri="{FF2B5EF4-FFF2-40B4-BE49-F238E27FC236}">
                        <a16:creationId xmlns:a16="http://schemas.microsoft.com/office/drawing/2014/main" id="{B89CEC05-C6CB-4768-84F3-1FDE1FF072B4}"/>
                      </a:ext>
                    </a:extLst>
                  </p:cNvPr>
                  <p:cNvSpPr/>
                  <p:nvPr/>
                </p:nvSpPr>
                <p:spPr>
                  <a:xfrm>
                    <a:off x="1856096" y="2224585"/>
                    <a:ext cx="138193" cy="532263"/>
                  </a:xfrm>
                  <a:custGeom>
                    <a:avLst/>
                    <a:gdLst>
                      <a:gd name="connsiteX0" fmla="*/ 0 w 138193"/>
                      <a:gd name="connsiteY0" fmla="*/ 0 h 532263"/>
                      <a:gd name="connsiteX1" fmla="*/ 13647 w 138193"/>
                      <a:gd name="connsiteY1" fmla="*/ 95534 h 532263"/>
                      <a:gd name="connsiteX2" fmla="*/ 95534 w 138193"/>
                      <a:gd name="connsiteY2" fmla="*/ 218364 h 532263"/>
                      <a:gd name="connsiteX3" fmla="*/ 136477 w 138193"/>
                      <a:gd name="connsiteY3" fmla="*/ 300251 h 532263"/>
                      <a:gd name="connsiteX4" fmla="*/ 136477 w 138193"/>
                      <a:gd name="connsiteY4" fmla="*/ 532263 h 532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193" h="532263">
                        <a:moveTo>
                          <a:pt x="0" y="0"/>
                        </a:moveTo>
                        <a:cubicBezTo>
                          <a:pt x="4549" y="31845"/>
                          <a:pt x="2100" y="65510"/>
                          <a:pt x="13647" y="95534"/>
                        </a:cubicBezTo>
                        <a:cubicBezTo>
                          <a:pt x="13651" y="95544"/>
                          <a:pt x="81883" y="197888"/>
                          <a:pt x="95534" y="218364"/>
                        </a:cubicBezTo>
                        <a:cubicBezTo>
                          <a:pt x="111074" y="241675"/>
                          <a:pt x="134950" y="269711"/>
                          <a:pt x="136477" y="300251"/>
                        </a:cubicBezTo>
                        <a:cubicBezTo>
                          <a:pt x="140339" y="377492"/>
                          <a:pt x="136477" y="454926"/>
                          <a:pt x="136477" y="532263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71" name="Freeform 270">
                    <a:extLst>
                      <a:ext uri="{FF2B5EF4-FFF2-40B4-BE49-F238E27FC236}">
                        <a16:creationId xmlns:a16="http://schemas.microsoft.com/office/drawing/2014/main" id="{D9842D52-939F-4EE5-A6BA-1461BAA85118}"/>
                      </a:ext>
                    </a:extLst>
                  </p:cNvPr>
                  <p:cNvSpPr/>
                  <p:nvPr/>
                </p:nvSpPr>
                <p:spPr>
                  <a:xfrm>
                    <a:off x="1828800" y="1637731"/>
                    <a:ext cx="218364" cy="504968"/>
                  </a:xfrm>
                  <a:custGeom>
                    <a:avLst/>
                    <a:gdLst>
                      <a:gd name="connsiteX0" fmla="*/ 0 w 218364"/>
                      <a:gd name="connsiteY0" fmla="*/ 504968 h 504968"/>
                      <a:gd name="connsiteX1" fmla="*/ 191069 w 218364"/>
                      <a:gd name="connsiteY1" fmla="*/ 464024 h 504968"/>
                      <a:gd name="connsiteX2" fmla="*/ 218364 w 218364"/>
                      <a:gd name="connsiteY2" fmla="*/ 423081 h 504968"/>
                      <a:gd name="connsiteX3" fmla="*/ 191069 w 218364"/>
                      <a:gd name="connsiteY3" fmla="*/ 327547 h 504968"/>
                      <a:gd name="connsiteX4" fmla="*/ 150125 w 218364"/>
                      <a:gd name="connsiteY4" fmla="*/ 300251 h 504968"/>
                      <a:gd name="connsiteX5" fmla="*/ 136478 w 218364"/>
                      <a:gd name="connsiteY5" fmla="*/ 259308 h 504968"/>
                      <a:gd name="connsiteX6" fmla="*/ 109182 w 218364"/>
                      <a:gd name="connsiteY6" fmla="*/ 218365 h 504968"/>
                      <a:gd name="connsiteX7" fmla="*/ 136478 w 218364"/>
                      <a:gd name="connsiteY7" fmla="*/ 27296 h 504968"/>
                      <a:gd name="connsiteX8" fmla="*/ 163773 w 218364"/>
                      <a:gd name="connsiteY8" fmla="*/ 0 h 504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8364" h="504968">
                        <a:moveTo>
                          <a:pt x="0" y="504968"/>
                        </a:moveTo>
                        <a:cubicBezTo>
                          <a:pt x="73509" y="498285"/>
                          <a:pt x="138659" y="516434"/>
                          <a:pt x="191069" y="464024"/>
                        </a:cubicBezTo>
                        <a:cubicBezTo>
                          <a:pt x="202667" y="452426"/>
                          <a:pt x="209266" y="436729"/>
                          <a:pt x="218364" y="423081"/>
                        </a:cubicBezTo>
                        <a:cubicBezTo>
                          <a:pt x="217473" y="419518"/>
                          <a:pt x="198187" y="336445"/>
                          <a:pt x="191069" y="327547"/>
                        </a:cubicBezTo>
                        <a:cubicBezTo>
                          <a:pt x="180822" y="314739"/>
                          <a:pt x="163773" y="309350"/>
                          <a:pt x="150125" y="300251"/>
                        </a:cubicBezTo>
                        <a:cubicBezTo>
                          <a:pt x="145576" y="286603"/>
                          <a:pt x="142912" y="272175"/>
                          <a:pt x="136478" y="259308"/>
                        </a:cubicBezTo>
                        <a:cubicBezTo>
                          <a:pt x="129143" y="244637"/>
                          <a:pt x="110351" y="234726"/>
                          <a:pt x="109182" y="218365"/>
                        </a:cubicBezTo>
                        <a:cubicBezTo>
                          <a:pt x="109056" y="216596"/>
                          <a:pt x="111256" y="69333"/>
                          <a:pt x="136478" y="27296"/>
                        </a:cubicBezTo>
                        <a:cubicBezTo>
                          <a:pt x="143098" y="16262"/>
                          <a:pt x="154675" y="9099"/>
                          <a:pt x="163773" y="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sp>
              <p:nvSpPr>
                <p:cNvPr id="265" name="Freeform 264">
                  <a:extLst>
                    <a:ext uri="{FF2B5EF4-FFF2-40B4-BE49-F238E27FC236}">
                      <a16:creationId xmlns:a16="http://schemas.microsoft.com/office/drawing/2014/main" id="{10D07F79-C9CD-4166-876F-452BF56450FE}"/>
                    </a:ext>
                  </a:extLst>
                </p:cNvPr>
                <p:cNvSpPr/>
                <p:nvPr/>
              </p:nvSpPr>
              <p:spPr>
                <a:xfrm>
                  <a:off x="4657820" y="5363570"/>
                  <a:ext cx="442241" cy="108189"/>
                </a:xfrm>
                <a:custGeom>
                  <a:avLst/>
                  <a:gdLst>
                    <a:gd name="connsiteX0" fmla="*/ 464024 w 464024"/>
                    <a:gd name="connsiteY0" fmla="*/ 40943 h 122830"/>
                    <a:gd name="connsiteX1" fmla="*/ 395785 w 464024"/>
                    <a:gd name="connsiteY1" fmla="*/ 13647 h 122830"/>
                    <a:gd name="connsiteX2" fmla="*/ 354842 w 464024"/>
                    <a:gd name="connsiteY2" fmla="*/ 0 h 122830"/>
                    <a:gd name="connsiteX3" fmla="*/ 218364 w 464024"/>
                    <a:gd name="connsiteY3" fmla="*/ 13647 h 122830"/>
                    <a:gd name="connsiteX4" fmla="*/ 95534 w 464024"/>
                    <a:gd name="connsiteY4" fmla="*/ 95534 h 122830"/>
                    <a:gd name="connsiteX5" fmla="*/ 54591 w 464024"/>
                    <a:gd name="connsiteY5" fmla="*/ 122830 h 122830"/>
                    <a:gd name="connsiteX6" fmla="*/ 0 w 464024"/>
                    <a:gd name="connsiteY6" fmla="*/ 122830 h 122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4024" h="122830">
                      <a:moveTo>
                        <a:pt x="464024" y="40943"/>
                      </a:moveTo>
                      <a:cubicBezTo>
                        <a:pt x="441278" y="31844"/>
                        <a:pt x="418724" y="22249"/>
                        <a:pt x="395785" y="13647"/>
                      </a:cubicBezTo>
                      <a:cubicBezTo>
                        <a:pt x="382315" y="8596"/>
                        <a:pt x="369228" y="0"/>
                        <a:pt x="354842" y="0"/>
                      </a:cubicBezTo>
                      <a:cubicBezTo>
                        <a:pt x="309122" y="0"/>
                        <a:pt x="263857" y="9098"/>
                        <a:pt x="218364" y="13647"/>
                      </a:cubicBezTo>
                      <a:lnTo>
                        <a:pt x="95534" y="95534"/>
                      </a:lnTo>
                      <a:cubicBezTo>
                        <a:pt x="81886" y="104633"/>
                        <a:pt x="70994" y="122830"/>
                        <a:pt x="54591" y="122830"/>
                      </a:cubicBezTo>
                      <a:lnTo>
                        <a:pt x="0" y="12283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6"/>
                </a:p>
              </p:txBody>
            </p:sp>
          </p:grpSp>
          <p:grpSp>
            <p:nvGrpSpPr>
              <p:cNvPr id="252" name="Group 251">
                <a:extLst>
                  <a:ext uri="{FF2B5EF4-FFF2-40B4-BE49-F238E27FC236}">
                    <a16:creationId xmlns:a16="http://schemas.microsoft.com/office/drawing/2014/main" id="{AB0BF280-EC8E-41F8-8B2A-50250CF77AEA}"/>
                  </a:ext>
                </a:extLst>
              </p:cNvPr>
              <p:cNvGrpSpPr/>
              <p:nvPr/>
            </p:nvGrpSpPr>
            <p:grpSpPr>
              <a:xfrm rot="10800000">
                <a:off x="7940089" y="4339427"/>
                <a:ext cx="1893808" cy="1596684"/>
                <a:chOff x="4142148" y="4572925"/>
                <a:chExt cx="1893808" cy="1596684"/>
              </a:xfrm>
            </p:grpSpPr>
            <p:grpSp>
              <p:nvGrpSpPr>
                <p:cNvPr id="256" name="Group 255">
                  <a:extLst>
                    <a:ext uri="{FF2B5EF4-FFF2-40B4-BE49-F238E27FC236}">
                      <a16:creationId xmlns:a16="http://schemas.microsoft.com/office/drawing/2014/main" id="{7E8025CB-70C5-4F29-B575-FE6BFA029352}"/>
                    </a:ext>
                  </a:extLst>
                </p:cNvPr>
                <p:cNvGrpSpPr/>
                <p:nvPr/>
              </p:nvGrpSpPr>
              <p:grpSpPr>
                <a:xfrm>
                  <a:off x="4142148" y="4572925"/>
                  <a:ext cx="1893808" cy="1596684"/>
                  <a:chOff x="816822" y="1353047"/>
                  <a:chExt cx="1893808" cy="1596684"/>
                </a:xfrm>
              </p:grpSpPr>
              <p:sp>
                <p:nvSpPr>
                  <p:cNvPr id="258" name="Heart 257">
                    <a:extLst>
                      <a:ext uri="{FF2B5EF4-FFF2-40B4-BE49-F238E27FC236}">
                        <a16:creationId xmlns:a16="http://schemas.microsoft.com/office/drawing/2014/main" id="{FEA8EA01-C621-4D40-9872-D7FE2ECD1932}"/>
                      </a:ext>
                    </a:extLst>
                  </p:cNvPr>
                  <p:cNvSpPr/>
                  <p:nvPr/>
                </p:nvSpPr>
                <p:spPr>
                  <a:xfrm rot="16036507">
                    <a:off x="965384" y="1204485"/>
                    <a:ext cx="1596684" cy="1893808"/>
                  </a:xfrm>
                  <a:prstGeom prst="heart">
                    <a:avLst/>
                  </a:prstGeom>
                  <a:solidFill>
                    <a:srgbClr val="8CFA1E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59" name="Freeform 258">
                    <a:extLst>
                      <a:ext uri="{FF2B5EF4-FFF2-40B4-BE49-F238E27FC236}">
                        <a16:creationId xmlns:a16="http://schemas.microsoft.com/office/drawing/2014/main" id="{C399EE41-F345-4E26-AE19-58EB6DC5BB7D}"/>
                      </a:ext>
                    </a:extLst>
                  </p:cNvPr>
                  <p:cNvSpPr/>
                  <p:nvPr/>
                </p:nvSpPr>
                <p:spPr>
                  <a:xfrm>
                    <a:off x="1064525" y="1569493"/>
                    <a:ext cx="736979" cy="545910"/>
                  </a:xfrm>
                  <a:custGeom>
                    <a:avLst/>
                    <a:gdLst>
                      <a:gd name="connsiteX0" fmla="*/ 736979 w 736979"/>
                      <a:gd name="connsiteY0" fmla="*/ 545910 h 545910"/>
                      <a:gd name="connsiteX1" fmla="*/ 709684 w 736979"/>
                      <a:gd name="connsiteY1" fmla="*/ 368489 h 545910"/>
                      <a:gd name="connsiteX2" fmla="*/ 682388 w 736979"/>
                      <a:gd name="connsiteY2" fmla="*/ 327546 h 545910"/>
                      <a:gd name="connsiteX3" fmla="*/ 641445 w 736979"/>
                      <a:gd name="connsiteY3" fmla="*/ 300250 h 545910"/>
                      <a:gd name="connsiteX4" fmla="*/ 600502 w 736979"/>
                      <a:gd name="connsiteY4" fmla="*/ 286603 h 545910"/>
                      <a:gd name="connsiteX5" fmla="*/ 450376 w 736979"/>
                      <a:gd name="connsiteY5" fmla="*/ 300250 h 545910"/>
                      <a:gd name="connsiteX6" fmla="*/ 409433 w 736979"/>
                      <a:gd name="connsiteY6" fmla="*/ 313898 h 545910"/>
                      <a:gd name="connsiteX7" fmla="*/ 354842 w 736979"/>
                      <a:gd name="connsiteY7" fmla="*/ 327546 h 545910"/>
                      <a:gd name="connsiteX8" fmla="*/ 218365 w 736979"/>
                      <a:gd name="connsiteY8" fmla="*/ 313898 h 545910"/>
                      <a:gd name="connsiteX9" fmla="*/ 177421 w 736979"/>
                      <a:gd name="connsiteY9" fmla="*/ 300250 h 545910"/>
                      <a:gd name="connsiteX10" fmla="*/ 136478 w 736979"/>
                      <a:gd name="connsiteY10" fmla="*/ 259307 h 545910"/>
                      <a:gd name="connsiteX11" fmla="*/ 95535 w 736979"/>
                      <a:gd name="connsiteY11" fmla="*/ 232011 h 545910"/>
                      <a:gd name="connsiteX12" fmla="*/ 68239 w 736979"/>
                      <a:gd name="connsiteY12" fmla="*/ 191068 h 545910"/>
                      <a:gd name="connsiteX13" fmla="*/ 40944 w 736979"/>
                      <a:gd name="connsiteY13" fmla="*/ 109182 h 545910"/>
                      <a:gd name="connsiteX14" fmla="*/ 13648 w 736979"/>
                      <a:gd name="connsiteY14" fmla="*/ 27295 h 545910"/>
                      <a:gd name="connsiteX15" fmla="*/ 0 w 736979"/>
                      <a:gd name="connsiteY15" fmla="*/ 0 h 545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36979" h="545910">
                        <a:moveTo>
                          <a:pt x="736979" y="545910"/>
                        </a:moveTo>
                        <a:cubicBezTo>
                          <a:pt x="733065" y="506766"/>
                          <a:pt x="734277" y="417674"/>
                          <a:pt x="709684" y="368489"/>
                        </a:cubicBezTo>
                        <a:cubicBezTo>
                          <a:pt x="702348" y="353818"/>
                          <a:pt x="693986" y="339144"/>
                          <a:pt x="682388" y="327546"/>
                        </a:cubicBezTo>
                        <a:cubicBezTo>
                          <a:pt x="670790" y="315948"/>
                          <a:pt x="656116" y="307585"/>
                          <a:pt x="641445" y="300250"/>
                        </a:cubicBezTo>
                        <a:cubicBezTo>
                          <a:pt x="628578" y="293816"/>
                          <a:pt x="614150" y="291152"/>
                          <a:pt x="600502" y="286603"/>
                        </a:cubicBezTo>
                        <a:cubicBezTo>
                          <a:pt x="550460" y="291152"/>
                          <a:pt x="500119" y="293144"/>
                          <a:pt x="450376" y="300250"/>
                        </a:cubicBezTo>
                        <a:cubicBezTo>
                          <a:pt x="436135" y="302284"/>
                          <a:pt x="423265" y="309946"/>
                          <a:pt x="409433" y="313898"/>
                        </a:cubicBezTo>
                        <a:cubicBezTo>
                          <a:pt x="391398" y="319051"/>
                          <a:pt x="373039" y="322997"/>
                          <a:pt x="354842" y="327546"/>
                        </a:cubicBezTo>
                        <a:cubicBezTo>
                          <a:pt x="309350" y="322997"/>
                          <a:pt x="263553" y="320850"/>
                          <a:pt x="218365" y="313898"/>
                        </a:cubicBezTo>
                        <a:cubicBezTo>
                          <a:pt x="204146" y="311710"/>
                          <a:pt x="189391" y="308230"/>
                          <a:pt x="177421" y="300250"/>
                        </a:cubicBezTo>
                        <a:cubicBezTo>
                          <a:pt x="161362" y="289544"/>
                          <a:pt x="151305" y="271663"/>
                          <a:pt x="136478" y="259307"/>
                        </a:cubicBezTo>
                        <a:cubicBezTo>
                          <a:pt x="123877" y="248806"/>
                          <a:pt x="109183" y="241110"/>
                          <a:pt x="95535" y="232011"/>
                        </a:cubicBezTo>
                        <a:cubicBezTo>
                          <a:pt x="86436" y="218363"/>
                          <a:pt x="74901" y="206057"/>
                          <a:pt x="68239" y="191068"/>
                        </a:cubicBezTo>
                        <a:cubicBezTo>
                          <a:pt x="56554" y="164776"/>
                          <a:pt x="50042" y="136477"/>
                          <a:pt x="40944" y="109182"/>
                        </a:cubicBezTo>
                        <a:cubicBezTo>
                          <a:pt x="40943" y="109180"/>
                          <a:pt x="13649" y="27298"/>
                          <a:pt x="13648" y="27295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60" name="Freeform 259">
                    <a:extLst>
                      <a:ext uri="{FF2B5EF4-FFF2-40B4-BE49-F238E27FC236}">
                        <a16:creationId xmlns:a16="http://schemas.microsoft.com/office/drawing/2014/main" id="{60B87188-12D6-4A34-AEAC-81826D0CD687}"/>
                      </a:ext>
                    </a:extLst>
                  </p:cNvPr>
                  <p:cNvSpPr/>
                  <p:nvPr/>
                </p:nvSpPr>
                <p:spPr>
                  <a:xfrm>
                    <a:off x="1815152" y="2114204"/>
                    <a:ext cx="832514" cy="96733"/>
                  </a:xfrm>
                  <a:custGeom>
                    <a:avLst/>
                    <a:gdLst>
                      <a:gd name="connsiteX0" fmla="*/ 0 w 832514"/>
                      <a:gd name="connsiteY0" fmla="*/ 1199 h 96733"/>
                      <a:gd name="connsiteX1" fmla="*/ 54591 w 832514"/>
                      <a:gd name="connsiteY1" fmla="*/ 69438 h 96733"/>
                      <a:gd name="connsiteX2" fmla="*/ 163773 w 832514"/>
                      <a:gd name="connsiteY2" fmla="*/ 96733 h 96733"/>
                      <a:gd name="connsiteX3" fmla="*/ 341194 w 832514"/>
                      <a:gd name="connsiteY3" fmla="*/ 83086 h 96733"/>
                      <a:gd name="connsiteX4" fmla="*/ 382138 w 832514"/>
                      <a:gd name="connsiteY4" fmla="*/ 69438 h 96733"/>
                      <a:gd name="connsiteX5" fmla="*/ 464024 w 832514"/>
                      <a:gd name="connsiteY5" fmla="*/ 28495 h 96733"/>
                      <a:gd name="connsiteX6" fmla="*/ 723332 w 832514"/>
                      <a:gd name="connsiteY6" fmla="*/ 14847 h 96733"/>
                      <a:gd name="connsiteX7" fmla="*/ 832514 w 832514"/>
                      <a:gd name="connsiteY7" fmla="*/ 1199 h 96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2514" h="96733">
                        <a:moveTo>
                          <a:pt x="0" y="1199"/>
                        </a:moveTo>
                        <a:cubicBezTo>
                          <a:pt x="18197" y="23945"/>
                          <a:pt x="32474" y="50481"/>
                          <a:pt x="54591" y="69438"/>
                        </a:cubicBezTo>
                        <a:cubicBezTo>
                          <a:pt x="67364" y="80386"/>
                          <a:pt x="162333" y="96445"/>
                          <a:pt x="163773" y="96733"/>
                        </a:cubicBezTo>
                        <a:cubicBezTo>
                          <a:pt x="222913" y="92184"/>
                          <a:pt x="282337" y="90443"/>
                          <a:pt x="341194" y="83086"/>
                        </a:cubicBezTo>
                        <a:cubicBezTo>
                          <a:pt x="355469" y="81302"/>
                          <a:pt x="369271" y="75872"/>
                          <a:pt x="382138" y="69438"/>
                        </a:cubicBezTo>
                        <a:cubicBezTo>
                          <a:pt x="418434" y="51290"/>
                          <a:pt x="422094" y="32307"/>
                          <a:pt x="464024" y="28495"/>
                        </a:cubicBezTo>
                        <a:cubicBezTo>
                          <a:pt x="550224" y="20659"/>
                          <a:pt x="636896" y="19396"/>
                          <a:pt x="723332" y="14847"/>
                        </a:cubicBezTo>
                        <a:cubicBezTo>
                          <a:pt x="785854" y="-5994"/>
                          <a:pt x="749889" y="1199"/>
                          <a:pt x="832514" y="1199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61" name="Freeform 260">
                    <a:extLst>
                      <a:ext uri="{FF2B5EF4-FFF2-40B4-BE49-F238E27FC236}">
                        <a16:creationId xmlns:a16="http://schemas.microsoft.com/office/drawing/2014/main" id="{68E96B28-A4C8-49FB-A29B-E621CA77247C}"/>
                      </a:ext>
                    </a:extLst>
                  </p:cNvPr>
                  <p:cNvSpPr/>
                  <p:nvPr/>
                </p:nvSpPr>
                <p:spPr>
                  <a:xfrm>
                    <a:off x="982639" y="2169994"/>
                    <a:ext cx="859809" cy="559558"/>
                  </a:xfrm>
                  <a:custGeom>
                    <a:avLst/>
                    <a:gdLst>
                      <a:gd name="connsiteX0" fmla="*/ 859809 w 859809"/>
                      <a:gd name="connsiteY0" fmla="*/ 0 h 559558"/>
                      <a:gd name="connsiteX1" fmla="*/ 764274 w 859809"/>
                      <a:gd name="connsiteY1" fmla="*/ 109182 h 559558"/>
                      <a:gd name="connsiteX2" fmla="*/ 736979 w 859809"/>
                      <a:gd name="connsiteY2" fmla="*/ 204716 h 559558"/>
                      <a:gd name="connsiteX3" fmla="*/ 709683 w 859809"/>
                      <a:gd name="connsiteY3" fmla="*/ 245660 h 559558"/>
                      <a:gd name="connsiteX4" fmla="*/ 682388 w 859809"/>
                      <a:gd name="connsiteY4" fmla="*/ 341194 h 559558"/>
                      <a:gd name="connsiteX5" fmla="*/ 532262 w 859809"/>
                      <a:gd name="connsiteY5" fmla="*/ 436728 h 559558"/>
                      <a:gd name="connsiteX6" fmla="*/ 122830 w 859809"/>
                      <a:gd name="connsiteY6" fmla="*/ 450376 h 559558"/>
                      <a:gd name="connsiteX7" fmla="*/ 54591 w 859809"/>
                      <a:gd name="connsiteY7" fmla="*/ 504967 h 559558"/>
                      <a:gd name="connsiteX8" fmla="*/ 0 w 859809"/>
                      <a:gd name="connsiteY8" fmla="*/ 559558 h 559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9809" h="559558">
                        <a:moveTo>
                          <a:pt x="859809" y="0"/>
                        </a:moveTo>
                        <a:cubicBezTo>
                          <a:pt x="824238" y="35571"/>
                          <a:pt x="786842" y="64045"/>
                          <a:pt x="764274" y="109182"/>
                        </a:cubicBezTo>
                        <a:cubicBezTo>
                          <a:pt x="737723" y="162283"/>
                          <a:pt x="763207" y="143518"/>
                          <a:pt x="736979" y="204716"/>
                        </a:cubicBezTo>
                        <a:cubicBezTo>
                          <a:pt x="730518" y="219793"/>
                          <a:pt x="718782" y="232012"/>
                          <a:pt x="709683" y="245660"/>
                        </a:cubicBezTo>
                        <a:cubicBezTo>
                          <a:pt x="708668" y="249718"/>
                          <a:pt x="689603" y="331918"/>
                          <a:pt x="682388" y="341194"/>
                        </a:cubicBezTo>
                        <a:cubicBezTo>
                          <a:pt x="627483" y="411785"/>
                          <a:pt x="612282" y="432155"/>
                          <a:pt x="532262" y="436728"/>
                        </a:cubicBezTo>
                        <a:cubicBezTo>
                          <a:pt x="395931" y="444518"/>
                          <a:pt x="259307" y="445827"/>
                          <a:pt x="122830" y="450376"/>
                        </a:cubicBezTo>
                        <a:cubicBezTo>
                          <a:pt x="43121" y="476946"/>
                          <a:pt x="116322" y="443235"/>
                          <a:pt x="54591" y="504967"/>
                        </a:cubicBezTo>
                        <a:cubicBezTo>
                          <a:pt x="-11286" y="570845"/>
                          <a:pt x="31198" y="497164"/>
                          <a:pt x="0" y="55955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62" name="Freeform 261">
                    <a:extLst>
                      <a:ext uri="{FF2B5EF4-FFF2-40B4-BE49-F238E27FC236}">
                        <a16:creationId xmlns:a16="http://schemas.microsoft.com/office/drawing/2014/main" id="{50388CC1-F882-4D3C-AB39-85E1623A4F49}"/>
                      </a:ext>
                    </a:extLst>
                  </p:cNvPr>
                  <p:cNvSpPr/>
                  <p:nvPr/>
                </p:nvSpPr>
                <p:spPr>
                  <a:xfrm>
                    <a:off x="1856096" y="2224585"/>
                    <a:ext cx="138193" cy="532263"/>
                  </a:xfrm>
                  <a:custGeom>
                    <a:avLst/>
                    <a:gdLst>
                      <a:gd name="connsiteX0" fmla="*/ 0 w 138193"/>
                      <a:gd name="connsiteY0" fmla="*/ 0 h 532263"/>
                      <a:gd name="connsiteX1" fmla="*/ 13647 w 138193"/>
                      <a:gd name="connsiteY1" fmla="*/ 95534 h 532263"/>
                      <a:gd name="connsiteX2" fmla="*/ 95534 w 138193"/>
                      <a:gd name="connsiteY2" fmla="*/ 218364 h 532263"/>
                      <a:gd name="connsiteX3" fmla="*/ 136477 w 138193"/>
                      <a:gd name="connsiteY3" fmla="*/ 300251 h 532263"/>
                      <a:gd name="connsiteX4" fmla="*/ 136477 w 138193"/>
                      <a:gd name="connsiteY4" fmla="*/ 532263 h 532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193" h="532263">
                        <a:moveTo>
                          <a:pt x="0" y="0"/>
                        </a:moveTo>
                        <a:cubicBezTo>
                          <a:pt x="4549" y="31845"/>
                          <a:pt x="2100" y="65510"/>
                          <a:pt x="13647" y="95534"/>
                        </a:cubicBezTo>
                        <a:cubicBezTo>
                          <a:pt x="13651" y="95544"/>
                          <a:pt x="81883" y="197888"/>
                          <a:pt x="95534" y="218364"/>
                        </a:cubicBezTo>
                        <a:cubicBezTo>
                          <a:pt x="111074" y="241675"/>
                          <a:pt x="134950" y="269711"/>
                          <a:pt x="136477" y="300251"/>
                        </a:cubicBezTo>
                        <a:cubicBezTo>
                          <a:pt x="140339" y="377492"/>
                          <a:pt x="136477" y="454926"/>
                          <a:pt x="136477" y="532263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63" name="Freeform 262">
                    <a:extLst>
                      <a:ext uri="{FF2B5EF4-FFF2-40B4-BE49-F238E27FC236}">
                        <a16:creationId xmlns:a16="http://schemas.microsoft.com/office/drawing/2014/main" id="{6F7E9057-C2D1-40BE-B911-7DBC8F0CBA14}"/>
                      </a:ext>
                    </a:extLst>
                  </p:cNvPr>
                  <p:cNvSpPr/>
                  <p:nvPr/>
                </p:nvSpPr>
                <p:spPr>
                  <a:xfrm>
                    <a:off x="1828800" y="1637731"/>
                    <a:ext cx="218364" cy="504968"/>
                  </a:xfrm>
                  <a:custGeom>
                    <a:avLst/>
                    <a:gdLst>
                      <a:gd name="connsiteX0" fmla="*/ 0 w 218364"/>
                      <a:gd name="connsiteY0" fmla="*/ 504968 h 504968"/>
                      <a:gd name="connsiteX1" fmla="*/ 191069 w 218364"/>
                      <a:gd name="connsiteY1" fmla="*/ 464024 h 504968"/>
                      <a:gd name="connsiteX2" fmla="*/ 218364 w 218364"/>
                      <a:gd name="connsiteY2" fmla="*/ 423081 h 504968"/>
                      <a:gd name="connsiteX3" fmla="*/ 191069 w 218364"/>
                      <a:gd name="connsiteY3" fmla="*/ 327547 h 504968"/>
                      <a:gd name="connsiteX4" fmla="*/ 150125 w 218364"/>
                      <a:gd name="connsiteY4" fmla="*/ 300251 h 504968"/>
                      <a:gd name="connsiteX5" fmla="*/ 136478 w 218364"/>
                      <a:gd name="connsiteY5" fmla="*/ 259308 h 504968"/>
                      <a:gd name="connsiteX6" fmla="*/ 109182 w 218364"/>
                      <a:gd name="connsiteY6" fmla="*/ 218365 h 504968"/>
                      <a:gd name="connsiteX7" fmla="*/ 136478 w 218364"/>
                      <a:gd name="connsiteY7" fmla="*/ 27296 h 504968"/>
                      <a:gd name="connsiteX8" fmla="*/ 163773 w 218364"/>
                      <a:gd name="connsiteY8" fmla="*/ 0 h 504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8364" h="504968">
                        <a:moveTo>
                          <a:pt x="0" y="504968"/>
                        </a:moveTo>
                        <a:cubicBezTo>
                          <a:pt x="73509" y="498285"/>
                          <a:pt x="138659" y="516434"/>
                          <a:pt x="191069" y="464024"/>
                        </a:cubicBezTo>
                        <a:cubicBezTo>
                          <a:pt x="202667" y="452426"/>
                          <a:pt x="209266" y="436729"/>
                          <a:pt x="218364" y="423081"/>
                        </a:cubicBezTo>
                        <a:cubicBezTo>
                          <a:pt x="217473" y="419518"/>
                          <a:pt x="198187" y="336445"/>
                          <a:pt x="191069" y="327547"/>
                        </a:cubicBezTo>
                        <a:cubicBezTo>
                          <a:pt x="180822" y="314739"/>
                          <a:pt x="163773" y="309350"/>
                          <a:pt x="150125" y="300251"/>
                        </a:cubicBezTo>
                        <a:cubicBezTo>
                          <a:pt x="145576" y="286603"/>
                          <a:pt x="142912" y="272175"/>
                          <a:pt x="136478" y="259308"/>
                        </a:cubicBezTo>
                        <a:cubicBezTo>
                          <a:pt x="129143" y="244637"/>
                          <a:pt x="110351" y="234726"/>
                          <a:pt x="109182" y="218365"/>
                        </a:cubicBezTo>
                        <a:cubicBezTo>
                          <a:pt x="109056" y="216596"/>
                          <a:pt x="111256" y="69333"/>
                          <a:pt x="136478" y="27296"/>
                        </a:cubicBezTo>
                        <a:cubicBezTo>
                          <a:pt x="143098" y="16262"/>
                          <a:pt x="154675" y="9099"/>
                          <a:pt x="163773" y="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sp>
              <p:nvSpPr>
                <p:cNvPr id="257" name="Freeform 256">
                  <a:extLst>
                    <a:ext uri="{FF2B5EF4-FFF2-40B4-BE49-F238E27FC236}">
                      <a16:creationId xmlns:a16="http://schemas.microsoft.com/office/drawing/2014/main" id="{BDE91823-6EEF-4E0C-811B-4496F41AB272}"/>
                    </a:ext>
                  </a:extLst>
                </p:cNvPr>
                <p:cNvSpPr/>
                <p:nvPr/>
              </p:nvSpPr>
              <p:spPr>
                <a:xfrm>
                  <a:off x="4657820" y="5363570"/>
                  <a:ext cx="442241" cy="108189"/>
                </a:xfrm>
                <a:custGeom>
                  <a:avLst/>
                  <a:gdLst>
                    <a:gd name="connsiteX0" fmla="*/ 464024 w 464024"/>
                    <a:gd name="connsiteY0" fmla="*/ 40943 h 122830"/>
                    <a:gd name="connsiteX1" fmla="*/ 395785 w 464024"/>
                    <a:gd name="connsiteY1" fmla="*/ 13647 h 122830"/>
                    <a:gd name="connsiteX2" fmla="*/ 354842 w 464024"/>
                    <a:gd name="connsiteY2" fmla="*/ 0 h 122830"/>
                    <a:gd name="connsiteX3" fmla="*/ 218364 w 464024"/>
                    <a:gd name="connsiteY3" fmla="*/ 13647 h 122830"/>
                    <a:gd name="connsiteX4" fmla="*/ 95534 w 464024"/>
                    <a:gd name="connsiteY4" fmla="*/ 95534 h 122830"/>
                    <a:gd name="connsiteX5" fmla="*/ 54591 w 464024"/>
                    <a:gd name="connsiteY5" fmla="*/ 122830 h 122830"/>
                    <a:gd name="connsiteX6" fmla="*/ 0 w 464024"/>
                    <a:gd name="connsiteY6" fmla="*/ 122830 h 122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4024" h="122830">
                      <a:moveTo>
                        <a:pt x="464024" y="40943"/>
                      </a:moveTo>
                      <a:cubicBezTo>
                        <a:pt x="441278" y="31844"/>
                        <a:pt x="418724" y="22249"/>
                        <a:pt x="395785" y="13647"/>
                      </a:cubicBezTo>
                      <a:cubicBezTo>
                        <a:pt x="382315" y="8596"/>
                        <a:pt x="369228" y="0"/>
                        <a:pt x="354842" y="0"/>
                      </a:cubicBezTo>
                      <a:cubicBezTo>
                        <a:pt x="309122" y="0"/>
                        <a:pt x="263857" y="9098"/>
                        <a:pt x="218364" y="13647"/>
                      </a:cubicBezTo>
                      <a:lnTo>
                        <a:pt x="95534" y="95534"/>
                      </a:lnTo>
                      <a:cubicBezTo>
                        <a:pt x="81886" y="104633"/>
                        <a:pt x="70994" y="122830"/>
                        <a:pt x="54591" y="122830"/>
                      </a:cubicBezTo>
                      <a:lnTo>
                        <a:pt x="0" y="12283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6"/>
                </a:p>
              </p:txBody>
            </p:sp>
          </p:grpSp>
          <p:sp>
            <p:nvSpPr>
              <p:cNvPr id="253" name="Freeform 252">
                <a:extLst>
                  <a:ext uri="{FF2B5EF4-FFF2-40B4-BE49-F238E27FC236}">
                    <a16:creationId xmlns:a16="http://schemas.microsoft.com/office/drawing/2014/main" id="{36AE7966-71AB-4C64-A1E4-B300FC6A019E}"/>
                  </a:ext>
                </a:extLst>
              </p:cNvPr>
              <p:cNvSpPr/>
              <p:nvPr/>
            </p:nvSpPr>
            <p:spPr>
              <a:xfrm>
                <a:off x="3155118" y="5994546"/>
                <a:ext cx="7710985" cy="327547"/>
              </a:xfrm>
              <a:custGeom>
                <a:avLst/>
                <a:gdLst>
                  <a:gd name="connsiteX0" fmla="*/ 0 w 7710985"/>
                  <a:gd name="connsiteY0" fmla="*/ 191069 h 327547"/>
                  <a:gd name="connsiteX1" fmla="*/ 177421 w 7710985"/>
                  <a:gd name="connsiteY1" fmla="*/ 232012 h 327547"/>
                  <a:gd name="connsiteX2" fmla="*/ 218364 w 7710985"/>
                  <a:gd name="connsiteY2" fmla="*/ 245660 h 327547"/>
                  <a:gd name="connsiteX3" fmla="*/ 259308 w 7710985"/>
                  <a:gd name="connsiteY3" fmla="*/ 259308 h 327547"/>
                  <a:gd name="connsiteX4" fmla="*/ 300251 w 7710985"/>
                  <a:gd name="connsiteY4" fmla="*/ 286603 h 327547"/>
                  <a:gd name="connsiteX5" fmla="*/ 532263 w 7710985"/>
                  <a:gd name="connsiteY5" fmla="*/ 313899 h 327547"/>
                  <a:gd name="connsiteX6" fmla="*/ 750627 w 7710985"/>
                  <a:gd name="connsiteY6" fmla="*/ 300251 h 327547"/>
                  <a:gd name="connsiteX7" fmla="*/ 791570 w 7710985"/>
                  <a:gd name="connsiteY7" fmla="*/ 286603 h 327547"/>
                  <a:gd name="connsiteX8" fmla="*/ 887105 w 7710985"/>
                  <a:gd name="connsiteY8" fmla="*/ 272956 h 327547"/>
                  <a:gd name="connsiteX9" fmla="*/ 1023582 w 7710985"/>
                  <a:gd name="connsiteY9" fmla="*/ 245660 h 327547"/>
                  <a:gd name="connsiteX10" fmla="*/ 1214651 w 7710985"/>
                  <a:gd name="connsiteY10" fmla="*/ 191069 h 327547"/>
                  <a:gd name="connsiteX11" fmla="*/ 1405720 w 7710985"/>
                  <a:gd name="connsiteY11" fmla="*/ 163774 h 327547"/>
                  <a:gd name="connsiteX12" fmla="*/ 1624084 w 7710985"/>
                  <a:gd name="connsiteY12" fmla="*/ 177421 h 327547"/>
                  <a:gd name="connsiteX13" fmla="*/ 1705970 w 7710985"/>
                  <a:gd name="connsiteY13" fmla="*/ 204717 h 327547"/>
                  <a:gd name="connsiteX14" fmla="*/ 1746914 w 7710985"/>
                  <a:gd name="connsiteY14" fmla="*/ 218365 h 327547"/>
                  <a:gd name="connsiteX15" fmla="*/ 1787857 w 7710985"/>
                  <a:gd name="connsiteY15" fmla="*/ 245660 h 327547"/>
                  <a:gd name="connsiteX16" fmla="*/ 1869743 w 7710985"/>
                  <a:gd name="connsiteY16" fmla="*/ 272956 h 327547"/>
                  <a:gd name="connsiteX17" fmla="*/ 1951630 w 7710985"/>
                  <a:gd name="connsiteY17" fmla="*/ 300251 h 327547"/>
                  <a:gd name="connsiteX18" fmla="*/ 1992573 w 7710985"/>
                  <a:gd name="connsiteY18" fmla="*/ 313899 h 327547"/>
                  <a:gd name="connsiteX19" fmla="*/ 2101755 w 7710985"/>
                  <a:gd name="connsiteY19" fmla="*/ 327547 h 327547"/>
                  <a:gd name="connsiteX20" fmla="*/ 2442949 w 7710985"/>
                  <a:gd name="connsiteY20" fmla="*/ 313899 h 327547"/>
                  <a:gd name="connsiteX21" fmla="*/ 2538484 w 7710985"/>
                  <a:gd name="connsiteY21" fmla="*/ 286603 h 327547"/>
                  <a:gd name="connsiteX22" fmla="*/ 2579427 w 7710985"/>
                  <a:gd name="connsiteY22" fmla="*/ 259308 h 327547"/>
                  <a:gd name="connsiteX23" fmla="*/ 2661314 w 7710985"/>
                  <a:gd name="connsiteY23" fmla="*/ 232012 h 327547"/>
                  <a:gd name="connsiteX24" fmla="*/ 2743200 w 7710985"/>
                  <a:gd name="connsiteY24" fmla="*/ 177421 h 327547"/>
                  <a:gd name="connsiteX25" fmla="*/ 2825087 w 7710985"/>
                  <a:gd name="connsiteY25" fmla="*/ 150126 h 327547"/>
                  <a:gd name="connsiteX26" fmla="*/ 2866030 w 7710985"/>
                  <a:gd name="connsiteY26" fmla="*/ 136478 h 327547"/>
                  <a:gd name="connsiteX27" fmla="*/ 2961564 w 7710985"/>
                  <a:gd name="connsiteY27" fmla="*/ 109183 h 327547"/>
                  <a:gd name="connsiteX28" fmla="*/ 3002508 w 7710985"/>
                  <a:gd name="connsiteY28" fmla="*/ 81887 h 327547"/>
                  <a:gd name="connsiteX29" fmla="*/ 3166281 w 7710985"/>
                  <a:gd name="connsiteY29" fmla="*/ 54591 h 327547"/>
                  <a:gd name="connsiteX30" fmla="*/ 3220872 w 7710985"/>
                  <a:gd name="connsiteY30" fmla="*/ 40944 h 327547"/>
                  <a:gd name="connsiteX31" fmla="*/ 3302758 w 7710985"/>
                  <a:gd name="connsiteY31" fmla="*/ 13648 h 327547"/>
                  <a:gd name="connsiteX32" fmla="*/ 3439236 w 7710985"/>
                  <a:gd name="connsiteY32" fmla="*/ 0 h 327547"/>
                  <a:gd name="connsiteX33" fmla="*/ 3684896 w 7710985"/>
                  <a:gd name="connsiteY33" fmla="*/ 13648 h 327547"/>
                  <a:gd name="connsiteX34" fmla="*/ 3766782 w 7710985"/>
                  <a:gd name="connsiteY34" fmla="*/ 40944 h 327547"/>
                  <a:gd name="connsiteX35" fmla="*/ 3889612 w 7710985"/>
                  <a:gd name="connsiteY35" fmla="*/ 81887 h 327547"/>
                  <a:gd name="connsiteX36" fmla="*/ 3930555 w 7710985"/>
                  <a:gd name="connsiteY36" fmla="*/ 95535 h 327547"/>
                  <a:gd name="connsiteX37" fmla="*/ 3985146 w 7710985"/>
                  <a:gd name="connsiteY37" fmla="*/ 109183 h 327547"/>
                  <a:gd name="connsiteX38" fmla="*/ 4026090 w 7710985"/>
                  <a:gd name="connsiteY38" fmla="*/ 136478 h 327547"/>
                  <a:gd name="connsiteX39" fmla="*/ 4107976 w 7710985"/>
                  <a:gd name="connsiteY39" fmla="*/ 163774 h 327547"/>
                  <a:gd name="connsiteX40" fmla="*/ 4148920 w 7710985"/>
                  <a:gd name="connsiteY40" fmla="*/ 191069 h 327547"/>
                  <a:gd name="connsiteX41" fmla="*/ 4271749 w 7710985"/>
                  <a:gd name="connsiteY41" fmla="*/ 218365 h 327547"/>
                  <a:gd name="connsiteX42" fmla="*/ 4312693 w 7710985"/>
                  <a:gd name="connsiteY42" fmla="*/ 232012 h 327547"/>
                  <a:gd name="connsiteX43" fmla="*/ 4435523 w 7710985"/>
                  <a:gd name="connsiteY43" fmla="*/ 245660 h 327547"/>
                  <a:gd name="connsiteX44" fmla="*/ 4749421 w 7710985"/>
                  <a:gd name="connsiteY44" fmla="*/ 232012 h 327547"/>
                  <a:gd name="connsiteX45" fmla="*/ 4831308 w 7710985"/>
                  <a:gd name="connsiteY45" fmla="*/ 204717 h 327547"/>
                  <a:gd name="connsiteX46" fmla="*/ 4954137 w 7710985"/>
                  <a:gd name="connsiteY46" fmla="*/ 163774 h 327547"/>
                  <a:gd name="connsiteX47" fmla="*/ 5036024 w 7710985"/>
                  <a:gd name="connsiteY47" fmla="*/ 136478 h 327547"/>
                  <a:gd name="connsiteX48" fmla="*/ 5076967 w 7710985"/>
                  <a:gd name="connsiteY48" fmla="*/ 109183 h 327547"/>
                  <a:gd name="connsiteX49" fmla="*/ 5172502 w 7710985"/>
                  <a:gd name="connsiteY49" fmla="*/ 81887 h 327547"/>
                  <a:gd name="connsiteX50" fmla="*/ 5336275 w 7710985"/>
                  <a:gd name="connsiteY50" fmla="*/ 40944 h 327547"/>
                  <a:gd name="connsiteX51" fmla="*/ 5827594 w 7710985"/>
                  <a:gd name="connsiteY51" fmla="*/ 54591 h 327547"/>
                  <a:gd name="connsiteX52" fmla="*/ 5977720 w 7710985"/>
                  <a:gd name="connsiteY52" fmla="*/ 95535 h 327547"/>
                  <a:gd name="connsiteX53" fmla="*/ 6045958 w 7710985"/>
                  <a:gd name="connsiteY53" fmla="*/ 109183 h 327547"/>
                  <a:gd name="connsiteX54" fmla="*/ 6086902 w 7710985"/>
                  <a:gd name="connsiteY54" fmla="*/ 122830 h 327547"/>
                  <a:gd name="connsiteX55" fmla="*/ 6537278 w 7710985"/>
                  <a:gd name="connsiteY55" fmla="*/ 150126 h 327547"/>
                  <a:gd name="connsiteX56" fmla="*/ 6605517 w 7710985"/>
                  <a:gd name="connsiteY56" fmla="*/ 136478 h 327547"/>
                  <a:gd name="connsiteX57" fmla="*/ 6687403 w 7710985"/>
                  <a:gd name="connsiteY57" fmla="*/ 122830 h 327547"/>
                  <a:gd name="connsiteX58" fmla="*/ 6810233 w 7710985"/>
                  <a:gd name="connsiteY58" fmla="*/ 81887 h 327547"/>
                  <a:gd name="connsiteX59" fmla="*/ 6892120 w 7710985"/>
                  <a:gd name="connsiteY59" fmla="*/ 54591 h 327547"/>
                  <a:gd name="connsiteX60" fmla="*/ 6933063 w 7710985"/>
                  <a:gd name="connsiteY60" fmla="*/ 40944 h 327547"/>
                  <a:gd name="connsiteX61" fmla="*/ 6974006 w 7710985"/>
                  <a:gd name="connsiteY61" fmla="*/ 13648 h 327547"/>
                  <a:gd name="connsiteX62" fmla="*/ 7055893 w 7710985"/>
                  <a:gd name="connsiteY62" fmla="*/ 0 h 327547"/>
                  <a:gd name="connsiteX63" fmla="*/ 7451678 w 7710985"/>
                  <a:gd name="connsiteY63" fmla="*/ 13648 h 327547"/>
                  <a:gd name="connsiteX64" fmla="*/ 7588155 w 7710985"/>
                  <a:gd name="connsiteY64" fmla="*/ 40944 h 327547"/>
                  <a:gd name="connsiteX65" fmla="*/ 7629099 w 7710985"/>
                  <a:gd name="connsiteY65" fmla="*/ 68239 h 327547"/>
                  <a:gd name="connsiteX66" fmla="*/ 7710985 w 7710985"/>
                  <a:gd name="connsiteY66" fmla="*/ 95535 h 32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710985" h="327547">
                    <a:moveTo>
                      <a:pt x="0" y="191069"/>
                    </a:moveTo>
                    <a:cubicBezTo>
                      <a:pt x="124013" y="208786"/>
                      <a:pt x="65020" y="194545"/>
                      <a:pt x="177421" y="232012"/>
                    </a:cubicBezTo>
                    <a:lnTo>
                      <a:pt x="218364" y="245660"/>
                    </a:lnTo>
                    <a:cubicBezTo>
                      <a:pt x="232012" y="250209"/>
                      <a:pt x="247338" y="251328"/>
                      <a:pt x="259308" y="259308"/>
                    </a:cubicBezTo>
                    <a:cubicBezTo>
                      <a:pt x="272956" y="268406"/>
                      <a:pt x="284893" y="280844"/>
                      <a:pt x="300251" y="286603"/>
                    </a:cubicBezTo>
                    <a:cubicBezTo>
                      <a:pt x="349034" y="304897"/>
                      <a:pt x="518172" y="312725"/>
                      <a:pt x="532263" y="313899"/>
                    </a:cubicBezTo>
                    <a:cubicBezTo>
                      <a:pt x="605051" y="309350"/>
                      <a:pt x="678098" y="307886"/>
                      <a:pt x="750627" y="300251"/>
                    </a:cubicBezTo>
                    <a:cubicBezTo>
                      <a:pt x="764934" y="298745"/>
                      <a:pt x="777463" y="289424"/>
                      <a:pt x="791570" y="286603"/>
                    </a:cubicBezTo>
                    <a:cubicBezTo>
                      <a:pt x="823114" y="280294"/>
                      <a:pt x="855311" y="277847"/>
                      <a:pt x="887105" y="272956"/>
                    </a:cubicBezTo>
                    <a:cubicBezTo>
                      <a:pt x="937587" y="265190"/>
                      <a:pt x="975973" y="259942"/>
                      <a:pt x="1023582" y="245660"/>
                    </a:cubicBezTo>
                    <a:cubicBezTo>
                      <a:pt x="1088323" y="226238"/>
                      <a:pt x="1146314" y="199611"/>
                      <a:pt x="1214651" y="191069"/>
                    </a:cubicBezTo>
                    <a:cubicBezTo>
                      <a:pt x="1351291" y="173989"/>
                      <a:pt x="1287655" y="183450"/>
                      <a:pt x="1405720" y="163774"/>
                    </a:cubicBezTo>
                    <a:cubicBezTo>
                      <a:pt x="1478508" y="168323"/>
                      <a:pt x="1551823" y="167567"/>
                      <a:pt x="1624084" y="177421"/>
                    </a:cubicBezTo>
                    <a:cubicBezTo>
                      <a:pt x="1652592" y="181308"/>
                      <a:pt x="1678675" y="195618"/>
                      <a:pt x="1705970" y="204717"/>
                    </a:cubicBezTo>
                    <a:cubicBezTo>
                      <a:pt x="1719618" y="209266"/>
                      <a:pt x="1734944" y="210385"/>
                      <a:pt x="1746914" y="218365"/>
                    </a:cubicBezTo>
                    <a:cubicBezTo>
                      <a:pt x="1760562" y="227463"/>
                      <a:pt x="1772868" y="238998"/>
                      <a:pt x="1787857" y="245660"/>
                    </a:cubicBezTo>
                    <a:cubicBezTo>
                      <a:pt x="1814149" y="257345"/>
                      <a:pt x="1842448" y="263858"/>
                      <a:pt x="1869743" y="272956"/>
                    </a:cubicBezTo>
                    <a:lnTo>
                      <a:pt x="1951630" y="300251"/>
                    </a:lnTo>
                    <a:cubicBezTo>
                      <a:pt x="1965278" y="304800"/>
                      <a:pt x="1978298" y="312115"/>
                      <a:pt x="1992573" y="313899"/>
                    </a:cubicBezTo>
                    <a:lnTo>
                      <a:pt x="2101755" y="327547"/>
                    </a:lnTo>
                    <a:cubicBezTo>
                      <a:pt x="2215486" y="322998"/>
                      <a:pt x="2329396" y="321730"/>
                      <a:pt x="2442949" y="313899"/>
                    </a:cubicBezTo>
                    <a:cubicBezTo>
                      <a:pt x="2453094" y="313199"/>
                      <a:pt x="2524539" y="293575"/>
                      <a:pt x="2538484" y="286603"/>
                    </a:cubicBezTo>
                    <a:cubicBezTo>
                      <a:pt x="2553155" y="279268"/>
                      <a:pt x="2564438" y="265970"/>
                      <a:pt x="2579427" y="259308"/>
                    </a:cubicBezTo>
                    <a:cubicBezTo>
                      <a:pt x="2605719" y="247623"/>
                      <a:pt x="2637374" y="247972"/>
                      <a:pt x="2661314" y="232012"/>
                    </a:cubicBezTo>
                    <a:cubicBezTo>
                      <a:pt x="2688609" y="213815"/>
                      <a:pt x="2712078" y="187795"/>
                      <a:pt x="2743200" y="177421"/>
                    </a:cubicBezTo>
                    <a:lnTo>
                      <a:pt x="2825087" y="150126"/>
                    </a:lnTo>
                    <a:cubicBezTo>
                      <a:pt x="2838735" y="145577"/>
                      <a:pt x="2852074" y="139967"/>
                      <a:pt x="2866030" y="136478"/>
                    </a:cubicBezTo>
                    <a:cubicBezTo>
                      <a:pt x="2934577" y="119341"/>
                      <a:pt x="2902826" y="128761"/>
                      <a:pt x="2961564" y="109183"/>
                    </a:cubicBezTo>
                    <a:cubicBezTo>
                      <a:pt x="2975212" y="100084"/>
                      <a:pt x="2987150" y="87647"/>
                      <a:pt x="3002508" y="81887"/>
                    </a:cubicBezTo>
                    <a:cubicBezTo>
                      <a:pt x="3029134" y="71902"/>
                      <a:pt x="3149233" y="57690"/>
                      <a:pt x="3166281" y="54591"/>
                    </a:cubicBezTo>
                    <a:cubicBezTo>
                      <a:pt x="3184735" y="51236"/>
                      <a:pt x="3202906" y="46334"/>
                      <a:pt x="3220872" y="40944"/>
                    </a:cubicBezTo>
                    <a:cubicBezTo>
                      <a:pt x="3248430" y="32676"/>
                      <a:pt x="3274129" y="16511"/>
                      <a:pt x="3302758" y="13648"/>
                    </a:cubicBezTo>
                    <a:lnTo>
                      <a:pt x="3439236" y="0"/>
                    </a:lnTo>
                    <a:cubicBezTo>
                      <a:pt x="3521123" y="4549"/>
                      <a:pt x="3603516" y="3475"/>
                      <a:pt x="3684896" y="13648"/>
                    </a:cubicBezTo>
                    <a:cubicBezTo>
                      <a:pt x="3713446" y="17217"/>
                      <a:pt x="3739487" y="31846"/>
                      <a:pt x="3766782" y="40944"/>
                    </a:cubicBezTo>
                    <a:lnTo>
                      <a:pt x="3889612" y="81887"/>
                    </a:lnTo>
                    <a:cubicBezTo>
                      <a:pt x="3903260" y="86436"/>
                      <a:pt x="3916599" y="92046"/>
                      <a:pt x="3930555" y="95535"/>
                    </a:cubicBezTo>
                    <a:lnTo>
                      <a:pt x="3985146" y="109183"/>
                    </a:lnTo>
                    <a:cubicBezTo>
                      <a:pt x="3998794" y="118281"/>
                      <a:pt x="4011101" y="129816"/>
                      <a:pt x="4026090" y="136478"/>
                    </a:cubicBezTo>
                    <a:cubicBezTo>
                      <a:pt x="4052382" y="148163"/>
                      <a:pt x="4084036" y="147815"/>
                      <a:pt x="4107976" y="163774"/>
                    </a:cubicBezTo>
                    <a:cubicBezTo>
                      <a:pt x="4121624" y="172872"/>
                      <a:pt x="4134249" y="183734"/>
                      <a:pt x="4148920" y="191069"/>
                    </a:cubicBezTo>
                    <a:cubicBezTo>
                      <a:pt x="4185789" y="209503"/>
                      <a:pt x="4234005" y="209978"/>
                      <a:pt x="4271749" y="218365"/>
                    </a:cubicBezTo>
                    <a:cubicBezTo>
                      <a:pt x="4285793" y="221486"/>
                      <a:pt x="4298503" y="229647"/>
                      <a:pt x="4312693" y="232012"/>
                    </a:cubicBezTo>
                    <a:cubicBezTo>
                      <a:pt x="4353328" y="238784"/>
                      <a:pt x="4394580" y="241111"/>
                      <a:pt x="4435523" y="245660"/>
                    </a:cubicBezTo>
                    <a:cubicBezTo>
                      <a:pt x="4540156" y="241111"/>
                      <a:pt x="4645245" y="242789"/>
                      <a:pt x="4749421" y="232012"/>
                    </a:cubicBezTo>
                    <a:cubicBezTo>
                      <a:pt x="4778040" y="229051"/>
                      <a:pt x="4804012" y="213815"/>
                      <a:pt x="4831308" y="204717"/>
                    </a:cubicBezTo>
                    <a:lnTo>
                      <a:pt x="4954137" y="163774"/>
                    </a:lnTo>
                    <a:cubicBezTo>
                      <a:pt x="4954138" y="163774"/>
                      <a:pt x="5036023" y="136479"/>
                      <a:pt x="5036024" y="136478"/>
                    </a:cubicBezTo>
                    <a:cubicBezTo>
                      <a:pt x="5049672" y="127380"/>
                      <a:pt x="5062296" y="116518"/>
                      <a:pt x="5076967" y="109183"/>
                    </a:cubicBezTo>
                    <a:cubicBezTo>
                      <a:pt x="5099900" y="97716"/>
                      <a:pt x="5150638" y="88446"/>
                      <a:pt x="5172502" y="81887"/>
                    </a:cubicBezTo>
                    <a:cubicBezTo>
                      <a:pt x="5307672" y="41335"/>
                      <a:pt x="5200008" y="63654"/>
                      <a:pt x="5336275" y="40944"/>
                    </a:cubicBezTo>
                    <a:cubicBezTo>
                      <a:pt x="5500048" y="45493"/>
                      <a:pt x="5664137" y="43446"/>
                      <a:pt x="5827594" y="54591"/>
                    </a:cubicBezTo>
                    <a:cubicBezTo>
                      <a:pt x="5919056" y="60827"/>
                      <a:pt x="5913335" y="79438"/>
                      <a:pt x="5977720" y="95535"/>
                    </a:cubicBezTo>
                    <a:cubicBezTo>
                      <a:pt x="6000224" y="101161"/>
                      <a:pt x="6023454" y="103557"/>
                      <a:pt x="6045958" y="109183"/>
                    </a:cubicBezTo>
                    <a:cubicBezTo>
                      <a:pt x="6059915" y="112672"/>
                      <a:pt x="6072683" y="120643"/>
                      <a:pt x="6086902" y="122830"/>
                    </a:cubicBezTo>
                    <a:cubicBezTo>
                      <a:pt x="6210171" y="141794"/>
                      <a:pt x="6446683" y="146187"/>
                      <a:pt x="6537278" y="150126"/>
                    </a:cubicBezTo>
                    <a:lnTo>
                      <a:pt x="6605517" y="136478"/>
                    </a:lnTo>
                    <a:cubicBezTo>
                      <a:pt x="6632742" y="131528"/>
                      <a:pt x="6660557" y="129541"/>
                      <a:pt x="6687403" y="122830"/>
                    </a:cubicBezTo>
                    <a:cubicBezTo>
                      <a:pt x="6687422" y="122825"/>
                      <a:pt x="6789752" y="88714"/>
                      <a:pt x="6810233" y="81887"/>
                    </a:cubicBezTo>
                    <a:lnTo>
                      <a:pt x="6892120" y="54591"/>
                    </a:lnTo>
                    <a:lnTo>
                      <a:pt x="6933063" y="40944"/>
                    </a:lnTo>
                    <a:cubicBezTo>
                      <a:pt x="6946711" y="31845"/>
                      <a:pt x="6958445" y="18835"/>
                      <a:pt x="6974006" y="13648"/>
                    </a:cubicBezTo>
                    <a:cubicBezTo>
                      <a:pt x="7000258" y="4897"/>
                      <a:pt x="7028221" y="0"/>
                      <a:pt x="7055893" y="0"/>
                    </a:cubicBezTo>
                    <a:cubicBezTo>
                      <a:pt x="7187900" y="0"/>
                      <a:pt x="7319750" y="9099"/>
                      <a:pt x="7451678" y="13648"/>
                    </a:cubicBezTo>
                    <a:cubicBezTo>
                      <a:pt x="7486889" y="18678"/>
                      <a:pt x="7550041" y="21887"/>
                      <a:pt x="7588155" y="40944"/>
                    </a:cubicBezTo>
                    <a:cubicBezTo>
                      <a:pt x="7602826" y="48279"/>
                      <a:pt x="7614110" y="61577"/>
                      <a:pt x="7629099" y="68239"/>
                    </a:cubicBezTo>
                    <a:cubicBezTo>
                      <a:pt x="7655391" y="79924"/>
                      <a:pt x="7710985" y="95535"/>
                      <a:pt x="7710985" y="95535"/>
                    </a:cubicBezTo>
                  </a:path>
                </a:pathLst>
              </a:custGeom>
              <a:noFill/>
              <a:ln w="76200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6"/>
              </a:p>
            </p:txBody>
          </p:sp>
          <p:sp>
            <p:nvSpPr>
              <p:cNvPr id="254" name="Freeform 253">
                <a:extLst>
                  <a:ext uri="{FF2B5EF4-FFF2-40B4-BE49-F238E27FC236}">
                    <a16:creationId xmlns:a16="http://schemas.microsoft.com/office/drawing/2014/main" id="{0CA4F416-500B-46B0-AE6D-35BE6C01E2D7}"/>
                  </a:ext>
                </a:extLst>
              </p:cNvPr>
              <p:cNvSpPr/>
              <p:nvPr/>
            </p:nvSpPr>
            <p:spPr>
              <a:xfrm>
                <a:off x="3195848" y="6239302"/>
                <a:ext cx="7710985" cy="327547"/>
              </a:xfrm>
              <a:custGeom>
                <a:avLst/>
                <a:gdLst>
                  <a:gd name="connsiteX0" fmla="*/ 0 w 7710985"/>
                  <a:gd name="connsiteY0" fmla="*/ 191069 h 327547"/>
                  <a:gd name="connsiteX1" fmla="*/ 177421 w 7710985"/>
                  <a:gd name="connsiteY1" fmla="*/ 232012 h 327547"/>
                  <a:gd name="connsiteX2" fmla="*/ 218364 w 7710985"/>
                  <a:gd name="connsiteY2" fmla="*/ 245660 h 327547"/>
                  <a:gd name="connsiteX3" fmla="*/ 259308 w 7710985"/>
                  <a:gd name="connsiteY3" fmla="*/ 259308 h 327547"/>
                  <a:gd name="connsiteX4" fmla="*/ 300251 w 7710985"/>
                  <a:gd name="connsiteY4" fmla="*/ 286603 h 327547"/>
                  <a:gd name="connsiteX5" fmla="*/ 532263 w 7710985"/>
                  <a:gd name="connsiteY5" fmla="*/ 313899 h 327547"/>
                  <a:gd name="connsiteX6" fmla="*/ 750627 w 7710985"/>
                  <a:gd name="connsiteY6" fmla="*/ 300251 h 327547"/>
                  <a:gd name="connsiteX7" fmla="*/ 791570 w 7710985"/>
                  <a:gd name="connsiteY7" fmla="*/ 286603 h 327547"/>
                  <a:gd name="connsiteX8" fmla="*/ 887105 w 7710985"/>
                  <a:gd name="connsiteY8" fmla="*/ 272956 h 327547"/>
                  <a:gd name="connsiteX9" fmla="*/ 1023582 w 7710985"/>
                  <a:gd name="connsiteY9" fmla="*/ 245660 h 327547"/>
                  <a:gd name="connsiteX10" fmla="*/ 1214651 w 7710985"/>
                  <a:gd name="connsiteY10" fmla="*/ 191069 h 327547"/>
                  <a:gd name="connsiteX11" fmla="*/ 1405720 w 7710985"/>
                  <a:gd name="connsiteY11" fmla="*/ 163774 h 327547"/>
                  <a:gd name="connsiteX12" fmla="*/ 1624084 w 7710985"/>
                  <a:gd name="connsiteY12" fmla="*/ 177421 h 327547"/>
                  <a:gd name="connsiteX13" fmla="*/ 1705970 w 7710985"/>
                  <a:gd name="connsiteY13" fmla="*/ 204717 h 327547"/>
                  <a:gd name="connsiteX14" fmla="*/ 1746914 w 7710985"/>
                  <a:gd name="connsiteY14" fmla="*/ 218365 h 327547"/>
                  <a:gd name="connsiteX15" fmla="*/ 1787857 w 7710985"/>
                  <a:gd name="connsiteY15" fmla="*/ 245660 h 327547"/>
                  <a:gd name="connsiteX16" fmla="*/ 1869743 w 7710985"/>
                  <a:gd name="connsiteY16" fmla="*/ 272956 h 327547"/>
                  <a:gd name="connsiteX17" fmla="*/ 1951630 w 7710985"/>
                  <a:gd name="connsiteY17" fmla="*/ 300251 h 327547"/>
                  <a:gd name="connsiteX18" fmla="*/ 1992573 w 7710985"/>
                  <a:gd name="connsiteY18" fmla="*/ 313899 h 327547"/>
                  <a:gd name="connsiteX19" fmla="*/ 2101755 w 7710985"/>
                  <a:gd name="connsiteY19" fmla="*/ 327547 h 327547"/>
                  <a:gd name="connsiteX20" fmla="*/ 2442949 w 7710985"/>
                  <a:gd name="connsiteY20" fmla="*/ 313899 h 327547"/>
                  <a:gd name="connsiteX21" fmla="*/ 2538484 w 7710985"/>
                  <a:gd name="connsiteY21" fmla="*/ 286603 h 327547"/>
                  <a:gd name="connsiteX22" fmla="*/ 2579427 w 7710985"/>
                  <a:gd name="connsiteY22" fmla="*/ 259308 h 327547"/>
                  <a:gd name="connsiteX23" fmla="*/ 2661314 w 7710985"/>
                  <a:gd name="connsiteY23" fmla="*/ 232012 h 327547"/>
                  <a:gd name="connsiteX24" fmla="*/ 2743200 w 7710985"/>
                  <a:gd name="connsiteY24" fmla="*/ 177421 h 327547"/>
                  <a:gd name="connsiteX25" fmla="*/ 2825087 w 7710985"/>
                  <a:gd name="connsiteY25" fmla="*/ 150126 h 327547"/>
                  <a:gd name="connsiteX26" fmla="*/ 2866030 w 7710985"/>
                  <a:gd name="connsiteY26" fmla="*/ 136478 h 327547"/>
                  <a:gd name="connsiteX27" fmla="*/ 2961564 w 7710985"/>
                  <a:gd name="connsiteY27" fmla="*/ 109183 h 327547"/>
                  <a:gd name="connsiteX28" fmla="*/ 3002508 w 7710985"/>
                  <a:gd name="connsiteY28" fmla="*/ 81887 h 327547"/>
                  <a:gd name="connsiteX29" fmla="*/ 3166281 w 7710985"/>
                  <a:gd name="connsiteY29" fmla="*/ 54591 h 327547"/>
                  <a:gd name="connsiteX30" fmla="*/ 3220872 w 7710985"/>
                  <a:gd name="connsiteY30" fmla="*/ 40944 h 327547"/>
                  <a:gd name="connsiteX31" fmla="*/ 3302758 w 7710985"/>
                  <a:gd name="connsiteY31" fmla="*/ 13648 h 327547"/>
                  <a:gd name="connsiteX32" fmla="*/ 3439236 w 7710985"/>
                  <a:gd name="connsiteY32" fmla="*/ 0 h 327547"/>
                  <a:gd name="connsiteX33" fmla="*/ 3684896 w 7710985"/>
                  <a:gd name="connsiteY33" fmla="*/ 13648 h 327547"/>
                  <a:gd name="connsiteX34" fmla="*/ 3766782 w 7710985"/>
                  <a:gd name="connsiteY34" fmla="*/ 40944 h 327547"/>
                  <a:gd name="connsiteX35" fmla="*/ 3889612 w 7710985"/>
                  <a:gd name="connsiteY35" fmla="*/ 81887 h 327547"/>
                  <a:gd name="connsiteX36" fmla="*/ 3930555 w 7710985"/>
                  <a:gd name="connsiteY36" fmla="*/ 95535 h 327547"/>
                  <a:gd name="connsiteX37" fmla="*/ 3985146 w 7710985"/>
                  <a:gd name="connsiteY37" fmla="*/ 109183 h 327547"/>
                  <a:gd name="connsiteX38" fmla="*/ 4026090 w 7710985"/>
                  <a:gd name="connsiteY38" fmla="*/ 136478 h 327547"/>
                  <a:gd name="connsiteX39" fmla="*/ 4107976 w 7710985"/>
                  <a:gd name="connsiteY39" fmla="*/ 163774 h 327547"/>
                  <a:gd name="connsiteX40" fmla="*/ 4148920 w 7710985"/>
                  <a:gd name="connsiteY40" fmla="*/ 191069 h 327547"/>
                  <a:gd name="connsiteX41" fmla="*/ 4271749 w 7710985"/>
                  <a:gd name="connsiteY41" fmla="*/ 218365 h 327547"/>
                  <a:gd name="connsiteX42" fmla="*/ 4312693 w 7710985"/>
                  <a:gd name="connsiteY42" fmla="*/ 232012 h 327547"/>
                  <a:gd name="connsiteX43" fmla="*/ 4435523 w 7710985"/>
                  <a:gd name="connsiteY43" fmla="*/ 245660 h 327547"/>
                  <a:gd name="connsiteX44" fmla="*/ 4749421 w 7710985"/>
                  <a:gd name="connsiteY44" fmla="*/ 232012 h 327547"/>
                  <a:gd name="connsiteX45" fmla="*/ 4831308 w 7710985"/>
                  <a:gd name="connsiteY45" fmla="*/ 204717 h 327547"/>
                  <a:gd name="connsiteX46" fmla="*/ 4954137 w 7710985"/>
                  <a:gd name="connsiteY46" fmla="*/ 163774 h 327547"/>
                  <a:gd name="connsiteX47" fmla="*/ 5036024 w 7710985"/>
                  <a:gd name="connsiteY47" fmla="*/ 136478 h 327547"/>
                  <a:gd name="connsiteX48" fmla="*/ 5076967 w 7710985"/>
                  <a:gd name="connsiteY48" fmla="*/ 109183 h 327547"/>
                  <a:gd name="connsiteX49" fmla="*/ 5172502 w 7710985"/>
                  <a:gd name="connsiteY49" fmla="*/ 81887 h 327547"/>
                  <a:gd name="connsiteX50" fmla="*/ 5336275 w 7710985"/>
                  <a:gd name="connsiteY50" fmla="*/ 40944 h 327547"/>
                  <a:gd name="connsiteX51" fmla="*/ 5827594 w 7710985"/>
                  <a:gd name="connsiteY51" fmla="*/ 54591 h 327547"/>
                  <a:gd name="connsiteX52" fmla="*/ 5977720 w 7710985"/>
                  <a:gd name="connsiteY52" fmla="*/ 95535 h 327547"/>
                  <a:gd name="connsiteX53" fmla="*/ 6045958 w 7710985"/>
                  <a:gd name="connsiteY53" fmla="*/ 109183 h 327547"/>
                  <a:gd name="connsiteX54" fmla="*/ 6086902 w 7710985"/>
                  <a:gd name="connsiteY54" fmla="*/ 122830 h 327547"/>
                  <a:gd name="connsiteX55" fmla="*/ 6537278 w 7710985"/>
                  <a:gd name="connsiteY55" fmla="*/ 150126 h 327547"/>
                  <a:gd name="connsiteX56" fmla="*/ 6605517 w 7710985"/>
                  <a:gd name="connsiteY56" fmla="*/ 136478 h 327547"/>
                  <a:gd name="connsiteX57" fmla="*/ 6687403 w 7710985"/>
                  <a:gd name="connsiteY57" fmla="*/ 122830 h 327547"/>
                  <a:gd name="connsiteX58" fmla="*/ 6810233 w 7710985"/>
                  <a:gd name="connsiteY58" fmla="*/ 81887 h 327547"/>
                  <a:gd name="connsiteX59" fmla="*/ 6892120 w 7710985"/>
                  <a:gd name="connsiteY59" fmla="*/ 54591 h 327547"/>
                  <a:gd name="connsiteX60" fmla="*/ 6933063 w 7710985"/>
                  <a:gd name="connsiteY60" fmla="*/ 40944 h 327547"/>
                  <a:gd name="connsiteX61" fmla="*/ 6974006 w 7710985"/>
                  <a:gd name="connsiteY61" fmla="*/ 13648 h 327547"/>
                  <a:gd name="connsiteX62" fmla="*/ 7055893 w 7710985"/>
                  <a:gd name="connsiteY62" fmla="*/ 0 h 327547"/>
                  <a:gd name="connsiteX63" fmla="*/ 7451678 w 7710985"/>
                  <a:gd name="connsiteY63" fmla="*/ 13648 h 327547"/>
                  <a:gd name="connsiteX64" fmla="*/ 7588155 w 7710985"/>
                  <a:gd name="connsiteY64" fmla="*/ 40944 h 327547"/>
                  <a:gd name="connsiteX65" fmla="*/ 7629099 w 7710985"/>
                  <a:gd name="connsiteY65" fmla="*/ 68239 h 327547"/>
                  <a:gd name="connsiteX66" fmla="*/ 7710985 w 7710985"/>
                  <a:gd name="connsiteY66" fmla="*/ 95535 h 32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710985" h="327547">
                    <a:moveTo>
                      <a:pt x="0" y="191069"/>
                    </a:moveTo>
                    <a:cubicBezTo>
                      <a:pt x="124013" y="208786"/>
                      <a:pt x="65020" y="194545"/>
                      <a:pt x="177421" y="232012"/>
                    </a:cubicBezTo>
                    <a:lnTo>
                      <a:pt x="218364" y="245660"/>
                    </a:lnTo>
                    <a:cubicBezTo>
                      <a:pt x="232012" y="250209"/>
                      <a:pt x="247338" y="251328"/>
                      <a:pt x="259308" y="259308"/>
                    </a:cubicBezTo>
                    <a:cubicBezTo>
                      <a:pt x="272956" y="268406"/>
                      <a:pt x="284893" y="280844"/>
                      <a:pt x="300251" y="286603"/>
                    </a:cubicBezTo>
                    <a:cubicBezTo>
                      <a:pt x="349034" y="304897"/>
                      <a:pt x="518172" y="312725"/>
                      <a:pt x="532263" y="313899"/>
                    </a:cubicBezTo>
                    <a:cubicBezTo>
                      <a:pt x="605051" y="309350"/>
                      <a:pt x="678098" y="307886"/>
                      <a:pt x="750627" y="300251"/>
                    </a:cubicBezTo>
                    <a:cubicBezTo>
                      <a:pt x="764934" y="298745"/>
                      <a:pt x="777463" y="289424"/>
                      <a:pt x="791570" y="286603"/>
                    </a:cubicBezTo>
                    <a:cubicBezTo>
                      <a:pt x="823114" y="280294"/>
                      <a:pt x="855311" y="277847"/>
                      <a:pt x="887105" y="272956"/>
                    </a:cubicBezTo>
                    <a:cubicBezTo>
                      <a:pt x="937587" y="265190"/>
                      <a:pt x="975973" y="259942"/>
                      <a:pt x="1023582" y="245660"/>
                    </a:cubicBezTo>
                    <a:cubicBezTo>
                      <a:pt x="1088323" y="226238"/>
                      <a:pt x="1146314" y="199611"/>
                      <a:pt x="1214651" y="191069"/>
                    </a:cubicBezTo>
                    <a:cubicBezTo>
                      <a:pt x="1351291" y="173989"/>
                      <a:pt x="1287655" y="183450"/>
                      <a:pt x="1405720" y="163774"/>
                    </a:cubicBezTo>
                    <a:cubicBezTo>
                      <a:pt x="1478508" y="168323"/>
                      <a:pt x="1551823" y="167567"/>
                      <a:pt x="1624084" y="177421"/>
                    </a:cubicBezTo>
                    <a:cubicBezTo>
                      <a:pt x="1652592" y="181308"/>
                      <a:pt x="1678675" y="195618"/>
                      <a:pt x="1705970" y="204717"/>
                    </a:cubicBezTo>
                    <a:cubicBezTo>
                      <a:pt x="1719618" y="209266"/>
                      <a:pt x="1734944" y="210385"/>
                      <a:pt x="1746914" y="218365"/>
                    </a:cubicBezTo>
                    <a:cubicBezTo>
                      <a:pt x="1760562" y="227463"/>
                      <a:pt x="1772868" y="238998"/>
                      <a:pt x="1787857" y="245660"/>
                    </a:cubicBezTo>
                    <a:cubicBezTo>
                      <a:pt x="1814149" y="257345"/>
                      <a:pt x="1842448" y="263858"/>
                      <a:pt x="1869743" y="272956"/>
                    </a:cubicBezTo>
                    <a:lnTo>
                      <a:pt x="1951630" y="300251"/>
                    </a:lnTo>
                    <a:cubicBezTo>
                      <a:pt x="1965278" y="304800"/>
                      <a:pt x="1978298" y="312115"/>
                      <a:pt x="1992573" y="313899"/>
                    </a:cubicBezTo>
                    <a:lnTo>
                      <a:pt x="2101755" y="327547"/>
                    </a:lnTo>
                    <a:cubicBezTo>
                      <a:pt x="2215486" y="322998"/>
                      <a:pt x="2329396" y="321730"/>
                      <a:pt x="2442949" y="313899"/>
                    </a:cubicBezTo>
                    <a:cubicBezTo>
                      <a:pt x="2453094" y="313199"/>
                      <a:pt x="2524539" y="293575"/>
                      <a:pt x="2538484" y="286603"/>
                    </a:cubicBezTo>
                    <a:cubicBezTo>
                      <a:pt x="2553155" y="279268"/>
                      <a:pt x="2564438" y="265970"/>
                      <a:pt x="2579427" y="259308"/>
                    </a:cubicBezTo>
                    <a:cubicBezTo>
                      <a:pt x="2605719" y="247623"/>
                      <a:pt x="2637374" y="247972"/>
                      <a:pt x="2661314" y="232012"/>
                    </a:cubicBezTo>
                    <a:cubicBezTo>
                      <a:pt x="2688609" y="213815"/>
                      <a:pt x="2712078" y="187795"/>
                      <a:pt x="2743200" y="177421"/>
                    </a:cubicBezTo>
                    <a:lnTo>
                      <a:pt x="2825087" y="150126"/>
                    </a:lnTo>
                    <a:cubicBezTo>
                      <a:pt x="2838735" y="145577"/>
                      <a:pt x="2852074" y="139967"/>
                      <a:pt x="2866030" y="136478"/>
                    </a:cubicBezTo>
                    <a:cubicBezTo>
                      <a:pt x="2934577" y="119341"/>
                      <a:pt x="2902826" y="128761"/>
                      <a:pt x="2961564" y="109183"/>
                    </a:cubicBezTo>
                    <a:cubicBezTo>
                      <a:pt x="2975212" y="100084"/>
                      <a:pt x="2987150" y="87647"/>
                      <a:pt x="3002508" y="81887"/>
                    </a:cubicBezTo>
                    <a:cubicBezTo>
                      <a:pt x="3029134" y="71902"/>
                      <a:pt x="3149233" y="57690"/>
                      <a:pt x="3166281" y="54591"/>
                    </a:cubicBezTo>
                    <a:cubicBezTo>
                      <a:pt x="3184735" y="51236"/>
                      <a:pt x="3202906" y="46334"/>
                      <a:pt x="3220872" y="40944"/>
                    </a:cubicBezTo>
                    <a:cubicBezTo>
                      <a:pt x="3248430" y="32676"/>
                      <a:pt x="3274129" y="16511"/>
                      <a:pt x="3302758" y="13648"/>
                    </a:cubicBezTo>
                    <a:lnTo>
                      <a:pt x="3439236" y="0"/>
                    </a:lnTo>
                    <a:cubicBezTo>
                      <a:pt x="3521123" y="4549"/>
                      <a:pt x="3603516" y="3475"/>
                      <a:pt x="3684896" y="13648"/>
                    </a:cubicBezTo>
                    <a:cubicBezTo>
                      <a:pt x="3713446" y="17217"/>
                      <a:pt x="3739487" y="31846"/>
                      <a:pt x="3766782" y="40944"/>
                    </a:cubicBezTo>
                    <a:lnTo>
                      <a:pt x="3889612" y="81887"/>
                    </a:lnTo>
                    <a:cubicBezTo>
                      <a:pt x="3903260" y="86436"/>
                      <a:pt x="3916599" y="92046"/>
                      <a:pt x="3930555" y="95535"/>
                    </a:cubicBezTo>
                    <a:lnTo>
                      <a:pt x="3985146" y="109183"/>
                    </a:lnTo>
                    <a:cubicBezTo>
                      <a:pt x="3998794" y="118281"/>
                      <a:pt x="4011101" y="129816"/>
                      <a:pt x="4026090" y="136478"/>
                    </a:cubicBezTo>
                    <a:cubicBezTo>
                      <a:pt x="4052382" y="148163"/>
                      <a:pt x="4084036" y="147815"/>
                      <a:pt x="4107976" y="163774"/>
                    </a:cubicBezTo>
                    <a:cubicBezTo>
                      <a:pt x="4121624" y="172872"/>
                      <a:pt x="4134249" y="183734"/>
                      <a:pt x="4148920" y="191069"/>
                    </a:cubicBezTo>
                    <a:cubicBezTo>
                      <a:pt x="4185789" y="209503"/>
                      <a:pt x="4234005" y="209978"/>
                      <a:pt x="4271749" y="218365"/>
                    </a:cubicBezTo>
                    <a:cubicBezTo>
                      <a:pt x="4285793" y="221486"/>
                      <a:pt x="4298503" y="229647"/>
                      <a:pt x="4312693" y="232012"/>
                    </a:cubicBezTo>
                    <a:cubicBezTo>
                      <a:pt x="4353328" y="238784"/>
                      <a:pt x="4394580" y="241111"/>
                      <a:pt x="4435523" y="245660"/>
                    </a:cubicBezTo>
                    <a:cubicBezTo>
                      <a:pt x="4540156" y="241111"/>
                      <a:pt x="4645245" y="242789"/>
                      <a:pt x="4749421" y="232012"/>
                    </a:cubicBezTo>
                    <a:cubicBezTo>
                      <a:pt x="4778040" y="229051"/>
                      <a:pt x="4804012" y="213815"/>
                      <a:pt x="4831308" y="204717"/>
                    </a:cubicBezTo>
                    <a:lnTo>
                      <a:pt x="4954137" y="163774"/>
                    </a:lnTo>
                    <a:cubicBezTo>
                      <a:pt x="4954138" y="163774"/>
                      <a:pt x="5036023" y="136479"/>
                      <a:pt x="5036024" y="136478"/>
                    </a:cubicBezTo>
                    <a:cubicBezTo>
                      <a:pt x="5049672" y="127380"/>
                      <a:pt x="5062296" y="116518"/>
                      <a:pt x="5076967" y="109183"/>
                    </a:cubicBezTo>
                    <a:cubicBezTo>
                      <a:pt x="5099900" y="97716"/>
                      <a:pt x="5150638" y="88446"/>
                      <a:pt x="5172502" y="81887"/>
                    </a:cubicBezTo>
                    <a:cubicBezTo>
                      <a:pt x="5307672" y="41335"/>
                      <a:pt x="5200008" y="63654"/>
                      <a:pt x="5336275" y="40944"/>
                    </a:cubicBezTo>
                    <a:cubicBezTo>
                      <a:pt x="5500048" y="45493"/>
                      <a:pt x="5664137" y="43446"/>
                      <a:pt x="5827594" y="54591"/>
                    </a:cubicBezTo>
                    <a:cubicBezTo>
                      <a:pt x="5919056" y="60827"/>
                      <a:pt x="5913335" y="79438"/>
                      <a:pt x="5977720" y="95535"/>
                    </a:cubicBezTo>
                    <a:cubicBezTo>
                      <a:pt x="6000224" y="101161"/>
                      <a:pt x="6023454" y="103557"/>
                      <a:pt x="6045958" y="109183"/>
                    </a:cubicBezTo>
                    <a:cubicBezTo>
                      <a:pt x="6059915" y="112672"/>
                      <a:pt x="6072683" y="120643"/>
                      <a:pt x="6086902" y="122830"/>
                    </a:cubicBezTo>
                    <a:cubicBezTo>
                      <a:pt x="6210171" y="141794"/>
                      <a:pt x="6446683" y="146187"/>
                      <a:pt x="6537278" y="150126"/>
                    </a:cubicBezTo>
                    <a:lnTo>
                      <a:pt x="6605517" y="136478"/>
                    </a:lnTo>
                    <a:cubicBezTo>
                      <a:pt x="6632742" y="131528"/>
                      <a:pt x="6660557" y="129541"/>
                      <a:pt x="6687403" y="122830"/>
                    </a:cubicBezTo>
                    <a:cubicBezTo>
                      <a:pt x="6687422" y="122825"/>
                      <a:pt x="6789752" y="88714"/>
                      <a:pt x="6810233" y="81887"/>
                    </a:cubicBezTo>
                    <a:lnTo>
                      <a:pt x="6892120" y="54591"/>
                    </a:lnTo>
                    <a:lnTo>
                      <a:pt x="6933063" y="40944"/>
                    </a:lnTo>
                    <a:cubicBezTo>
                      <a:pt x="6946711" y="31845"/>
                      <a:pt x="6958445" y="18835"/>
                      <a:pt x="6974006" y="13648"/>
                    </a:cubicBezTo>
                    <a:cubicBezTo>
                      <a:pt x="7000258" y="4897"/>
                      <a:pt x="7028221" y="0"/>
                      <a:pt x="7055893" y="0"/>
                    </a:cubicBezTo>
                    <a:cubicBezTo>
                      <a:pt x="7187900" y="0"/>
                      <a:pt x="7319750" y="9099"/>
                      <a:pt x="7451678" y="13648"/>
                    </a:cubicBezTo>
                    <a:cubicBezTo>
                      <a:pt x="7486889" y="18678"/>
                      <a:pt x="7550041" y="21887"/>
                      <a:pt x="7588155" y="40944"/>
                    </a:cubicBezTo>
                    <a:cubicBezTo>
                      <a:pt x="7602826" y="48279"/>
                      <a:pt x="7614110" y="61577"/>
                      <a:pt x="7629099" y="68239"/>
                    </a:cubicBezTo>
                    <a:cubicBezTo>
                      <a:pt x="7655391" y="79924"/>
                      <a:pt x="7710985" y="95535"/>
                      <a:pt x="7710985" y="95535"/>
                    </a:cubicBezTo>
                  </a:path>
                </a:pathLst>
              </a:custGeom>
              <a:noFill/>
              <a:ln w="76200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6"/>
              </a:p>
            </p:txBody>
          </p:sp>
          <p:sp>
            <p:nvSpPr>
              <p:cNvPr id="255" name="Freeform 254">
                <a:extLst>
                  <a:ext uri="{FF2B5EF4-FFF2-40B4-BE49-F238E27FC236}">
                    <a16:creationId xmlns:a16="http://schemas.microsoft.com/office/drawing/2014/main" id="{0C49CE2B-255D-4FCD-84A6-1D34C9F95E28}"/>
                  </a:ext>
                </a:extLst>
              </p:cNvPr>
              <p:cNvSpPr/>
              <p:nvPr/>
            </p:nvSpPr>
            <p:spPr>
              <a:xfrm>
                <a:off x="3186960" y="6484058"/>
                <a:ext cx="7710985" cy="327547"/>
              </a:xfrm>
              <a:custGeom>
                <a:avLst/>
                <a:gdLst>
                  <a:gd name="connsiteX0" fmla="*/ 0 w 7710985"/>
                  <a:gd name="connsiteY0" fmla="*/ 191069 h 327547"/>
                  <a:gd name="connsiteX1" fmla="*/ 177421 w 7710985"/>
                  <a:gd name="connsiteY1" fmla="*/ 232012 h 327547"/>
                  <a:gd name="connsiteX2" fmla="*/ 218364 w 7710985"/>
                  <a:gd name="connsiteY2" fmla="*/ 245660 h 327547"/>
                  <a:gd name="connsiteX3" fmla="*/ 259308 w 7710985"/>
                  <a:gd name="connsiteY3" fmla="*/ 259308 h 327547"/>
                  <a:gd name="connsiteX4" fmla="*/ 300251 w 7710985"/>
                  <a:gd name="connsiteY4" fmla="*/ 286603 h 327547"/>
                  <a:gd name="connsiteX5" fmla="*/ 532263 w 7710985"/>
                  <a:gd name="connsiteY5" fmla="*/ 313899 h 327547"/>
                  <a:gd name="connsiteX6" fmla="*/ 750627 w 7710985"/>
                  <a:gd name="connsiteY6" fmla="*/ 300251 h 327547"/>
                  <a:gd name="connsiteX7" fmla="*/ 791570 w 7710985"/>
                  <a:gd name="connsiteY7" fmla="*/ 286603 h 327547"/>
                  <a:gd name="connsiteX8" fmla="*/ 887105 w 7710985"/>
                  <a:gd name="connsiteY8" fmla="*/ 272956 h 327547"/>
                  <a:gd name="connsiteX9" fmla="*/ 1023582 w 7710985"/>
                  <a:gd name="connsiteY9" fmla="*/ 245660 h 327547"/>
                  <a:gd name="connsiteX10" fmla="*/ 1214651 w 7710985"/>
                  <a:gd name="connsiteY10" fmla="*/ 191069 h 327547"/>
                  <a:gd name="connsiteX11" fmla="*/ 1405720 w 7710985"/>
                  <a:gd name="connsiteY11" fmla="*/ 163774 h 327547"/>
                  <a:gd name="connsiteX12" fmla="*/ 1624084 w 7710985"/>
                  <a:gd name="connsiteY12" fmla="*/ 177421 h 327547"/>
                  <a:gd name="connsiteX13" fmla="*/ 1705970 w 7710985"/>
                  <a:gd name="connsiteY13" fmla="*/ 204717 h 327547"/>
                  <a:gd name="connsiteX14" fmla="*/ 1746914 w 7710985"/>
                  <a:gd name="connsiteY14" fmla="*/ 218365 h 327547"/>
                  <a:gd name="connsiteX15" fmla="*/ 1787857 w 7710985"/>
                  <a:gd name="connsiteY15" fmla="*/ 245660 h 327547"/>
                  <a:gd name="connsiteX16" fmla="*/ 1869743 w 7710985"/>
                  <a:gd name="connsiteY16" fmla="*/ 272956 h 327547"/>
                  <a:gd name="connsiteX17" fmla="*/ 1951630 w 7710985"/>
                  <a:gd name="connsiteY17" fmla="*/ 300251 h 327547"/>
                  <a:gd name="connsiteX18" fmla="*/ 1992573 w 7710985"/>
                  <a:gd name="connsiteY18" fmla="*/ 313899 h 327547"/>
                  <a:gd name="connsiteX19" fmla="*/ 2101755 w 7710985"/>
                  <a:gd name="connsiteY19" fmla="*/ 327547 h 327547"/>
                  <a:gd name="connsiteX20" fmla="*/ 2442949 w 7710985"/>
                  <a:gd name="connsiteY20" fmla="*/ 313899 h 327547"/>
                  <a:gd name="connsiteX21" fmla="*/ 2538484 w 7710985"/>
                  <a:gd name="connsiteY21" fmla="*/ 286603 h 327547"/>
                  <a:gd name="connsiteX22" fmla="*/ 2579427 w 7710985"/>
                  <a:gd name="connsiteY22" fmla="*/ 259308 h 327547"/>
                  <a:gd name="connsiteX23" fmla="*/ 2661314 w 7710985"/>
                  <a:gd name="connsiteY23" fmla="*/ 232012 h 327547"/>
                  <a:gd name="connsiteX24" fmla="*/ 2743200 w 7710985"/>
                  <a:gd name="connsiteY24" fmla="*/ 177421 h 327547"/>
                  <a:gd name="connsiteX25" fmla="*/ 2825087 w 7710985"/>
                  <a:gd name="connsiteY25" fmla="*/ 150126 h 327547"/>
                  <a:gd name="connsiteX26" fmla="*/ 2866030 w 7710985"/>
                  <a:gd name="connsiteY26" fmla="*/ 136478 h 327547"/>
                  <a:gd name="connsiteX27" fmla="*/ 2961564 w 7710985"/>
                  <a:gd name="connsiteY27" fmla="*/ 109183 h 327547"/>
                  <a:gd name="connsiteX28" fmla="*/ 3002508 w 7710985"/>
                  <a:gd name="connsiteY28" fmla="*/ 81887 h 327547"/>
                  <a:gd name="connsiteX29" fmla="*/ 3166281 w 7710985"/>
                  <a:gd name="connsiteY29" fmla="*/ 54591 h 327547"/>
                  <a:gd name="connsiteX30" fmla="*/ 3220872 w 7710985"/>
                  <a:gd name="connsiteY30" fmla="*/ 40944 h 327547"/>
                  <a:gd name="connsiteX31" fmla="*/ 3302758 w 7710985"/>
                  <a:gd name="connsiteY31" fmla="*/ 13648 h 327547"/>
                  <a:gd name="connsiteX32" fmla="*/ 3439236 w 7710985"/>
                  <a:gd name="connsiteY32" fmla="*/ 0 h 327547"/>
                  <a:gd name="connsiteX33" fmla="*/ 3684896 w 7710985"/>
                  <a:gd name="connsiteY33" fmla="*/ 13648 h 327547"/>
                  <a:gd name="connsiteX34" fmla="*/ 3766782 w 7710985"/>
                  <a:gd name="connsiteY34" fmla="*/ 40944 h 327547"/>
                  <a:gd name="connsiteX35" fmla="*/ 3889612 w 7710985"/>
                  <a:gd name="connsiteY35" fmla="*/ 81887 h 327547"/>
                  <a:gd name="connsiteX36" fmla="*/ 3930555 w 7710985"/>
                  <a:gd name="connsiteY36" fmla="*/ 95535 h 327547"/>
                  <a:gd name="connsiteX37" fmla="*/ 3985146 w 7710985"/>
                  <a:gd name="connsiteY37" fmla="*/ 109183 h 327547"/>
                  <a:gd name="connsiteX38" fmla="*/ 4026090 w 7710985"/>
                  <a:gd name="connsiteY38" fmla="*/ 136478 h 327547"/>
                  <a:gd name="connsiteX39" fmla="*/ 4107976 w 7710985"/>
                  <a:gd name="connsiteY39" fmla="*/ 163774 h 327547"/>
                  <a:gd name="connsiteX40" fmla="*/ 4148920 w 7710985"/>
                  <a:gd name="connsiteY40" fmla="*/ 191069 h 327547"/>
                  <a:gd name="connsiteX41" fmla="*/ 4271749 w 7710985"/>
                  <a:gd name="connsiteY41" fmla="*/ 218365 h 327547"/>
                  <a:gd name="connsiteX42" fmla="*/ 4312693 w 7710985"/>
                  <a:gd name="connsiteY42" fmla="*/ 232012 h 327547"/>
                  <a:gd name="connsiteX43" fmla="*/ 4435523 w 7710985"/>
                  <a:gd name="connsiteY43" fmla="*/ 245660 h 327547"/>
                  <a:gd name="connsiteX44" fmla="*/ 4749421 w 7710985"/>
                  <a:gd name="connsiteY44" fmla="*/ 232012 h 327547"/>
                  <a:gd name="connsiteX45" fmla="*/ 4831308 w 7710985"/>
                  <a:gd name="connsiteY45" fmla="*/ 204717 h 327547"/>
                  <a:gd name="connsiteX46" fmla="*/ 4954137 w 7710985"/>
                  <a:gd name="connsiteY46" fmla="*/ 163774 h 327547"/>
                  <a:gd name="connsiteX47" fmla="*/ 5036024 w 7710985"/>
                  <a:gd name="connsiteY47" fmla="*/ 136478 h 327547"/>
                  <a:gd name="connsiteX48" fmla="*/ 5076967 w 7710985"/>
                  <a:gd name="connsiteY48" fmla="*/ 109183 h 327547"/>
                  <a:gd name="connsiteX49" fmla="*/ 5172502 w 7710985"/>
                  <a:gd name="connsiteY49" fmla="*/ 81887 h 327547"/>
                  <a:gd name="connsiteX50" fmla="*/ 5336275 w 7710985"/>
                  <a:gd name="connsiteY50" fmla="*/ 40944 h 327547"/>
                  <a:gd name="connsiteX51" fmla="*/ 5827594 w 7710985"/>
                  <a:gd name="connsiteY51" fmla="*/ 54591 h 327547"/>
                  <a:gd name="connsiteX52" fmla="*/ 5977720 w 7710985"/>
                  <a:gd name="connsiteY52" fmla="*/ 95535 h 327547"/>
                  <a:gd name="connsiteX53" fmla="*/ 6045958 w 7710985"/>
                  <a:gd name="connsiteY53" fmla="*/ 109183 h 327547"/>
                  <a:gd name="connsiteX54" fmla="*/ 6086902 w 7710985"/>
                  <a:gd name="connsiteY54" fmla="*/ 122830 h 327547"/>
                  <a:gd name="connsiteX55" fmla="*/ 6537278 w 7710985"/>
                  <a:gd name="connsiteY55" fmla="*/ 150126 h 327547"/>
                  <a:gd name="connsiteX56" fmla="*/ 6605517 w 7710985"/>
                  <a:gd name="connsiteY56" fmla="*/ 136478 h 327547"/>
                  <a:gd name="connsiteX57" fmla="*/ 6687403 w 7710985"/>
                  <a:gd name="connsiteY57" fmla="*/ 122830 h 327547"/>
                  <a:gd name="connsiteX58" fmla="*/ 6810233 w 7710985"/>
                  <a:gd name="connsiteY58" fmla="*/ 81887 h 327547"/>
                  <a:gd name="connsiteX59" fmla="*/ 6892120 w 7710985"/>
                  <a:gd name="connsiteY59" fmla="*/ 54591 h 327547"/>
                  <a:gd name="connsiteX60" fmla="*/ 6933063 w 7710985"/>
                  <a:gd name="connsiteY60" fmla="*/ 40944 h 327547"/>
                  <a:gd name="connsiteX61" fmla="*/ 6974006 w 7710985"/>
                  <a:gd name="connsiteY61" fmla="*/ 13648 h 327547"/>
                  <a:gd name="connsiteX62" fmla="*/ 7055893 w 7710985"/>
                  <a:gd name="connsiteY62" fmla="*/ 0 h 327547"/>
                  <a:gd name="connsiteX63" fmla="*/ 7451678 w 7710985"/>
                  <a:gd name="connsiteY63" fmla="*/ 13648 h 327547"/>
                  <a:gd name="connsiteX64" fmla="*/ 7588155 w 7710985"/>
                  <a:gd name="connsiteY64" fmla="*/ 40944 h 327547"/>
                  <a:gd name="connsiteX65" fmla="*/ 7629099 w 7710985"/>
                  <a:gd name="connsiteY65" fmla="*/ 68239 h 327547"/>
                  <a:gd name="connsiteX66" fmla="*/ 7710985 w 7710985"/>
                  <a:gd name="connsiteY66" fmla="*/ 95535 h 32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710985" h="327547">
                    <a:moveTo>
                      <a:pt x="0" y="191069"/>
                    </a:moveTo>
                    <a:cubicBezTo>
                      <a:pt x="124013" y="208786"/>
                      <a:pt x="65020" y="194545"/>
                      <a:pt x="177421" y="232012"/>
                    </a:cubicBezTo>
                    <a:lnTo>
                      <a:pt x="218364" y="245660"/>
                    </a:lnTo>
                    <a:cubicBezTo>
                      <a:pt x="232012" y="250209"/>
                      <a:pt x="247338" y="251328"/>
                      <a:pt x="259308" y="259308"/>
                    </a:cubicBezTo>
                    <a:cubicBezTo>
                      <a:pt x="272956" y="268406"/>
                      <a:pt x="284893" y="280844"/>
                      <a:pt x="300251" y="286603"/>
                    </a:cubicBezTo>
                    <a:cubicBezTo>
                      <a:pt x="349034" y="304897"/>
                      <a:pt x="518172" y="312725"/>
                      <a:pt x="532263" y="313899"/>
                    </a:cubicBezTo>
                    <a:cubicBezTo>
                      <a:pt x="605051" y="309350"/>
                      <a:pt x="678098" y="307886"/>
                      <a:pt x="750627" y="300251"/>
                    </a:cubicBezTo>
                    <a:cubicBezTo>
                      <a:pt x="764934" y="298745"/>
                      <a:pt x="777463" y="289424"/>
                      <a:pt x="791570" y="286603"/>
                    </a:cubicBezTo>
                    <a:cubicBezTo>
                      <a:pt x="823114" y="280294"/>
                      <a:pt x="855311" y="277847"/>
                      <a:pt x="887105" y="272956"/>
                    </a:cubicBezTo>
                    <a:cubicBezTo>
                      <a:pt x="937587" y="265190"/>
                      <a:pt x="975973" y="259942"/>
                      <a:pt x="1023582" y="245660"/>
                    </a:cubicBezTo>
                    <a:cubicBezTo>
                      <a:pt x="1088323" y="226238"/>
                      <a:pt x="1146314" y="199611"/>
                      <a:pt x="1214651" y="191069"/>
                    </a:cubicBezTo>
                    <a:cubicBezTo>
                      <a:pt x="1351291" y="173989"/>
                      <a:pt x="1287655" y="183450"/>
                      <a:pt x="1405720" y="163774"/>
                    </a:cubicBezTo>
                    <a:cubicBezTo>
                      <a:pt x="1478508" y="168323"/>
                      <a:pt x="1551823" y="167567"/>
                      <a:pt x="1624084" y="177421"/>
                    </a:cubicBezTo>
                    <a:cubicBezTo>
                      <a:pt x="1652592" y="181308"/>
                      <a:pt x="1678675" y="195618"/>
                      <a:pt x="1705970" y="204717"/>
                    </a:cubicBezTo>
                    <a:cubicBezTo>
                      <a:pt x="1719618" y="209266"/>
                      <a:pt x="1734944" y="210385"/>
                      <a:pt x="1746914" y="218365"/>
                    </a:cubicBezTo>
                    <a:cubicBezTo>
                      <a:pt x="1760562" y="227463"/>
                      <a:pt x="1772868" y="238998"/>
                      <a:pt x="1787857" y="245660"/>
                    </a:cubicBezTo>
                    <a:cubicBezTo>
                      <a:pt x="1814149" y="257345"/>
                      <a:pt x="1842448" y="263858"/>
                      <a:pt x="1869743" y="272956"/>
                    </a:cubicBezTo>
                    <a:lnTo>
                      <a:pt x="1951630" y="300251"/>
                    </a:lnTo>
                    <a:cubicBezTo>
                      <a:pt x="1965278" y="304800"/>
                      <a:pt x="1978298" y="312115"/>
                      <a:pt x="1992573" y="313899"/>
                    </a:cubicBezTo>
                    <a:lnTo>
                      <a:pt x="2101755" y="327547"/>
                    </a:lnTo>
                    <a:cubicBezTo>
                      <a:pt x="2215486" y="322998"/>
                      <a:pt x="2329396" y="321730"/>
                      <a:pt x="2442949" y="313899"/>
                    </a:cubicBezTo>
                    <a:cubicBezTo>
                      <a:pt x="2453094" y="313199"/>
                      <a:pt x="2524539" y="293575"/>
                      <a:pt x="2538484" y="286603"/>
                    </a:cubicBezTo>
                    <a:cubicBezTo>
                      <a:pt x="2553155" y="279268"/>
                      <a:pt x="2564438" y="265970"/>
                      <a:pt x="2579427" y="259308"/>
                    </a:cubicBezTo>
                    <a:cubicBezTo>
                      <a:pt x="2605719" y="247623"/>
                      <a:pt x="2637374" y="247972"/>
                      <a:pt x="2661314" y="232012"/>
                    </a:cubicBezTo>
                    <a:cubicBezTo>
                      <a:pt x="2688609" y="213815"/>
                      <a:pt x="2712078" y="187795"/>
                      <a:pt x="2743200" y="177421"/>
                    </a:cubicBezTo>
                    <a:lnTo>
                      <a:pt x="2825087" y="150126"/>
                    </a:lnTo>
                    <a:cubicBezTo>
                      <a:pt x="2838735" y="145577"/>
                      <a:pt x="2852074" y="139967"/>
                      <a:pt x="2866030" y="136478"/>
                    </a:cubicBezTo>
                    <a:cubicBezTo>
                      <a:pt x="2934577" y="119341"/>
                      <a:pt x="2902826" y="128761"/>
                      <a:pt x="2961564" y="109183"/>
                    </a:cubicBezTo>
                    <a:cubicBezTo>
                      <a:pt x="2975212" y="100084"/>
                      <a:pt x="2987150" y="87647"/>
                      <a:pt x="3002508" y="81887"/>
                    </a:cubicBezTo>
                    <a:cubicBezTo>
                      <a:pt x="3029134" y="71902"/>
                      <a:pt x="3149233" y="57690"/>
                      <a:pt x="3166281" y="54591"/>
                    </a:cubicBezTo>
                    <a:cubicBezTo>
                      <a:pt x="3184735" y="51236"/>
                      <a:pt x="3202906" y="46334"/>
                      <a:pt x="3220872" y="40944"/>
                    </a:cubicBezTo>
                    <a:cubicBezTo>
                      <a:pt x="3248430" y="32676"/>
                      <a:pt x="3274129" y="16511"/>
                      <a:pt x="3302758" y="13648"/>
                    </a:cubicBezTo>
                    <a:lnTo>
                      <a:pt x="3439236" y="0"/>
                    </a:lnTo>
                    <a:cubicBezTo>
                      <a:pt x="3521123" y="4549"/>
                      <a:pt x="3603516" y="3475"/>
                      <a:pt x="3684896" y="13648"/>
                    </a:cubicBezTo>
                    <a:cubicBezTo>
                      <a:pt x="3713446" y="17217"/>
                      <a:pt x="3739487" y="31846"/>
                      <a:pt x="3766782" y="40944"/>
                    </a:cubicBezTo>
                    <a:lnTo>
                      <a:pt x="3889612" y="81887"/>
                    </a:lnTo>
                    <a:cubicBezTo>
                      <a:pt x="3903260" y="86436"/>
                      <a:pt x="3916599" y="92046"/>
                      <a:pt x="3930555" y="95535"/>
                    </a:cubicBezTo>
                    <a:lnTo>
                      <a:pt x="3985146" y="109183"/>
                    </a:lnTo>
                    <a:cubicBezTo>
                      <a:pt x="3998794" y="118281"/>
                      <a:pt x="4011101" y="129816"/>
                      <a:pt x="4026090" y="136478"/>
                    </a:cubicBezTo>
                    <a:cubicBezTo>
                      <a:pt x="4052382" y="148163"/>
                      <a:pt x="4084036" y="147815"/>
                      <a:pt x="4107976" y="163774"/>
                    </a:cubicBezTo>
                    <a:cubicBezTo>
                      <a:pt x="4121624" y="172872"/>
                      <a:pt x="4134249" y="183734"/>
                      <a:pt x="4148920" y="191069"/>
                    </a:cubicBezTo>
                    <a:cubicBezTo>
                      <a:pt x="4185789" y="209503"/>
                      <a:pt x="4234005" y="209978"/>
                      <a:pt x="4271749" y="218365"/>
                    </a:cubicBezTo>
                    <a:cubicBezTo>
                      <a:pt x="4285793" y="221486"/>
                      <a:pt x="4298503" y="229647"/>
                      <a:pt x="4312693" y="232012"/>
                    </a:cubicBezTo>
                    <a:cubicBezTo>
                      <a:pt x="4353328" y="238784"/>
                      <a:pt x="4394580" y="241111"/>
                      <a:pt x="4435523" y="245660"/>
                    </a:cubicBezTo>
                    <a:cubicBezTo>
                      <a:pt x="4540156" y="241111"/>
                      <a:pt x="4645245" y="242789"/>
                      <a:pt x="4749421" y="232012"/>
                    </a:cubicBezTo>
                    <a:cubicBezTo>
                      <a:pt x="4778040" y="229051"/>
                      <a:pt x="4804012" y="213815"/>
                      <a:pt x="4831308" y="204717"/>
                    </a:cubicBezTo>
                    <a:lnTo>
                      <a:pt x="4954137" y="163774"/>
                    </a:lnTo>
                    <a:cubicBezTo>
                      <a:pt x="4954138" y="163774"/>
                      <a:pt x="5036023" y="136479"/>
                      <a:pt x="5036024" y="136478"/>
                    </a:cubicBezTo>
                    <a:cubicBezTo>
                      <a:pt x="5049672" y="127380"/>
                      <a:pt x="5062296" y="116518"/>
                      <a:pt x="5076967" y="109183"/>
                    </a:cubicBezTo>
                    <a:cubicBezTo>
                      <a:pt x="5099900" y="97716"/>
                      <a:pt x="5150638" y="88446"/>
                      <a:pt x="5172502" y="81887"/>
                    </a:cubicBezTo>
                    <a:cubicBezTo>
                      <a:pt x="5307672" y="41335"/>
                      <a:pt x="5200008" y="63654"/>
                      <a:pt x="5336275" y="40944"/>
                    </a:cubicBezTo>
                    <a:cubicBezTo>
                      <a:pt x="5500048" y="45493"/>
                      <a:pt x="5664137" y="43446"/>
                      <a:pt x="5827594" y="54591"/>
                    </a:cubicBezTo>
                    <a:cubicBezTo>
                      <a:pt x="5919056" y="60827"/>
                      <a:pt x="5913335" y="79438"/>
                      <a:pt x="5977720" y="95535"/>
                    </a:cubicBezTo>
                    <a:cubicBezTo>
                      <a:pt x="6000224" y="101161"/>
                      <a:pt x="6023454" y="103557"/>
                      <a:pt x="6045958" y="109183"/>
                    </a:cubicBezTo>
                    <a:cubicBezTo>
                      <a:pt x="6059915" y="112672"/>
                      <a:pt x="6072683" y="120643"/>
                      <a:pt x="6086902" y="122830"/>
                    </a:cubicBezTo>
                    <a:cubicBezTo>
                      <a:pt x="6210171" y="141794"/>
                      <a:pt x="6446683" y="146187"/>
                      <a:pt x="6537278" y="150126"/>
                    </a:cubicBezTo>
                    <a:lnTo>
                      <a:pt x="6605517" y="136478"/>
                    </a:lnTo>
                    <a:cubicBezTo>
                      <a:pt x="6632742" y="131528"/>
                      <a:pt x="6660557" y="129541"/>
                      <a:pt x="6687403" y="122830"/>
                    </a:cubicBezTo>
                    <a:cubicBezTo>
                      <a:pt x="6687422" y="122825"/>
                      <a:pt x="6789752" y="88714"/>
                      <a:pt x="6810233" y="81887"/>
                    </a:cubicBezTo>
                    <a:lnTo>
                      <a:pt x="6892120" y="54591"/>
                    </a:lnTo>
                    <a:lnTo>
                      <a:pt x="6933063" y="40944"/>
                    </a:lnTo>
                    <a:cubicBezTo>
                      <a:pt x="6946711" y="31845"/>
                      <a:pt x="6958445" y="18835"/>
                      <a:pt x="6974006" y="13648"/>
                    </a:cubicBezTo>
                    <a:cubicBezTo>
                      <a:pt x="7000258" y="4897"/>
                      <a:pt x="7028221" y="0"/>
                      <a:pt x="7055893" y="0"/>
                    </a:cubicBezTo>
                    <a:cubicBezTo>
                      <a:pt x="7187900" y="0"/>
                      <a:pt x="7319750" y="9099"/>
                      <a:pt x="7451678" y="13648"/>
                    </a:cubicBezTo>
                    <a:cubicBezTo>
                      <a:pt x="7486889" y="18678"/>
                      <a:pt x="7550041" y="21887"/>
                      <a:pt x="7588155" y="40944"/>
                    </a:cubicBezTo>
                    <a:cubicBezTo>
                      <a:pt x="7602826" y="48279"/>
                      <a:pt x="7614110" y="61577"/>
                      <a:pt x="7629099" y="68239"/>
                    </a:cubicBezTo>
                    <a:cubicBezTo>
                      <a:pt x="7655391" y="79924"/>
                      <a:pt x="7710985" y="95535"/>
                      <a:pt x="7710985" y="95535"/>
                    </a:cubicBezTo>
                  </a:path>
                </a:pathLst>
              </a:custGeom>
              <a:noFill/>
              <a:ln w="76200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6"/>
              </a:p>
            </p:txBody>
          </p:sp>
        </p:grp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C8BEFCBE-5D53-40AC-8F01-2D00D0F788E8}"/>
              </a:ext>
            </a:extLst>
          </p:cNvPr>
          <p:cNvGrpSpPr/>
          <p:nvPr/>
        </p:nvGrpSpPr>
        <p:grpSpPr>
          <a:xfrm>
            <a:off x="8630760" y="2452284"/>
            <a:ext cx="3241032" cy="1715288"/>
            <a:chOff x="8175008" y="4449169"/>
            <a:chExt cx="2750900" cy="2338319"/>
          </a:xfrm>
        </p:grpSpPr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161A7191-D443-4446-AB44-5AD188303721}"/>
                </a:ext>
              </a:extLst>
            </p:cNvPr>
            <p:cNvSpPr/>
            <p:nvPr/>
          </p:nvSpPr>
          <p:spPr>
            <a:xfrm flipH="1">
              <a:off x="10190601" y="6350722"/>
              <a:ext cx="98716" cy="173187"/>
            </a:xfrm>
            <a:prstGeom prst="rect">
              <a:avLst/>
            </a:prstGeom>
            <a:solidFill>
              <a:srgbClr val="8CFA1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36"/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1A459483-DDD4-403A-8F77-86BDA0D4042E}"/>
                </a:ext>
              </a:extLst>
            </p:cNvPr>
            <p:cNvSpPr/>
            <p:nvPr/>
          </p:nvSpPr>
          <p:spPr>
            <a:xfrm flipH="1">
              <a:off x="8700716" y="6416689"/>
              <a:ext cx="98716" cy="173187"/>
            </a:xfrm>
            <a:prstGeom prst="rect">
              <a:avLst/>
            </a:prstGeom>
            <a:solidFill>
              <a:srgbClr val="8CFA1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36"/>
            </a:p>
          </p:txBody>
        </p:sp>
        <p:grpSp>
          <p:nvGrpSpPr>
            <p:cNvPr id="310" name="Group 309">
              <a:extLst>
                <a:ext uri="{FF2B5EF4-FFF2-40B4-BE49-F238E27FC236}">
                  <a16:creationId xmlns:a16="http://schemas.microsoft.com/office/drawing/2014/main" id="{B2103D78-2ED3-4C9E-A6C0-C2671E4B29D9}"/>
                </a:ext>
              </a:extLst>
            </p:cNvPr>
            <p:cNvGrpSpPr/>
            <p:nvPr/>
          </p:nvGrpSpPr>
          <p:grpSpPr>
            <a:xfrm>
              <a:off x="8175008" y="4449169"/>
              <a:ext cx="2750900" cy="2338319"/>
              <a:chOff x="3155118" y="341523"/>
              <a:chExt cx="7751715" cy="6470082"/>
            </a:xfrm>
          </p:grpSpPr>
          <p:grpSp>
            <p:nvGrpSpPr>
              <p:cNvPr id="311" name="Group 310">
                <a:extLst>
                  <a:ext uri="{FF2B5EF4-FFF2-40B4-BE49-F238E27FC236}">
                    <a16:creationId xmlns:a16="http://schemas.microsoft.com/office/drawing/2014/main" id="{5939F2AF-DEBC-42B3-850B-330A18652689}"/>
                  </a:ext>
                </a:extLst>
              </p:cNvPr>
              <p:cNvGrpSpPr/>
              <p:nvPr/>
            </p:nvGrpSpPr>
            <p:grpSpPr>
              <a:xfrm>
                <a:off x="3289110" y="341523"/>
                <a:ext cx="7509384" cy="5690786"/>
                <a:chOff x="2880985" y="341523"/>
                <a:chExt cx="7917509" cy="5514459"/>
              </a:xfrm>
            </p:grpSpPr>
            <p:sp>
              <p:nvSpPr>
                <p:cNvPr id="333" name="Rectangle 332">
                  <a:extLst>
                    <a:ext uri="{FF2B5EF4-FFF2-40B4-BE49-F238E27FC236}">
                      <a16:creationId xmlns:a16="http://schemas.microsoft.com/office/drawing/2014/main" id="{73562B04-8789-470D-AA99-09D8B2164FF4}"/>
                    </a:ext>
                  </a:extLst>
                </p:cNvPr>
                <p:cNvSpPr/>
                <p:nvPr/>
              </p:nvSpPr>
              <p:spPr>
                <a:xfrm rot="1754815">
                  <a:off x="9753634" y="2993100"/>
                  <a:ext cx="236176" cy="1653182"/>
                </a:xfrm>
                <a:prstGeom prst="rect">
                  <a:avLst/>
                </a:prstGeom>
                <a:solidFill>
                  <a:srgbClr val="8CFA1E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6"/>
                </a:p>
              </p:txBody>
            </p:sp>
            <p:grpSp>
              <p:nvGrpSpPr>
                <p:cNvPr id="334" name="Group 333">
                  <a:extLst>
                    <a:ext uri="{FF2B5EF4-FFF2-40B4-BE49-F238E27FC236}">
                      <a16:creationId xmlns:a16="http://schemas.microsoft.com/office/drawing/2014/main" id="{9F45C47C-BC1C-4DE8-9365-E8E71880292E}"/>
                    </a:ext>
                  </a:extLst>
                </p:cNvPr>
                <p:cNvGrpSpPr/>
                <p:nvPr/>
              </p:nvGrpSpPr>
              <p:grpSpPr>
                <a:xfrm>
                  <a:off x="6030018" y="341523"/>
                  <a:ext cx="771678" cy="3534976"/>
                  <a:chOff x="1826498" y="450707"/>
                  <a:chExt cx="771678" cy="3534976"/>
                </a:xfrm>
              </p:grpSpPr>
              <p:sp>
                <p:nvSpPr>
                  <p:cNvPr id="366" name="Oval 8">
                    <a:extLst>
                      <a:ext uri="{FF2B5EF4-FFF2-40B4-BE49-F238E27FC236}">
                        <a16:creationId xmlns:a16="http://schemas.microsoft.com/office/drawing/2014/main" id="{E3F0C63F-9062-4A76-92E5-62AC334536FD}"/>
                      </a:ext>
                    </a:extLst>
                  </p:cNvPr>
                  <p:cNvSpPr/>
                  <p:nvPr/>
                </p:nvSpPr>
                <p:spPr>
                  <a:xfrm>
                    <a:off x="1847535" y="478083"/>
                    <a:ext cx="750641" cy="3507600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0641" h="3507600">
                        <a:moveTo>
                          <a:pt x="13" y="1706045"/>
                        </a:moveTo>
                        <a:cubicBezTo>
                          <a:pt x="-2262" y="1121466"/>
                          <a:pt x="277518" y="9172"/>
                          <a:pt x="402623" y="74"/>
                        </a:cubicBezTo>
                        <a:cubicBezTo>
                          <a:pt x="527728" y="-9024"/>
                          <a:pt x="750641" y="814797"/>
                          <a:pt x="750641" y="1651454"/>
                        </a:cubicBezTo>
                        <a:cubicBezTo>
                          <a:pt x="750641" y="2488111"/>
                          <a:pt x="541376" y="3498452"/>
                          <a:pt x="416271" y="3507550"/>
                        </a:cubicBezTo>
                        <a:cubicBezTo>
                          <a:pt x="291166" y="3516648"/>
                          <a:pt x="2288" y="2290624"/>
                          <a:pt x="13" y="1706045"/>
                        </a:cubicBezTo>
                        <a:close/>
                      </a:path>
                    </a:pathLst>
                  </a:custGeom>
                  <a:solidFill>
                    <a:srgbClr val="FB6969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67" name="Oval 8">
                    <a:extLst>
                      <a:ext uri="{FF2B5EF4-FFF2-40B4-BE49-F238E27FC236}">
                        <a16:creationId xmlns:a16="http://schemas.microsoft.com/office/drawing/2014/main" id="{CFAFB1F4-6E63-4944-B3BF-128B8CD2B3BF}"/>
                      </a:ext>
                    </a:extLst>
                  </p:cNvPr>
                  <p:cNvSpPr/>
                  <p:nvPr/>
                </p:nvSpPr>
                <p:spPr>
                  <a:xfrm flipH="1">
                    <a:off x="1826498" y="450707"/>
                    <a:ext cx="441824" cy="3507576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07788 w 355679"/>
                      <a:gd name="connsiteY0" fmla="*/ 1755572 h 3507928"/>
                      <a:gd name="connsiteX1" fmla="*/ 7661 w 355679"/>
                      <a:gd name="connsiteY1" fmla="*/ 265 h 3507928"/>
                      <a:gd name="connsiteX2" fmla="*/ 355679 w 355679"/>
                      <a:gd name="connsiteY2" fmla="*/ 1651645 h 3507928"/>
                      <a:gd name="connsiteX3" fmla="*/ 21309 w 355679"/>
                      <a:gd name="connsiteY3" fmla="*/ 3507741 h 3507928"/>
                      <a:gd name="connsiteX4" fmla="*/ 107788 w 355679"/>
                      <a:gd name="connsiteY4" fmla="*/ 1755572 h 3507928"/>
                      <a:gd name="connsiteX0" fmla="*/ 112046 w 441824"/>
                      <a:gd name="connsiteY0" fmla="*/ 1755365 h 3507576"/>
                      <a:gd name="connsiteX1" fmla="*/ 11919 w 441824"/>
                      <a:gd name="connsiteY1" fmla="*/ 58 h 3507576"/>
                      <a:gd name="connsiteX2" fmla="*/ 441824 w 441824"/>
                      <a:gd name="connsiteY2" fmla="*/ 1706030 h 3507576"/>
                      <a:gd name="connsiteX3" fmla="*/ 25567 w 441824"/>
                      <a:gd name="connsiteY3" fmla="*/ 3507534 h 3507576"/>
                      <a:gd name="connsiteX4" fmla="*/ 112046 w 441824"/>
                      <a:gd name="connsiteY4" fmla="*/ 1755365 h 3507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1824" h="3507576">
                        <a:moveTo>
                          <a:pt x="112046" y="1755365"/>
                        </a:moveTo>
                        <a:cubicBezTo>
                          <a:pt x="109771" y="1170786"/>
                          <a:pt x="-43044" y="8280"/>
                          <a:pt x="11919" y="58"/>
                        </a:cubicBezTo>
                        <a:cubicBezTo>
                          <a:pt x="66882" y="-8164"/>
                          <a:pt x="441824" y="869373"/>
                          <a:pt x="441824" y="1706030"/>
                        </a:cubicBezTo>
                        <a:cubicBezTo>
                          <a:pt x="441824" y="2542687"/>
                          <a:pt x="80530" y="3499312"/>
                          <a:pt x="25567" y="3507534"/>
                        </a:cubicBezTo>
                        <a:cubicBezTo>
                          <a:pt x="-29396" y="3515756"/>
                          <a:pt x="114321" y="2339944"/>
                          <a:pt x="112046" y="1755365"/>
                        </a:cubicBezTo>
                        <a:close/>
                      </a:path>
                    </a:pathLst>
                  </a:custGeom>
                  <a:solidFill>
                    <a:srgbClr val="CA2706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grpSp>
              <p:nvGrpSpPr>
                <p:cNvPr id="335" name="Group 334">
                  <a:extLst>
                    <a:ext uri="{FF2B5EF4-FFF2-40B4-BE49-F238E27FC236}">
                      <a16:creationId xmlns:a16="http://schemas.microsoft.com/office/drawing/2014/main" id="{F33F34BB-82E2-45D8-83A4-E937DFC38FF8}"/>
                    </a:ext>
                  </a:extLst>
                </p:cNvPr>
                <p:cNvGrpSpPr/>
                <p:nvPr/>
              </p:nvGrpSpPr>
              <p:grpSpPr>
                <a:xfrm>
                  <a:off x="2880985" y="396197"/>
                  <a:ext cx="7073437" cy="5459785"/>
                  <a:chOff x="2880985" y="396197"/>
                  <a:chExt cx="7073437" cy="5459785"/>
                </a:xfrm>
              </p:grpSpPr>
              <p:grpSp>
                <p:nvGrpSpPr>
                  <p:cNvPr id="340" name="Group 339">
                    <a:extLst>
                      <a:ext uri="{FF2B5EF4-FFF2-40B4-BE49-F238E27FC236}">
                        <a16:creationId xmlns:a16="http://schemas.microsoft.com/office/drawing/2014/main" id="{DE280A26-9E0F-4354-8BF2-B6DFD17D2D6B}"/>
                      </a:ext>
                    </a:extLst>
                  </p:cNvPr>
                  <p:cNvGrpSpPr/>
                  <p:nvPr/>
                </p:nvGrpSpPr>
                <p:grpSpPr>
                  <a:xfrm>
                    <a:off x="2880985" y="396197"/>
                    <a:ext cx="7073437" cy="3818260"/>
                    <a:chOff x="2880985" y="396197"/>
                    <a:chExt cx="7073437" cy="3818260"/>
                  </a:xfrm>
                </p:grpSpPr>
                <p:grpSp>
                  <p:nvGrpSpPr>
                    <p:cNvPr id="342" name="Group 341">
                      <a:extLst>
                        <a:ext uri="{FF2B5EF4-FFF2-40B4-BE49-F238E27FC236}">
                          <a16:creationId xmlns:a16="http://schemas.microsoft.com/office/drawing/2014/main" id="{45CFA567-C9C5-4BA6-BF66-F8C1C58199D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20948" y="396197"/>
                      <a:ext cx="6578369" cy="3818260"/>
                      <a:chOff x="3120948" y="1460725"/>
                      <a:chExt cx="6578369" cy="3818260"/>
                    </a:xfrm>
                  </p:grpSpPr>
                  <p:sp>
                    <p:nvSpPr>
                      <p:cNvPr id="349" name="Oval 8">
                        <a:extLst>
                          <a:ext uri="{FF2B5EF4-FFF2-40B4-BE49-F238E27FC236}">
                            <a16:creationId xmlns:a16="http://schemas.microsoft.com/office/drawing/2014/main" id="{57E28BDC-F4DA-4052-BF56-5A8D1CEAB6E0}"/>
                          </a:ext>
                        </a:extLst>
                      </p:cNvPr>
                      <p:cNvSpPr/>
                      <p:nvPr/>
                    </p:nvSpPr>
                    <p:spPr>
                      <a:xfrm rot="1056306">
                        <a:off x="6515082" y="1460725"/>
                        <a:ext cx="750641" cy="3507600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50641" h="3507600">
                            <a:moveTo>
                              <a:pt x="13" y="1706045"/>
                            </a:moveTo>
                            <a:cubicBezTo>
                              <a:pt x="-2262" y="1121466"/>
                              <a:pt x="277518" y="9172"/>
                              <a:pt x="402623" y="74"/>
                            </a:cubicBezTo>
                            <a:cubicBezTo>
                              <a:pt x="527728" y="-9024"/>
                              <a:pt x="750641" y="814797"/>
                              <a:pt x="750641" y="1651454"/>
                            </a:cubicBezTo>
                            <a:cubicBezTo>
                              <a:pt x="750641" y="2488111"/>
                              <a:pt x="541376" y="3498452"/>
                              <a:pt x="416271" y="3507550"/>
                            </a:cubicBezTo>
                            <a:cubicBezTo>
                              <a:pt x="291166" y="3516648"/>
                              <a:pt x="2288" y="2290624"/>
                              <a:pt x="13" y="1706045"/>
                            </a:cubicBezTo>
                            <a:close/>
                          </a:path>
                        </a:pathLst>
                      </a:custGeom>
                      <a:solidFill>
                        <a:srgbClr val="FB6969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sp>
                    <p:nvSpPr>
                      <p:cNvPr id="350" name="Oval 8">
                        <a:extLst>
                          <a:ext uri="{FF2B5EF4-FFF2-40B4-BE49-F238E27FC236}">
                            <a16:creationId xmlns:a16="http://schemas.microsoft.com/office/drawing/2014/main" id="{915AB0F6-93A6-4E98-87E4-6D041D96267F}"/>
                          </a:ext>
                        </a:extLst>
                      </p:cNvPr>
                      <p:cNvSpPr/>
                      <p:nvPr/>
                    </p:nvSpPr>
                    <p:spPr>
                      <a:xfrm rot="1048221">
                        <a:off x="6929410" y="1518176"/>
                        <a:ext cx="355679" cy="3507928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  <a:gd name="connsiteX0" fmla="*/ 107788 w 355679"/>
                          <a:gd name="connsiteY0" fmla="*/ 1755572 h 3507928"/>
                          <a:gd name="connsiteX1" fmla="*/ 7661 w 355679"/>
                          <a:gd name="connsiteY1" fmla="*/ 265 h 3507928"/>
                          <a:gd name="connsiteX2" fmla="*/ 355679 w 355679"/>
                          <a:gd name="connsiteY2" fmla="*/ 1651645 h 3507928"/>
                          <a:gd name="connsiteX3" fmla="*/ 21309 w 355679"/>
                          <a:gd name="connsiteY3" fmla="*/ 3507741 h 3507928"/>
                          <a:gd name="connsiteX4" fmla="*/ 107788 w 355679"/>
                          <a:gd name="connsiteY4" fmla="*/ 1755572 h 350792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55679" h="3507928">
                            <a:moveTo>
                              <a:pt x="107788" y="1755572"/>
                            </a:moveTo>
                            <a:cubicBezTo>
                              <a:pt x="105513" y="1170993"/>
                              <a:pt x="-33654" y="17586"/>
                              <a:pt x="7661" y="265"/>
                            </a:cubicBezTo>
                            <a:cubicBezTo>
                              <a:pt x="48976" y="-17056"/>
                              <a:pt x="355679" y="814988"/>
                              <a:pt x="355679" y="1651645"/>
                            </a:cubicBezTo>
                            <a:cubicBezTo>
                              <a:pt x="355679" y="2488302"/>
                              <a:pt x="62624" y="3490420"/>
                              <a:pt x="21309" y="3507741"/>
                            </a:cubicBezTo>
                            <a:cubicBezTo>
                              <a:pt x="-20006" y="3525062"/>
                              <a:pt x="110063" y="2340151"/>
                              <a:pt x="107788" y="1755572"/>
                            </a:cubicBezTo>
                            <a:close/>
                          </a:path>
                        </a:pathLst>
                      </a:custGeom>
                      <a:solidFill>
                        <a:srgbClr val="CA270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grpSp>
                    <p:nvGrpSpPr>
                      <p:cNvPr id="351" name="Group 350">
                        <a:extLst>
                          <a:ext uri="{FF2B5EF4-FFF2-40B4-BE49-F238E27FC236}">
                            <a16:creationId xmlns:a16="http://schemas.microsoft.com/office/drawing/2014/main" id="{2CF0815E-8F5E-44BA-9F67-CE65A8A825E7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149556">
                        <a:off x="7026109" y="1724832"/>
                        <a:ext cx="766622" cy="3515423"/>
                        <a:chOff x="9704660" y="1938307"/>
                        <a:chExt cx="766622" cy="3515423"/>
                      </a:xfrm>
                    </p:grpSpPr>
                    <p:sp>
                      <p:nvSpPr>
                        <p:cNvPr id="364" name="Oval 8">
                          <a:extLst>
                            <a:ext uri="{FF2B5EF4-FFF2-40B4-BE49-F238E27FC236}">
                              <a16:creationId xmlns:a16="http://schemas.microsoft.com/office/drawing/2014/main" id="{FD4EA000-4B05-4EDA-BFA5-7F4100FE639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704660" y="1938307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365" name="Oval 8">
                          <a:extLst>
                            <a:ext uri="{FF2B5EF4-FFF2-40B4-BE49-F238E27FC236}">
                              <a16:creationId xmlns:a16="http://schemas.microsoft.com/office/drawing/2014/main" id="{6AE5F389-9651-4D05-8D98-50A1CEE0775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115603" y="1945802"/>
                          <a:ext cx="355679" cy="3507928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55679" h="3507928">
                              <a:moveTo>
                                <a:pt x="107788" y="1755572"/>
                              </a:moveTo>
                              <a:cubicBezTo>
                                <a:pt x="105513" y="1170993"/>
                                <a:pt x="-33654" y="17586"/>
                                <a:pt x="7661" y="265"/>
                              </a:cubicBezTo>
                              <a:cubicBezTo>
                                <a:pt x="48976" y="-17056"/>
                                <a:pt x="355679" y="814988"/>
                                <a:pt x="355679" y="1651645"/>
                              </a:cubicBezTo>
                              <a:cubicBezTo>
                                <a:pt x="355679" y="2488302"/>
                                <a:pt x="62624" y="3490420"/>
                                <a:pt x="21309" y="3507741"/>
                              </a:cubicBezTo>
                              <a:cubicBezTo>
                                <a:pt x="-20006" y="3525062"/>
                                <a:pt x="110063" y="2340151"/>
                                <a:pt x="107788" y="175557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352" name="Group 351">
                        <a:extLst>
                          <a:ext uri="{FF2B5EF4-FFF2-40B4-BE49-F238E27FC236}">
                            <a16:creationId xmlns:a16="http://schemas.microsoft.com/office/drawing/2014/main" id="{5A741A16-28EB-42C4-AB9C-B454FEEF7087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0551592">
                        <a:off x="5447094" y="1483940"/>
                        <a:ext cx="777477" cy="3522558"/>
                        <a:chOff x="3385627" y="2845973"/>
                        <a:chExt cx="777477" cy="3522558"/>
                      </a:xfrm>
                    </p:grpSpPr>
                    <p:sp>
                      <p:nvSpPr>
                        <p:cNvPr id="362" name="Oval 8">
                          <a:extLst>
                            <a:ext uri="{FF2B5EF4-FFF2-40B4-BE49-F238E27FC236}">
                              <a16:creationId xmlns:a16="http://schemas.microsoft.com/office/drawing/2014/main" id="{C1AE6F4E-B9DB-4562-B05C-216EE173444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12463" y="2845973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363" name="Oval 8">
                          <a:extLst>
                            <a:ext uri="{FF2B5EF4-FFF2-40B4-BE49-F238E27FC236}">
                              <a16:creationId xmlns:a16="http://schemas.microsoft.com/office/drawing/2014/main" id="{34089144-8BA8-47ED-B80B-A3E84DA3C4E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3385627" y="2860955"/>
                          <a:ext cx="441824" cy="3507576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  <a:gd name="connsiteX0" fmla="*/ 112046 w 441824"/>
                            <a:gd name="connsiteY0" fmla="*/ 1755365 h 3507576"/>
                            <a:gd name="connsiteX1" fmla="*/ 11919 w 441824"/>
                            <a:gd name="connsiteY1" fmla="*/ 58 h 3507576"/>
                            <a:gd name="connsiteX2" fmla="*/ 441824 w 441824"/>
                            <a:gd name="connsiteY2" fmla="*/ 1706030 h 3507576"/>
                            <a:gd name="connsiteX3" fmla="*/ 25567 w 441824"/>
                            <a:gd name="connsiteY3" fmla="*/ 3507534 h 3507576"/>
                            <a:gd name="connsiteX4" fmla="*/ 112046 w 441824"/>
                            <a:gd name="connsiteY4" fmla="*/ 1755365 h 35075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41824" h="3507576">
                              <a:moveTo>
                                <a:pt x="112046" y="1755365"/>
                              </a:moveTo>
                              <a:cubicBezTo>
                                <a:pt x="109771" y="1170786"/>
                                <a:pt x="-43044" y="8280"/>
                                <a:pt x="11919" y="58"/>
                              </a:cubicBezTo>
                              <a:cubicBezTo>
                                <a:pt x="66882" y="-8164"/>
                                <a:pt x="441824" y="869373"/>
                                <a:pt x="441824" y="1706030"/>
                              </a:cubicBezTo>
                              <a:cubicBezTo>
                                <a:pt x="441824" y="2542687"/>
                                <a:pt x="80530" y="3499312"/>
                                <a:pt x="25567" y="3507534"/>
                              </a:cubicBezTo>
                              <a:cubicBezTo>
                                <a:pt x="-29396" y="3515756"/>
                                <a:pt x="114321" y="2339944"/>
                                <a:pt x="112046" y="175536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353" name="Group 352">
                        <a:extLst>
                          <a:ext uri="{FF2B5EF4-FFF2-40B4-BE49-F238E27FC236}">
                            <a16:creationId xmlns:a16="http://schemas.microsoft.com/office/drawing/2014/main" id="{938BD6F4-5122-4175-B492-03FC7AF1C9CE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19444345">
                        <a:off x="4970876" y="1756427"/>
                        <a:ext cx="777477" cy="3522558"/>
                        <a:chOff x="3385627" y="2845973"/>
                        <a:chExt cx="777477" cy="3522558"/>
                      </a:xfrm>
                    </p:grpSpPr>
                    <p:sp>
                      <p:nvSpPr>
                        <p:cNvPr id="360" name="Oval 8">
                          <a:extLst>
                            <a:ext uri="{FF2B5EF4-FFF2-40B4-BE49-F238E27FC236}">
                              <a16:creationId xmlns:a16="http://schemas.microsoft.com/office/drawing/2014/main" id="{AE3313E8-B3A4-4A53-8A5C-EFC34CC8373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12463" y="2845973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361" name="Oval 8">
                          <a:extLst>
                            <a:ext uri="{FF2B5EF4-FFF2-40B4-BE49-F238E27FC236}">
                              <a16:creationId xmlns:a16="http://schemas.microsoft.com/office/drawing/2014/main" id="{850923EA-ECBA-4546-8462-1899D72D0D9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3385627" y="2860955"/>
                          <a:ext cx="441824" cy="3507576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  <a:gd name="connsiteX0" fmla="*/ 112046 w 441824"/>
                            <a:gd name="connsiteY0" fmla="*/ 1755365 h 3507576"/>
                            <a:gd name="connsiteX1" fmla="*/ 11919 w 441824"/>
                            <a:gd name="connsiteY1" fmla="*/ 58 h 3507576"/>
                            <a:gd name="connsiteX2" fmla="*/ 441824 w 441824"/>
                            <a:gd name="connsiteY2" fmla="*/ 1706030 h 3507576"/>
                            <a:gd name="connsiteX3" fmla="*/ 25567 w 441824"/>
                            <a:gd name="connsiteY3" fmla="*/ 3507534 h 3507576"/>
                            <a:gd name="connsiteX4" fmla="*/ 112046 w 441824"/>
                            <a:gd name="connsiteY4" fmla="*/ 1755365 h 35075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41824" h="3507576">
                              <a:moveTo>
                                <a:pt x="112046" y="1755365"/>
                              </a:moveTo>
                              <a:cubicBezTo>
                                <a:pt x="109771" y="1170786"/>
                                <a:pt x="-43044" y="8280"/>
                                <a:pt x="11919" y="58"/>
                              </a:cubicBezTo>
                              <a:cubicBezTo>
                                <a:pt x="66882" y="-8164"/>
                                <a:pt x="441824" y="869373"/>
                                <a:pt x="441824" y="1706030"/>
                              </a:cubicBezTo>
                              <a:cubicBezTo>
                                <a:pt x="441824" y="2542687"/>
                                <a:pt x="80530" y="3499312"/>
                                <a:pt x="25567" y="3507534"/>
                              </a:cubicBezTo>
                              <a:cubicBezTo>
                                <a:pt x="-29396" y="3515756"/>
                                <a:pt x="114321" y="2339944"/>
                                <a:pt x="112046" y="175536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354" name="Group 353">
                        <a:extLst>
                          <a:ext uri="{FF2B5EF4-FFF2-40B4-BE49-F238E27FC236}">
                            <a16:creationId xmlns:a16="http://schemas.microsoft.com/office/drawing/2014/main" id="{ED470EE4-EE81-4FE2-A881-5F03DEFF7BEB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3622171">
                        <a:off x="7558295" y="2264685"/>
                        <a:ext cx="766622" cy="3515423"/>
                        <a:chOff x="9704660" y="1938307"/>
                        <a:chExt cx="766622" cy="3515423"/>
                      </a:xfrm>
                    </p:grpSpPr>
                    <p:sp>
                      <p:nvSpPr>
                        <p:cNvPr id="358" name="Oval 8">
                          <a:extLst>
                            <a:ext uri="{FF2B5EF4-FFF2-40B4-BE49-F238E27FC236}">
                              <a16:creationId xmlns:a16="http://schemas.microsoft.com/office/drawing/2014/main" id="{3CBA7390-9AF2-43F7-9CBE-1FEE51A3D2B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704660" y="1938307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359" name="Oval 8">
                          <a:extLst>
                            <a:ext uri="{FF2B5EF4-FFF2-40B4-BE49-F238E27FC236}">
                              <a16:creationId xmlns:a16="http://schemas.microsoft.com/office/drawing/2014/main" id="{F78E71F0-F2BB-4B47-902B-84B7412DFA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115603" y="1945802"/>
                          <a:ext cx="355679" cy="3507928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55679" h="3507928">
                              <a:moveTo>
                                <a:pt x="107788" y="1755572"/>
                              </a:moveTo>
                              <a:cubicBezTo>
                                <a:pt x="105513" y="1170993"/>
                                <a:pt x="-33654" y="17586"/>
                                <a:pt x="7661" y="265"/>
                              </a:cubicBezTo>
                              <a:cubicBezTo>
                                <a:pt x="48976" y="-17056"/>
                                <a:pt x="355679" y="814988"/>
                                <a:pt x="355679" y="1651645"/>
                              </a:cubicBezTo>
                              <a:cubicBezTo>
                                <a:pt x="355679" y="2488302"/>
                                <a:pt x="62624" y="3490420"/>
                                <a:pt x="21309" y="3507741"/>
                              </a:cubicBezTo>
                              <a:cubicBezTo>
                                <a:pt x="-20006" y="3525062"/>
                                <a:pt x="110063" y="2340151"/>
                                <a:pt x="107788" y="175557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355" name="Group 354">
                        <a:extLst>
                          <a:ext uri="{FF2B5EF4-FFF2-40B4-BE49-F238E27FC236}">
                            <a16:creationId xmlns:a16="http://schemas.microsoft.com/office/drawing/2014/main" id="{A9A74D4B-3DD3-47A3-A9DF-0C5441284F17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17882987">
                        <a:off x="4493488" y="2375070"/>
                        <a:ext cx="777477" cy="3522558"/>
                        <a:chOff x="3385627" y="2845973"/>
                        <a:chExt cx="777477" cy="3522558"/>
                      </a:xfrm>
                    </p:grpSpPr>
                    <p:sp>
                      <p:nvSpPr>
                        <p:cNvPr id="356" name="Oval 8">
                          <a:extLst>
                            <a:ext uri="{FF2B5EF4-FFF2-40B4-BE49-F238E27FC236}">
                              <a16:creationId xmlns:a16="http://schemas.microsoft.com/office/drawing/2014/main" id="{845D2A7C-D634-4F0F-B79E-91D50375B9D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12463" y="2845973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357" name="Oval 8">
                          <a:extLst>
                            <a:ext uri="{FF2B5EF4-FFF2-40B4-BE49-F238E27FC236}">
                              <a16:creationId xmlns:a16="http://schemas.microsoft.com/office/drawing/2014/main" id="{7A865A81-149A-4B25-9573-DA190F4A13A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3385627" y="2860955"/>
                          <a:ext cx="441824" cy="3507576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  <a:gd name="connsiteX0" fmla="*/ 112046 w 441824"/>
                            <a:gd name="connsiteY0" fmla="*/ 1755365 h 3507576"/>
                            <a:gd name="connsiteX1" fmla="*/ 11919 w 441824"/>
                            <a:gd name="connsiteY1" fmla="*/ 58 h 3507576"/>
                            <a:gd name="connsiteX2" fmla="*/ 441824 w 441824"/>
                            <a:gd name="connsiteY2" fmla="*/ 1706030 h 3507576"/>
                            <a:gd name="connsiteX3" fmla="*/ 25567 w 441824"/>
                            <a:gd name="connsiteY3" fmla="*/ 3507534 h 3507576"/>
                            <a:gd name="connsiteX4" fmla="*/ 112046 w 441824"/>
                            <a:gd name="connsiteY4" fmla="*/ 1755365 h 35075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41824" h="3507576">
                              <a:moveTo>
                                <a:pt x="112046" y="1755365"/>
                              </a:moveTo>
                              <a:cubicBezTo>
                                <a:pt x="109771" y="1170786"/>
                                <a:pt x="-43044" y="8280"/>
                                <a:pt x="11919" y="58"/>
                              </a:cubicBezTo>
                              <a:cubicBezTo>
                                <a:pt x="66882" y="-8164"/>
                                <a:pt x="441824" y="869373"/>
                                <a:pt x="441824" y="1706030"/>
                              </a:cubicBezTo>
                              <a:cubicBezTo>
                                <a:pt x="441824" y="2542687"/>
                                <a:pt x="80530" y="3499312"/>
                                <a:pt x="25567" y="3507534"/>
                              </a:cubicBezTo>
                              <a:cubicBezTo>
                                <a:pt x="-29396" y="3515756"/>
                                <a:pt x="114321" y="2339944"/>
                                <a:pt x="112046" y="175536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</p:grpSp>
                <p:grpSp>
                  <p:nvGrpSpPr>
                    <p:cNvPr id="343" name="Group 342">
                      <a:extLst>
                        <a:ext uri="{FF2B5EF4-FFF2-40B4-BE49-F238E27FC236}">
                          <a16:creationId xmlns:a16="http://schemas.microsoft.com/office/drawing/2014/main" id="{360BC291-AC8C-4C99-A2C5-3D43B831E1EF}"/>
                        </a:ext>
                      </a:extLst>
                    </p:cNvPr>
                    <p:cNvGrpSpPr/>
                    <p:nvPr/>
                  </p:nvGrpSpPr>
                  <p:grpSpPr>
                    <a:xfrm rot="20091635">
                      <a:off x="2880985" y="3434039"/>
                      <a:ext cx="3579605" cy="763228"/>
                      <a:chOff x="1598093" y="3802535"/>
                      <a:chExt cx="3579605" cy="763228"/>
                    </a:xfrm>
                  </p:grpSpPr>
                  <p:sp>
                    <p:nvSpPr>
                      <p:cNvPr id="347" name="Oval 8">
                        <a:extLst>
                          <a:ext uri="{FF2B5EF4-FFF2-40B4-BE49-F238E27FC236}">
                            <a16:creationId xmlns:a16="http://schemas.microsoft.com/office/drawing/2014/main" id="{6FF621BC-B114-43E7-A7E1-13E859749A0C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>
                        <a:off x="3048577" y="2424056"/>
                        <a:ext cx="750641" cy="3507600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50641" h="3507600">
                            <a:moveTo>
                              <a:pt x="13" y="1706045"/>
                            </a:moveTo>
                            <a:cubicBezTo>
                              <a:pt x="-2262" y="1121466"/>
                              <a:pt x="277518" y="9172"/>
                              <a:pt x="402623" y="74"/>
                            </a:cubicBezTo>
                            <a:cubicBezTo>
                              <a:pt x="527728" y="-9024"/>
                              <a:pt x="750641" y="814797"/>
                              <a:pt x="750641" y="1651454"/>
                            </a:cubicBezTo>
                            <a:cubicBezTo>
                              <a:pt x="750641" y="2488111"/>
                              <a:pt x="541376" y="3498452"/>
                              <a:pt x="416271" y="3507550"/>
                            </a:cubicBezTo>
                            <a:cubicBezTo>
                              <a:pt x="291166" y="3516648"/>
                              <a:pt x="2288" y="2290624"/>
                              <a:pt x="13" y="1706045"/>
                            </a:cubicBezTo>
                            <a:close/>
                          </a:path>
                        </a:pathLst>
                      </a:custGeom>
                      <a:solidFill>
                        <a:srgbClr val="FB6969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sp>
                    <p:nvSpPr>
                      <p:cNvPr id="348" name="Oval 8">
                        <a:extLst>
                          <a:ext uri="{FF2B5EF4-FFF2-40B4-BE49-F238E27FC236}">
                            <a16:creationId xmlns:a16="http://schemas.microsoft.com/office/drawing/2014/main" id="{16807CA4-B702-4926-9F67-503A35C5F8F0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 flipH="1">
                        <a:off x="3130969" y="2591063"/>
                        <a:ext cx="441824" cy="3507576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  <a:gd name="connsiteX0" fmla="*/ 107788 w 355679"/>
                          <a:gd name="connsiteY0" fmla="*/ 1755572 h 3507928"/>
                          <a:gd name="connsiteX1" fmla="*/ 7661 w 355679"/>
                          <a:gd name="connsiteY1" fmla="*/ 265 h 3507928"/>
                          <a:gd name="connsiteX2" fmla="*/ 355679 w 355679"/>
                          <a:gd name="connsiteY2" fmla="*/ 1651645 h 3507928"/>
                          <a:gd name="connsiteX3" fmla="*/ 21309 w 355679"/>
                          <a:gd name="connsiteY3" fmla="*/ 3507741 h 3507928"/>
                          <a:gd name="connsiteX4" fmla="*/ 107788 w 355679"/>
                          <a:gd name="connsiteY4" fmla="*/ 1755572 h 3507928"/>
                          <a:gd name="connsiteX0" fmla="*/ 112046 w 441824"/>
                          <a:gd name="connsiteY0" fmla="*/ 1755365 h 3507576"/>
                          <a:gd name="connsiteX1" fmla="*/ 11919 w 441824"/>
                          <a:gd name="connsiteY1" fmla="*/ 58 h 3507576"/>
                          <a:gd name="connsiteX2" fmla="*/ 441824 w 441824"/>
                          <a:gd name="connsiteY2" fmla="*/ 1706030 h 3507576"/>
                          <a:gd name="connsiteX3" fmla="*/ 25567 w 441824"/>
                          <a:gd name="connsiteY3" fmla="*/ 3507534 h 3507576"/>
                          <a:gd name="connsiteX4" fmla="*/ 112046 w 441824"/>
                          <a:gd name="connsiteY4" fmla="*/ 1755365 h 35075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1824" h="3507576">
                            <a:moveTo>
                              <a:pt x="112046" y="1755365"/>
                            </a:moveTo>
                            <a:cubicBezTo>
                              <a:pt x="109771" y="1170786"/>
                              <a:pt x="-43044" y="8280"/>
                              <a:pt x="11919" y="58"/>
                            </a:cubicBezTo>
                            <a:cubicBezTo>
                              <a:pt x="66882" y="-8164"/>
                              <a:pt x="441824" y="869373"/>
                              <a:pt x="441824" y="1706030"/>
                            </a:cubicBezTo>
                            <a:cubicBezTo>
                              <a:pt x="441824" y="2542687"/>
                              <a:pt x="80530" y="3499312"/>
                              <a:pt x="25567" y="3507534"/>
                            </a:cubicBezTo>
                            <a:cubicBezTo>
                              <a:pt x="-29396" y="3515756"/>
                              <a:pt x="114321" y="2339944"/>
                              <a:pt x="112046" y="1755365"/>
                            </a:cubicBezTo>
                            <a:close/>
                          </a:path>
                        </a:pathLst>
                      </a:custGeom>
                      <a:solidFill>
                        <a:srgbClr val="CA2706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</p:grpSp>
                <p:grpSp>
                  <p:nvGrpSpPr>
                    <p:cNvPr id="344" name="Group 343">
                      <a:extLst>
                        <a:ext uri="{FF2B5EF4-FFF2-40B4-BE49-F238E27FC236}">
                          <a16:creationId xmlns:a16="http://schemas.microsoft.com/office/drawing/2014/main" id="{C2B0E71B-4408-4EAE-B4B9-53346C667D67}"/>
                        </a:ext>
                      </a:extLst>
                    </p:cNvPr>
                    <p:cNvGrpSpPr/>
                    <p:nvPr/>
                  </p:nvGrpSpPr>
                  <p:grpSpPr>
                    <a:xfrm rot="19409316">
                      <a:off x="6374817" y="3283913"/>
                      <a:ext cx="3579605" cy="763228"/>
                      <a:chOff x="8476579" y="4321149"/>
                      <a:chExt cx="3579605" cy="763228"/>
                    </a:xfrm>
                  </p:grpSpPr>
                  <p:sp>
                    <p:nvSpPr>
                      <p:cNvPr id="345" name="Oval 8">
                        <a:extLst>
                          <a:ext uri="{FF2B5EF4-FFF2-40B4-BE49-F238E27FC236}">
                            <a16:creationId xmlns:a16="http://schemas.microsoft.com/office/drawing/2014/main" id="{5641CBAA-07B7-4D5E-B2F2-D8D30CCE0B9A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>
                        <a:off x="9927063" y="2942670"/>
                        <a:ext cx="750641" cy="3507600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50641" h="3507600">
                            <a:moveTo>
                              <a:pt x="13" y="1706045"/>
                            </a:moveTo>
                            <a:cubicBezTo>
                              <a:pt x="-2262" y="1121466"/>
                              <a:pt x="277518" y="9172"/>
                              <a:pt x="402623" y="74"/>
                            </a:cubicBezTo>
                            <a:cubicBezTo>
                              <a:pt x="527728" y="-9024"/>
                              <a:pt x="750641" y="814797"/>
                              <a:pt x="750641" y="1651454"/>
                            </a:cubicBezTo>
                            <a:cubicBezTo>
                              <a:pt x="750641" y="2488111"/>
                              <a:pt x="541376" y="3498452"/>
                              <a:pt x="416271" y="3507550"/>
                            </a:cubicBezTo>
                            <a:cubicBezTo>
                              <a:pt x="291166" y="3516648"/>
                              <a:pt x="2288" y="2290624"/>
                              <a:pt x="13" y="1706045"/>
                            </a:cubicBezTo>
                            <a:close/>
                          </a:path>
                        </a:pathLst>
                      </a:custGeom>
                      <a:solidFill>
                        <a:srgbClr val="FB6969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sp>
                    <p:nvSpPr>
                      <p:cNvPr id="346" name="Oval 8">
                        <a:extLst>
                          <a:ext uri="{FF2B5EF4-FFF2-40B4-BE49-F238E27FC236}">
                            <a16:creationId xmlns:a16="http://schemas.microsoft.com/office/drawing/2014/main" id="{5B1D708B-D5B3-451E-8EC2-64BE4D02A66B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 flipH="1">
                        <a:off x="10009455" y="3109677"/>
                        <a:ext cx="441824" cy="3507576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  <a:gd name="connsiteX0" fmla="*/ 107788 w 355679"/>
                          <a:gd name="connsiteY0" fmla="*/ 1755572 h 3507928"/>
                          <a:gd name="connsiteX1" fmla="*/ 7661 w 355679"/>
                          <a:gd name="connsiteY1" fmla="*/ 265 h 3507928"/>
                          <a:gd name="connsiteX2" fmla="*/ 355679 w 355679"/>
                          <a:gd name="connsiteY2" fmla="*/ 1651645 h 3507928"/>
                          <a:gd name="connsiteX3" fmla="*/ 21309 w 355679"/>
                          <a:gd name="connsiteY3" fmla="*/ 3507741 h 3507928"/>
                          <a:gd name="connsiteX4" fmla="*/ 107788 w 355679"/>
                          <a:gd name="connsiteY4" fmla="*/ 1755572 h 3507928"/>
                          <a:gd name="connsiteX0" fmla="*/ 112046 w 441824"/>
                          <a:gd name="connsiteY0" fmla="*/ 1755365 h 3507576"/>
                          <a:gd name="connsiteX1" fmla="*/ 11919 w 441824"/>
                          <a:gd name="connsiteY1" fmla="*/ 58 h 3507576"/>
                          <a:gd name="connsiteX2" fmla="*/ 441824 w 441824"/>
                          <a:gd name="connsiteY2" fmla="*/ 1706030 h 3507576"/>
                          <a:gd name="connsiteX3" fmla="*/ 25567 w 441824"/>
                          <a:gd name="connsiteY3" fmla="*/ 3507534 h 3507576"/>
                          <a:gd name="connsiteX4" fmla="*/ 112046 w 441824"/>
                          <a:gd name="connsiteY4" fmla="*/ 1755365 h 35075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1824" h="3507576">
                            <a:moveTo>
                              <a:pt x="112046" y="1755365"/>
                            </a:moveTo>
                            <a:cubicBezTo>
                              <a:pt x="109771" y="1170786"/>
                              <a:pt x="-43044" y="8280"/>
                              <a:pt x="11919" y="58"/>
                            </a:cubicBezTo>
                            <a:cubicBezTo>
                              <a:pt x="66882" y="-8164"/>
                              <a:pt x="441824" y="869373"/>
                              <a:pt x="441824" y="1706030"/>
                            </a:cubicBezTo>
                            <a:cubicBezTo>
                              <a:pt x="441824" y="2542687"/>
                              <a:pt x="80530" y="3499312"/>
                              <a:pt x="25567" y="3507534"/>
                            </a:cubicBezTo>
                            <a:cubicBezTo>
                              <a:pt x="-29396" y="3515756"/>
                              <a:pt x="114321" y="2339944"/>
                              <a:pt x="112046" y="1755365"/>
                            </a:cubicBezTo>
                            <a:close/>
                          </a:path>
                        </a:pathLst>
                      </a:custGeom>
                      <a:solidFill>
                        <a:srgbClr val="CA2706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</p:grpSp>
              </p:grpSp>
              <p:sp>
                <p:nvSpPr>
                  <p:cNvPr id="341" name="Rectangle 340">
                    <a:extLst>
                      <a:ext uri="{FF2B5EF4-FFF2-40B4-BE49-F238E27FC236}">
                        <a16:creationId xmlns:a16="http://schemas.microsoft.com/office/drawing/2014/main" id="{A4C9C4AE-12F9-4D2A-BDD0-FA81527EE55A}"/>
                      </a:ext>
                    </a:extLst>
                  </p:cNvPr>
                  <p:cNvSpPr/>
                  <p:nvPr/>
                </p:nvSpPr>
                <p:spPr>
                  <a:xfrm>
                    <a:off x="6299576" y="3884855"/>
                    <a:ext cx="262254" cy="1971127"/>
                  </a:xfrm>
                  <a:prstGeom prst="rect">
                    <a:avLst/>
                  </a:prstGeom>
                  <a:solidFill>
                    <a:srgbClr val="8CFA1E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grpSp>
              <p:nvGrpSpPr>
                <p:cNvPr id="336" name="Group 335">
                  <a:extLst>
                    <a:ext uri="{FF2B5EF4-FFF2-40B4-BE49-F238E27FC236}">
                      <a16:creationId xmlns:a16="http://schemas.microsoft.com/office/drawing/2014/main" id="{A6EFDC80-4FD7-486C-94BF-43058701E3E6}"/>
                    </a:ext>
                  </a:extLst>
                </p:cNvPr>
                <p:cNvGrpSpPr/>
                <p:nvPr/>
              </p:nvGrpSpPr>
              <p:grpSpPr>
                <a:xfrm rot="1825018">
                  <a:off x="10144975" y="2253042"/>
                  <a:ext cx="653519" cy="906586"/>
                  <a:chOff x="2022491" y="3666784"/>
                  <a:chExt cx="653519" cy="906586"/>
                </a:xfrm>
              </p:grpSpPr>
              <p:sp>
                <p:nvSpPr>
                  <p:cNvPr id="337" name="Oval 8">
                    <a:extLst>
                      <a:ext uri="{FF2B5EF4-FFF2-40B4-BE49-F238E27FC236}">
                        <a16:creationId xmlns:a16="http://schemas.microsoft.com/office/drawing/2014/main" id="{D1C72777-C3AE-454E-A80D-7E2F6DB67293}"/>
                      </a:ext>
                    </a:extLst>
                  </p:cNvPr>
                  <p:cNvSpPr/>
                  <p:nvPr/>
                </p:nvSpPr>
                <p:spPr>
                  <a:xfrm>
                    <a:off x="2044399" y="3666784"/>
                    <a:ext cx="615692" cy="902896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643 w 752271"/>
                      <a:gd name="connsiteY0" fmla="*/ 1706045 h 2269228"/>
                      <a:gd name="connsiteX1" fmla="*/ 404253 w 752271"/>
                      <a:gd name="connsiteY1" fmla="*/ 74 h 2269228"/>
                      <a:gd name="connsiteX2" fmla="*/ 752271 w 752271"/>
                      <a:gd name="connsiteY2" fmla="*/ 1651454 h 2269228"/>
                      <a:gd name="connsiteX3" fmla="*/ 281423 w 752271"/>
                      <a:gd name="connsiteY3" fmla="*/ 2238308 h 2269228"/>
                      <a:gd name="connsiteX4" fmla="*/ 1643 w 752271"/>
                      <a:gd name="connsiteY4" fmla="*/ 1706045 h 2269228"/>
                      <a:gd name="connsiteX0" fmla="*/ 325 w 750953"/>
                      <a:gd name="connsiteY0" fmla="*/ 1706045 h 2357149"/>
                      <a:gd name="connsiteX1" fmla="*/ 402935 w 750953"/>
                      <a:gd name="connsiteY1" fmla="*/ 74 h 2357149"/>
                      <a:gd name="connsiteX2" fmla="*/ 750953 w 750953"/>
                      <a:gd name="connsiteY2" fmla="*/ 1651454 h 2357149"/>
                      <a:gd name="connsiteX3" fmla="*/ 342580 w 750953"/>
                      <a:gd name="connsiteY3" fmla="*/ 2352863 h 2357149"/>
                      <a:gd name="connsiteX4" fmla="*/ 325 w 750953"/>
                      <a:gd name="connsiteY4" fmla="*/ 1706045 h 2357149"/>
                      <a:gd name="connsiteX0" fmla="*/ 1643 w 752271"/>
                      <a:gd name="connsiteY0" fmla="*/ 1706045 h 2505754"/>
                      <a:gd name="connsiteX1" fmla="*/ 404253 w 752271"/>
                      <a:gd name="connsiteY1" fmla="*/ 74 h 2505754"/>
                      <a:gd name="connsiteX2" fmla="*/ 752271 w 752271"/>
                      <a:gd name="connsiteY2" fmla="*/ 1651454 h 2505754"/>
                      <a:gd name="connsiteX3" fmla="*/ 281425 w 752271"/>
                      <a:gd name="connsiteY3" fmla="*/ 2505598 h 2505754"/>
                      <a:gd name="connsiteX4" fmla="*/ 1643 w 752271"/>
                      <a:gd name="connsiteY4" fmla="*/ 1706045 h 2505754"/>
                      <a:gd name="connsiteX0" fmla="*/ 1292 w 814393"/>
                      <a:gd name="connsiteY0" fmla="*/ 1706044 h 2505754"/>
                      <a:gd name="connsiteX1" fmla="*/ 466375 w 814393"/>
                      <a:gd name="connsiteY1" fmla="*/ 74 h 2505754"/>
                      <a:gd name="connsiteX2" fmla="*/ 814393 w 814393"/>
                      <a:gd name="connsiteY2" fmla="*/ 1651454 h 2505754"/>
                      <a:gd name="connsiteX3" fmla="*/ 343547 w 814393"/>
                      <a:gd name="connsiteY3" fmla="*/ 2505598 h 2505754"/>
                      <a:gd name="connsiteX4" fmla="*/ 1292 w 814393"/>
                      <a:gd name="connsiteY4" fmla="*/ 1706044 h 2505754"/>
                      <a:gd name="connsiteX0" fmla="*/ 1411 w 939458"/>
                      <a:gd name="connsiteY0" fmla="*/ 1705977 h 2507503"/>
                      <a:gd name="connsiteX1" fmla="*/ 466494 w 939458"/>
                      <a:gd name="connsiteY1" fmla="*/ 7 h 2507503"/>
                      <a:gd name="connsiteX2" fmla="*/ 939458 w 939458"/>
                      <a:gd name="connsiteY2" fmla="*/ 1727752 h 2507503"/>
                      <a:gd name="connsiteX3" fmla="*/ 343666 w 939458"/>
                      <a:gd name="connsiteY3" fmla="*/ 2505531 h 2507503"/>
                      <a:gd name="connsiteX4" fmla="*/ 1411 w 939458"/>
                      <a:gd name="connsiteY4" fmla="*/ 1705977 h 2507503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9458" h="2526125">
                        <a:moveTo>
                          <a:pt x="1411" y="1705977"/>
                        </a:moveTo>
                        <a:cubicBezTo>
                          <a:pt x="21882" y="1288390"/>
                          <a:pt x="310153" y="-3622"/>
                          <a:pt x="466494" y="7"/>
                        </a:cubicBezTo>
                        <a:cubicBezTo>
                          <a:pt x="622835" y="3636"/>
                          <a:pt x="939458" y="891095"/>
                          <a:pt x="939458" y="1727752"/>
                        </a:cubicBezTo>
                        <a:cubicBezTo>
                          <a:pt x="918635" y="2717148"/>
                          <a:pt x="500007" y="2509160"/>
                          <a:pt x="343666" y="2505531"/>
                        </a:cubicBezTo>
                        <a:cubicBezTo>
                          <a:pt x="187325" y="2501902"/>
                          <a:pt x="-19060" y="2123564"/>
                          <a:pt x="1411" y="1705977"/>
                        </a:cubicBezTo>
                        <a:close/>
                      </a:path>
                    </a:pathLst>
                  </a:custGeom>
                  <a:solidFill>
                    <a:srgbClr val="FB6969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38" name="Oval 8">
                    <a:extLst>
                      <a:ext uri="{FF2B5EF4-FFF2-40B4-BE49-F238E27FC236}">
                        <a16:creationId xmlns:a16="http://schemas.microsoft.com/office/drawing/2014/main" id="{C879484D-A372-412C-B993-1429545F5907}"/>
                      </a:ext>
                    </a:extLst>
                  </p:cNvPr>
                  <p:cNvSpPr/>
                  <p:nvPr/>
                </p:nvSpPr>
                <p:spPr>
                  <a:xfrm>
                    <a:off x="2276875" y="3846474"/>
                    <a:ext cx="399135" cy="724476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643 w 752271"/>
                      <a:gd name="connsiteY0" fmla="*/ 1706045 h 2269228"/>
                      <a:gd name="connsiteX1" fmla="*/ 404253 w 752271"/>
                      <a:gd name="connsiteY1" fmla="*/ 74 h 2269228"/>
                      <a:gd name="connsiteX2" fmla="*/ 752271 w 752271"/>
                      <a:gd name="connsiteY2" fmla="*/ 1651454 h 2269228"/>
                      <a:gd name="connsiteX3" fmla="*/ 281423 w 752271"/>
                      <a:gd name="connsiteY3" fmla="*/ 2238308 h 2269228"/>
                      <a:gd name="connsiteX4" fmla="*/ 1643 w 752271"/>
                      <a:gd name="connsiteY4" fmla="*/ 1706045 h 2269228"/>
                      <a:gd name="connsiteX0" fmla="*/ 325 w 750953"/>
                      <a:gd name="connsiteY0" fmla="*/ 1706045 h 2357149"/>
                      <a:gd name="connsiteX1" fmla="*/ 402935 w 750953"/>
                      <a:gd name="connsiteY1" fmla="*/ 74 h 2357149"/>
                      <a:gd name="connsiteX2" fmla="*/ 750953 w 750953"/>
                      <a:gd name="connsiteY2" fmla="*/ 1651454 h 2357149"/>
                      <a:gd name="connsiteX3" fmla="*/ 342580 w 750953"/>
                      <a:gd name="connsiteY3" fmla="*/ 2352863 h 2357149"/>
                      <a:gd name="connsiteX4" fmla="*/ 325 w 750953"/>
                      <a:gd name="connsiteY4" fmla="*/ 1706045 h 2357149"/>
                      <a:gd name="connsiteX0" fmla="*/ 1643 w 752271"/>
                      <a:gd name="connsiteY0" fmla="*/ 1706045 h 2505754"/>
                      <a:gd name="connsiteX1" fmla="*/ 404253 w 752271"/>
                      <a:gd name="connsiteY1" fmla="*/ 74 h 2505754"/>
                      <a:gd name="connsiteX2" fmla="*/ 752271 w 752271"/>
                      <a:gd name="connsiteY2" fmla="*/ 1651454 h 2505754"/>
                      <a:gd name="connsiteX3" fmla="*/ 281425 w 752271"/>
                      <a:gd name="connsiteY3" fmla="*/ 2505598 h 2505754"/>
                      <a:gd name="connsiteX4" fmla="*/ 1643 w 752271"/>
                      <a:gd name="connsiteY4" fmla="*/ 1706045 h 2505754"/>
                      <a:gd name="connsiteX0" fmla="*/ 1292 w 814393"/>
                      <a:gd name="connsiteY0" fmla="*/ 1706044 h 2505754"/>
                      <a:gd name="connsiteX1" fmla="*/ 466375 w 814393"/>
                      <a:gd name="connsiteY1" fmla="*/ 74 h 2505754"/>
                      <a:gd name="connsiteX2" fmla="*/ 814393 w 814393"/>
                      <a:gd name="connsiteY2" fmla="*/ 1651454 h 2505754"/>
                      <a:gd name="connsiteX3" fmla="*/ 343547 w 814393"/>
                      <a:gd name="connsiteY3" fmla="*/ 2505598 h 2505754"/>
                      <a:gd name="connsiteX4" fmla="*/ 1292 w 814393"/>
                      <a:gd name="connsiteY4" fmla="*/ 1706044 h 2505754"/>
                      <a:gd name="connsiteX0" fmla="*/ 1411 w 939458"/>
                      <a:gd name="connsiteY0" fmla="*/ 1705977 h 2507503"/>
                      <a:gd name="connsiteX1" fmla="*/ 466494 w 939458"/>
                      <a:gd name="connsiteY1" fmla="*/ 7 h 2507503"/>
                      <a:gd name="connsiteX2" fmla="*/ 939458 w 939458"/>
                      <a:gd name="connsiteY2" fmla="*/ 1727752 h 2507503"/>
                      <a:gd name="connsiteX3" fmla="*/ 343666 w 939458"/>
                      <a:gd name="connsiteY3" fmla="*/ 2505531 h 2507503"/>
                      <a:gd name="connsiteX4" fmla="*/ 1411 w 939458"/>
                      <a:gd name="connsiteY4" fmla="*/ 1705977 h 2507503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210476 w 607084"/>
                      <a:gd name="connsiteY0" fmla="*/ 1744159 h 2523322"/>
                      <a:gd name="connsiteX1" fmla="*/ 134120 w 607084"/>
                      <a:gd name="connsiteY1" fmla="*/ 7 h 2523322"/>
                      <a:gd name="connsiteX2" fmla="*/ 607084 w 607084"/>
                      <a:gd name="connsiteY2" fmla="*/ 1727752 h 2523322"/>
                      <a:gd name="connsiteX3" fmla="*/ 11292 w 607084"/>
                      <a:gd name="connsiteY3" fmla="*/ 2505531 h 2523322"/>
                      <a:gd name="connsiteX4" fmla="*/ 210476 w 607084"/>
                      <a:gd name="connsiteY4" fmla="*/ 1744159 h 2523322"/>
                      <a:gd name="connsiteX0" fmla="*/ 212415 w 609023"/>
                      <a:gd name="connsiteY0" fmla="*/ 1247778 h 2026941"/>
                      <a:gd name="connsiteX1" fmla="*/ 406778 w 609023"/>
                      <a:gd name="connsiteY1" fmla="*/ 16 h 2026941"/>
                      <a:gd name="connsiteX2" fmla="*/ 609023 w 609023"/>
                      <a:gd name="connsiteY2" fmla="*/ 1231371 h 2026941"/>
                      <a:gd name="connsiteX3" fmla="*/ 13231 w 609023"/>
                      <a:gd name="connsiteY3" fmla="*/ 2009150 h 2026941"/>
                      <a:gd name="connsiteX4" fmla="*/ 212415 w 609023"/>
                      <a:gd name="connsiteY4" fmla="*/ 1247778 h 2026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9023" h="2026941">
                        <a:moveTo>
                          <a:pt x="212415" y="1247778"/>
                        </a:moveTo>
                        <a:cubicBezTo>
                          <a:pt x="278006" y="912922"/>
                          <a:pt x="340677" y="2750"/>
                          <a:pt x="406778" y="16"/>
                        </a:cubicBezTo>
                        <a:cubicBezTo>
                          <a:pt x="472879" y="-2718"/>
                          <a:pt x="609023" y="394714"/>
                          <a:pt x="609023" y="1231371"/>
                        </a:cubicBezTo>
                        <a:cubicBezTo>
                          <a:pt x="588200" y="2220767"/>
                          <a:pt x="79332" y="2006416"/>
                          <a:pt x="13231" y="2009150"/>
                        </a:cubicBezTo>
                        <a:cubicBezTo>
                          <a:pt x="-52870" y="2011884"/>
                          <a:pt x="146824" y="1582634"/>
                          <a:pt x="212415" y="1247778"/>
                        </a:cubicBezTo>
                        <a:close/>
                      </a:path>
                    </a:pathLst>
                  </a:custGeom>
                  <a:solidFill>
                    <a:srgbClr val="8CFA1E"/>
                  </a:solidFill>
                  <a:ln w="38100">
                    <a:solidFill>
                      <a:srgbClr val="8CFA1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39" name="Oval 8">
                    <a:extLst>
                      <a:ext uri="{FF2B5EF4-FFF2-40B4-BE49-F238E27FC236}">
                        <a16:creationId xmlns:a16="http://schemas.microsoft.com/office/drawing/2014/main" id="{6CFF0499-D657-4D76-A295-502AF954A83C}"/>
                      </a:ext>
                    </a:extLst>
                  </p:cNvPr>
                  <p:cNvSpPr/>
                  <p:nvPr/>
                </p:nvSpPr>
                <p:spPr>
                  <a:xfrm>
                    <a:off x="2022491" y="3928469"/>
                    <a:ext cx="455116" cy="644901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643 w 752271"/>
                      <a:gd name="connsiteY0" fmla="*/ 1706045 h 2269228"/>
                      <a:gd name="connsiteX1" fmla="*/ 404253 w 752271"/>
                      <a:gd name="connsiteY1" fmla="*/ 74 h 2269228"/>
                      <a:gd name="connsiteX2" fmla="*/ 752271 w 752271"/>
                      <a:gd name="connsiteY2" fmla="*/ 1651454 h 2269228"/>
                      <a:gd name="connsiteX3" fmla="*/ 281423 w 752271"/>
                      <a:gd name="connsiteY3" fmla="*/ 2238308 h 2269228"/>
                      <a:gd name="connsiteX4" fmla="*/ 1643 w 752271"/>
                      <a:gd name="connsiteY4" fmla="*/ 1706045 h 2269228"/>
                      <a:gd name="connsiteX0" fmla="*/ 325 w 750953"/>
                      <a:gd name="connsiteY0" fmla="*/ 1706045 h 2357149"/>
                      <a:gd name="connsiteX1" fmla="*/ 402935 w 750953"/>
                      <a:gd name="connsiteY1" fmla="*/ 74 h 2357149"/>
                      <a:gd name="connsiteX2" fmla="*/ 750953 w 750953"/>
                      <a:gd name="connsiteY2" fmla="*/ 1651454 h 2357149"/>
                      <a:gd name="connsiteX3" fmla="*/ 342580 w 750953"/>
                      <a:gd name="connsiteY3" fmla="*/ 2352863 h 2357149"/>
                      <a:gd name="connsiteX4" fmla="*/ 325 w 750953"/>
                      <a:gd name="connsiteY4" fmla="*/ 1706045 h 2357149"/>
                      <a:gd name="connsiteX0" fmla="*/ 1643 w 752271"/>
                      <a:gd name="connsiteY0" fmla="*/ 1706045 h 2505754"/>
                      <a:gd name="connsiteX1" fmla="*/ 404253 w 752271"/>
                      <a:gd name="connsiteY1" fmla="*/ 74 h 2505754"/>
                      <a:gd name="connsiteX2" fmla="*/ 752271 w 752271"/>
                      <a:gd name="connsiteY2" fmla="*/ 1651454 h 2505754"/>
                      <a:gd name="connsiteX3" fmla="*/ 281425 w 752271"/>
                      <a:gd name="connsiteY3" fmla="*/ 2505598 h 2505754"/>
                      <a:gd name="connsiteX4" fmla="*/ 1643 w 752271"/>
                      <a:gd name="connsiteY4" fmla="*/ 1706045 h 2505754"/>
                      <a:gd name="connsiteX0" fmla="*/ 1292 w 814393"/>
                      <a:gd name="connsiteY0" fmla="*/ 1706044 h 2505754"/>
                      <a:gd name="connsiteX1" fmla="*/ 466375 w 814393"/>
                      <a:gd name="connsiteY1" fmla="*/ 74 h 2505754"/>
                      <a:gd name="connsiteX2" fmla="*/ 814393 w 814393"/>
                      <a:gd name="connsiteY2" fmla="*/ 1651454 h 2505754"/>
                      <a:gd name="connsiteX3" fmla="*/ 343547 w 814393"/>
                      <a:gd name="connsiteY3" fmla="*/ 2505598 h 2505754"/>
                      <a:gd name="connsiteX4" fmla="*/ 1292 w 814393"/>
                      <a:gd name="connsiteY4" fmla="*/ 1706044 h 2505754"/>
                      <a:gd name="connsiteX0" fmla="*/ 1411 w 939458"/>
                      <a:gd name="connsiteY0" fmla="*/ 1705977 h 2507503"/>
                      <a:gd name="connsiteX1" fmla="*/ 466494 w 939458"/>
                      <a:gd name="connsiteY1" fmla="*/ 7 h 2507503"/>
                      <a:gd name="connsiteX2" fmla="*/ 939458 w 939458"/>
                      <a:gd name="connsiteY2" fmla="*/ 1727752 h 2507503"/>
                      <a:gd name="connsiteX3" fmla="*/ 343666 w 939458"/>
                      <a:gd name="connsiteY3" fmla="*/ 2505531 h 2507503"/>
                      <a:gd name="connsiteX4" fmla="*/ 1411 w 939458"/>
                      <a:gd name="connsiteY4" fmla="*/ 1705977 h 2507503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39 w 938086"/>
                      <a:gd name="connsiteY0" fmla="*/ 980493 h 1800641"/>
                      <a:gd name="connsiteX1" fmla="*/ 360999 w 938086"/>
                      <a:gd name="connsiteY1" fmla="*/ 14 h 1800641"/>
                      <a:gd name="connsiteX2" fmla="*/ 938086 w 938086"/>
                      <a:gd name="connsiteY2" fmla="*/ 1002268 h 1800641"/>
                      <a:gd name="connsiteX3" fmla="*/ 342294 w 938086"/>
                      <a:gd name="connsiteY3" fmla="*/ 1780047 h 1800641"/>
                      <a:gd name="connsiteX4" fmla="*/ 39 w 938086"/>
                      <a:gd name="connsiteY4" fmla="*/ 980493 h 1800641"/>
                      <a:gd name="connsiteX0" fmla="*/ 30 w 625710"/>
                      <a:gd name="connsiteY0" fmla="*/ 980521 h 1790594"/>
                      <a:gd name="connsiteX1" fmla="*/ 360990 w 625710"/>
                      <a:gd name="connsiteY1" fmla="*/ 42 h 1790594"/>
                      <a:gd name="connsiteX2" fmla="*/ 625710 w 625710"/>
                      <a:gd name="connsiteY2" fmla="*/ 964112 h 1790594"/>
                      <a:gd name="connsiteX3" fmla="*/ 342285 w 625710"/>
                      <a:gd name="connsiteY3" fmla="*/ 1780075 h 1790594"/>
                      <a:gd name="connsiteX4" fmla="*/ 30 w 625710"/>
                      <a:gd name="connsiteY4" fmla="*/ 980521 h 1790594"/>
                      <a:gd name="connsiteX0" fmla="*/ 30 w 694442"/>
                      <a:gd name="connsiteY0" fmla="*/ 980521 h 1804306"/>
                      <a:gd name="connsiteX1" fmla="*/ 360990 w 694442"/>
                      <a:gd name="connsiteY1" fmla="*/ 42 h 1804306"/>
                      <a:gd name="connsiteX2" fmla="*/ 625710 w 694442"/>
                      <a:gd name="connsiteY2" fmla="*/ 964112 h 1804306"/>
                      <a:gd name="connsiteX3" fmla="*/ 342285 w 694442"/>
                      <a:gd name="connsiteY3" fmla="*/ 1780075 h 1804306"/>
                      <a:gd name="connsiteX4" fmla="*/ 30 w 694442"/>
                      <a:gd name="connsiteY4" fmla="*/ 980521 h 1804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4442" h="1804306">
                        <a:moveTo>
                          <a:pt x="30" y="980521"/>
                        </a:moveTo>
                        <a:cubicBezTo>
                          <a:pt x="3147" y="683849"/>
                          <a:pt x="256710" y="2777"/>
                          <a:pt x="360990" y="42"/>
                        </a:cubicBezTo>
                        <a:cubicBezTo>
                          <a:pt x="465270" y="-2693"/>
                          <a:pt x="625710" y="127455"/>
                          <a:pt x="625710" y="964112"/>
                        </a:cubicBezTo>
                        <a:cubicBezTo>
                          <a:pt x="854781" y="2029873"/>
                          <a:pt x="446565" y="1777340"/>
                          <a:pt x="342285" y="1780075"/>
                        </a:cubicBezTo>
                        <a:cubicBezTo>
                          <a:pt x="238005" y="1782810"/>
                          <a:pt x="-3087" y="1277193"/>
                          <a:pt x="30" y="980521"/>
                        </a:cubicBezTo>
                        <a:close/>
                      </a:path>
                    </a:pathLst>
                  </a:custGeom>
                  <a:solidFill>
                    <a:srgbClr val="8CFA1E"/>
                  </a:solidFill>
                  <a:ln w="38100">
                    <a:solidFill>
                      <a:srgbClr val="8CFA1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</p:grpSp>
          <p:grpSp>
            <p:nvGrpSpPr>
              <p:cNvPr id="312" name="Group 311">
                <a:extLst>
                  <a:ext uri="{FF2B5EF4-FFF2-40B4-BE49-F238E27FC236}">
                    <a16:creationId xmlns:a16="http://schemas.microsoft.com/office/drawing/2014/main" id="{227CD712-C3EB-4AC7-986A-FD8FB48EE7EF}"/>
                  </a:ext>
                </a:extLst>
              </p:cNvPr>
              <p:cNvGrpSpPr/>
              <p:nvPr/>
            </p:nvGrpSpPr>
            <p:grpSpPr>
              <a:xfrm>
                <a:off x="3951081" y="4381856"/>
                <a:ext cx="1893808" cy="1596684"/>
                <a:chOff x="4142148" y="4572925"/>
                <a:chExt cx="1893808" cy="1596684"/>
              </a:xfrm>
            </p:grpSpPr>
            <p:grpSp>
              <p:nvGrpSpPr>
                <p:cNvPr id="325" name="Group 324">
                  <a:extLst>
                    <a:ext uri="{FF2B5EF4-FFF2-40B4-BE49-F238E27FC236}">
                      <a16:creationId xmlns:a16="http://schemas.microsoft.com/office/drawing/2014/main" id="{CDEA808D-57BA-439C-8BEC-D659911E36B4}"/>
                    </a:ext>
                  </a:extLst>
                </p:cNvPr>
                <p:cNvGrpSpPr/>
                <p:nvPr/>
              </p:nvGrpSpPr>
              <p:grpSpPr>
                <a:xfrm>
                  <a:off x="4142148" y="4572925"/>
                  <a:ext cx="1893808" cy="1596684"/>
                  <a:chOff x="816822" y="1353047"/>
                  <a:chExt cx="1893808" cy="1596684"/>
                </a:xfrm>
              </p:grpSpPr>
              <p:sp>
                <p:nvSpPr>
                  <p:cNvPr id="327" name="Heart 326">
                    <a:extLst>
                      <a:ext uri="{FF2B5EF4-FFF2-40B4-BE49-F238E27FC236}">
                        <a16:creationId xmlns:a16="http://schemas.microsoft.com/office/drawing/2014/main" id="{EDA655FC-D033-4DF1-8AFC-915E916912C2}"/>
                      </a:ext>
                    </a:extLst>
                  </p:cNvPr>
                  <p:cNvSpPr/>
                  <p:nvPr/>
                </p:nvSpPr>
                <p:spPr>
                  <a:xfrm rot="16036507">
                    <a:off x="965384" y="1204485"/>
                    <a:ext cx="1596684" cy="1893808"/>
                  </a:xfrm>
                  <a:prstGeom prst="heart">
                    <a:avLst/>
                  </a:prstGeom>
                  <a:solidFill>
                    <a:srgbClr val="8CFA1E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28" name="Freeform 327">
                    <a:extLst>
                      <a:ext uri="{FF2B5EF4-FFF2-40B4-BE49-F238E27FC236}">
                        <a16:creationId xmlns:a16="http://schemas.microsoft.com/office/drawing/2014/main" id="{E9D6E1DF-C6FF-4E96-9569-27E2F7A886E9}"/>
                      </a:ext>
                    </a:extLst>
                  </p:cNvPr>
                  <p:cNvSpPr/>
                  <p:nvPr/>
                </p:nvSpPr>
                <p:spPr>
                  <a:xfrm>
                    <a:off x="1064525" y="1569493"/>
                    <a:ext cx="736979" cy="545910"/>
                  </a:xfrm>
                  <a:custGeom>
                    <a:avLst/>
                    <a:gdLst>
                      <a:gd name="connsiteX0" fmla="*/ 736979 w 736979"/>
                      <a:gd name="connsiteY0" fmla="*/ 545910 h 545910"/>
                      <a:gd name="connsiteX1" fmla="*/ 709684 w 736979"/>
                      <a:gd name="connsiteY1" fmla="*/ 368489 h 545910"/>
                      <a:gd name="connsiteX2" fmla="*/ 682388 w 736979"/>
                      <a:gd name="connsiteY2" fmla="*/ 327546 h 545910"/>
                      <a:gd name="connsiteX3" fmla="*/ 641445 w 736979"/>
                      <a:gd name="connsiteY3" fmla="*/ 300250 h 545910"/>
                      <a:gd name="connsiteX4" fmla="*/ 600502 w 736979"/>
                      <a:gd name="connsiteY4" fmla="*/ 286603 h 545910"/>
                      <a:gd name="connsiteX5" fmla="*/ 450376 w 736979"/>
                      <a:gd name="connsiteY5" fmla="*/ 300250 h 545910"/>
                      <a:gd name="connsiteX6" fmla="*/ 409433 w 736979"/>
                      <a:gd name="connsiteY6" fmla="*/ 313898 h 545910"/>
                      <a:gd name="connsiteX7" fmla="*/ 354842 w 736979"/>
                      <a:gd name="connsiteY7" fmla="*/ 327546 h 545910"/>
                      <a:gd name="connsiteX8" fmla="*/ 218365 w 736979"/>
                      <a:gd name="connsiteY8" fmla="*/ 313898 h 545910"/>
                      <a:gd name="connsiteX9" fmla="*/ 177421 w 736979"/>
                      <a:gd name="connsiteY9" fmla="*/ 300250 h 545910"/>
                      <a:gd name="connsiteX10" fmla="*/ 136478 w 736979"/>
                      <a:gd name="connsiteY10" fmla="*/ 259307 h 545910"/>
                      <a:gd name="connsiteX11" fmla="*/ 95535 w 736979"/>
                      <a:gd name="connsiteY11" fmla="*/ 232011 h 545910"/>
                      <a:gd name="connsiteX12" fmla="*/ 68239 w 736979"/>
                      <a:gd name="connsiteY12" fmla="*/ 191068 h 545910"/>
                      <a:gd name="connsiteX13" fmla="*/ 40944 w 736979"/>
                      <a:gd name="connsiteY13" fmla="*/ 109182 h 545910"/>
                      <a:gd name="connsiteX14" fmla="*/ 13648 w 736979"/>
                      <a:gd name="connsiteY14" fmla="*/ 27295 h 545910"/>
                      <a:gd name="connsiteX15" fmla="*/ 0 w 736979"/>
                      <a:gd name="connsiteY15" fmla="*/ 0 h 545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36979" h="545910">
                        <a:moveTo>
                          <a:pt x="736979" y="545910"/>
                        </a:moveTo>
                        <a:cubicBezTo>
                          <a:pt x="733065" y="506766"/>
                          <a:pt x="734277" y="417674"/>
                          <a:pt x="709684" y="368489"/>
                        </a:cubicBezTo>
                        <a:cubicBezTo>
                          <a:pt x="702348" y="353818"/>
                          <a:pt x="693986" y="339144"/>
                          <a:pt x="682388" y="327546"/>
                        </a:cubicBezTo>
                        <a:cubicBezTo>
                          <a:pt x="670790" y="315948"/>
                          <a:pt x="656116" y="307585"/>
                          <a:pt x="641445" y="300250"/>
                        </a:cubicBezTo>
                        <a:cubicBezTo>
                          <a:pt x="628578" y="293816"/>
                          <a:pt x="614150" y="291152"/>
                          <a:pt x="600502" y="286603"/>
                        </a:cubicBezTo>
                        <a:cubicBezTo>
                          <a:pt x="550460" y="291152"/>
                          <a:pt x="500119" y="293144"/>
                          <a:pt x="450376" y="300250"/>
                        </a:cubicBezTo>
                        <a:cubicBezTo>
                          <a:pt x="436135" y="302284"/>
                          <a:pt x="423265" y="309946"/>
                          <a:pt x="409433" y="313898"/>
                        </a:cubicBezTo>
                        <a:cubicBezTo>
                          <a:pt x="391398" y="319051"/>
                          <a:pt x="373039" y="322997"/>
                          <a:pt x="354842" y="327546"/>
                        </a:cubicBezTo>
                        <a:cubicBezTo>
                          <a:pt x="309350" y="322997"/>
                          <a:pt x="263553" y="320850"/>
                          <a:pt x="218365" y="313898"/>
                        </a:cubicBezTo>
                        <a:cubicBezTo>
                          <a:pt x="204146" y="311710"/>
                          <a:pt x="189391" y="308230"/>
                          <a:pt x="177421" y="300250"/>
                        </a:cubicBezTo>
                        <a:cubicBezTo>
                          <a:pt x="161362" y="289544"/>
                          <a:pt x="151305" y="271663"/>
                          <a:pt x="136478" y="259307"/>
                        </a:cubicBezTo>
                        <a:cubicBezTo>
                          <a:pt x="123877" y="248806"/>
                          <a:pt x="109183" y="241110"/>
                          <a:pt x="95535" y="232011"/>
                        </a:cubicBezTo>
                        <a:cubicBezTo>
                          <a:pt x="86436" y="218363"/>
                          <a:pt x="74901" y="206057"/>
                          <a:pt x="68239" y="191068"/>
                        </a:cubicBezTo>
                        <a:cubicBezTo>
                          <a:pt x="56554" y="164776"/>
                          <a:pt x="50042" y="136477"/>
                          <a:pt x="40944" y="109182"/>
                        </a:cubicBezTo>
                        <a:cubicBezTo>
                          <a:pt x="40943" y="109180"/>
                          <a:pt x="13649" y="27298"/>
                          <a:pt x="13648" y="27295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29" name="Freeform 328">
                    <a:extLst>
                      <a:ext uri="{FF2B5EF4-FFF2-40B4-BE49-F238E27FC236}">
                        <a16:creationId xmlns:a16="http://schemas.microsoft.com/office/drawing/2014/main" id="{0B91B24D-3B42-4AF4-A614-4D5611730925}"/>
                      </a:ext>
                    </a:extLst>
                  </p:cNvPr>
                  <p:cNvSpPr/>
                  <p:nvPr/>
                </p:nvSpPr>
                <p:spPr>
                  <a:xfrm>
                    <a:off x="1815152" y="2114204"/>
                    <a:ext cx="832514" cy="96733"/>
                  </a:xfrm>
                  <a:custGeom>
                    <a:avLst/>
                    <a:gdLst>
                      <a:gd name="connsiteX0" fmla="*/ 0 w 832514"/>
                      <a:gd name="connsiteY0" fmla="*/ 1199 h 96733"/>
                      <a:gd name="connsiteX1" fmla="*/ 54591 w 832514"/>
                      <a:gd name="connsiteY1" fmla="*/ 69438 h 96733"/>
                      <a:gd name="connsiteX2" fmla="*/ 163773 w 832514"/>
                      <a:gd name="connsiteY2" fmla="*/ 96733 h 96733"/>
                      <a:gd name="connsiteX3" fmla="*/ 341194 w 832514"/>
                      <a:gd name="connsiteY3" fmla="*/ 83086 h 96733"/>
                      <a:gd name="connsiteX4" fmla="*/ 382138 w 832514"/>
                      <a:gd name="connsiteY4" fmla="*/ 69438 h 96733"/>
                      <a:gd name="connsiteX5" fmla="*/ 464024 w 832514"/>
                      <a:gd name="connsiteY5" fmla="*/ 28495 h 96733"/>
                      <a:gd name="connsiteX6" fmla="*/ 723332 w 832514"/>
                      <a:gd name="connsiteY6" fmla="*/ 14847 h 96733"/>
                      <a:gd name="connsiteX7" fmla="*/ 832514 w 832514"/>
                      <a:gd name="connsiteY7" fmla="*/ 1199 h 96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2514" h="96733">
                        <a:moveTo>
                          <a:pt x="0" y="1199"/>
                        </a:moveTo>
                        <a:cubicBezTo>
                          <a:pt x="18197" y="23945"/>
                          <a:pt x="32474" y="50481"/>
                          <a:pt x="54591" y="69438"/>
                        </a:cubicBezTo>
                        <a:cubicBezTo>
                          <a:pt x="67364" y="80386"/>
                          <a:pt x="162333" y="96445"/>
                          <a:pt x="163773" y="96733"/>
                        </a:cubicBezTo>
                        <a:cubicBezTo>
                          <a:pt x="222913" y="92184"/>
                          <a:pt x="282337" y="90443"/>
                          <a:pt x="341194" y="83086"/>
                        </a:cubicBezTo>
                        <a:cubicBezTo>
                          <a:pt x="355469" y="81302"/>
                          <a:pt x="369271" y="75872"/>
                          <a:pt x="382138" y="69438"/>
                        </a:cubicBezTo>
                        <a:cubicBezTo>
                          <a:pt x="418434" y="51290"/>
                          <a:pt x="422094" y="32307"/>
                          <a:pt x="464024" y="28495"/>
                        </a:cubicBezTo>
                        <a:cubicBezTo>
                          <a:pt x="550224" y="20659"/>
                          <a:pt x="636896" y="19396"/>
                          <a:pt x="723332" y="14847"/>
                        </a:cubicBezTo>
                        <a:cubicBezTo>
                          <a:pt x="785854" y="-5994"/>
                          <a:pt x="749889" y="1199"/>
                          <a:pt x="832514" y="1199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30" name="Freeform 329">
                    <a:extLst>
                      <a:ext uri="{FF2B5EF4-FFF2-40B4-BE49-F238E27FC236}">
                        <a16:creationId xmlns:a16="http://schemas.microsoft.com/office/drawing/2014/main" id="{D0EA0F51-4540-4E4F-A8FA-1A9F55BB39D6}"/>
                      </a:ext>
                    </a:extLst>
                  </p:cNvPr>
                  <p:cNvSpPr/>
                  <p:nvPr/>
                </p:nvSpPr>
                <p:spPr>
                  <a:xfrm>
                    <a:off x="982639" y="2169994"/>
                    <a:ext cx="859809" cy="559558"/>
                  </a:xfrm>
                  <a:custGeom>
                    <a:avLst/>
                    <a:gdLst>
                      <a:gd name="connsiteX0" fmla="*/ 859809 w 859809"/>
                      <a:gd name="connsiteY0" fmla="*/ 0 h 559558"/>
                      <a:gd name="connsiteX1" fmla="*/ 764274 w 859809"/>
                      <a:gd name="connsiteY1" fmla="*/ 109182 h 559558"/>
                      <a:gd name="connsiteX2" fmla="*/ 736979 w 859809"/>
                      <a:gd name="connsiteY2" fmla="*/ 204716 h 559558"/>
                      <a:gd name="connsiteX3" fmla="*/ 709683 w 859809"/>
                      <a:gd name="connsiteY3" fmla="*/ 245660 h 559558"/>
                      <a:gd name="connsiteX4" fmla="*/ 682388 w 859809"/>
                      <a:gd name="connsiteY4" fmla="*/ 341194 h 559558"/>
                      <a:gd name="connsiteX5" fmla="*/ 532262 w 859809"/>
                      <a:gd name="connsiteY5" fmla="*/ 436728 h 559558"/>
                      <a:gd name="connsiteX6" fmla="*/ 122830 w 859809"/>
                      <a:gd name="connsiteY6" fmla="*/ 450376 h 559558"/>
                      <a:gd name="connsiteX7" fmla="*/ 54591 w 859809"/>
                      <a:gd name="connsiteY7" fmla="*/ 504967 h 559558"/>
                      <a:gd name="connsiteX8" fmla="*/ 0 w 859809"/>
                      <a:gd name="connsiteY8" fmla="*/ 559558 h 559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9809" h="559558">
                        <a:moveTo>
                          <a:pt x="859809" y="0"/>
                        </a:moveTo>
                        <a:cubicBezTo>
                          <a:pt x="824238" y="35571"/>
                          <a:pt x="786842" y="64045"/>
                          <a:pt x="764274" y="109182"/>
                        </a:cubicBezTo>
                        <a:cubicBezTo>
                          <a:pt x="737723" y="162283"/>
                          <a:pt x="763207" y="143518"/>
                          <a:pt x="736979" y="204716"/>
                        </a:cubicBezTo>
                        <a:cubicBezTo>
                          <a:pt x="730518" y="219793"/>
                          <a:pt x="718782" y="232012"/>
                          <a:pt x="709683" y="245660"/>
                        </a:cubicBezTo>
                        <a:cubicBezTo>
                          <a:pt x="708668" y="249718"/>
                          <a:pt x="689603" y="331918"/>
                          <a:pt x="682388" y="341194"/>
                        </a:cubicBezTo>
                        <a:cubicBezTo>
                          <a:pt x="627483" y="411785"/>
                          <a:pt x="612282" y="432155"/>
                          <a:pt x="532262" y="436728"/>
                        </a:cubicBezTo>
                        <a:cubicBezTo>
                          <a:pt x="395931" y="444518"/>
                          <a:pt x="259307" y="445827"/>
                          <a:pt x="122830" y="450376"/>
                        </a:cubicBezTo>
                        <a:cubicBezTo>
                          <a:pt x="43121" y="476946"/>
                          <a:pt x="116322" y="443235"/>
                          <a:pt x="54591" y="504967"/>
                        </a:cubicBezTo>
                        <a:cubicBezTo>
                          <a:pt x="-11286" y="570845"/>
                          <a:pt x="31198" y="497164"/>
                          <a:pt x="0" y="55955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31" name="Freeform 330">
                    <a:extLst>
                      <a:ext uri="{FF2B5EF4-FFF2-40B4-BE49-F238E27FC236}">
                        <a16:creationId xmlns:a16="http://schemas.microsoft.com/office/drawing/2014/main" id="{88E738AF-4960-4CA0-9391-1EE0BB043499}"/>
                      </a:ext>
                    </a:extLst>
                  </p:cNvPr>
                  <p:cNvSpPr/>
                  <p:nvPr/>
                </p:nvSpPr>
                <p:spPr>
                  <a:xfrm>
                    <a:off x="1856096" y="2224585"/>
                    <a:ext cx="138193" cy="532263"/>
                  </a:xfrm>
                  <a:custGeom>
                    <a:avLst/>
                    <a:gdLst>
                      <a:gd name="connsiteX0" fmla="*/ 0 w 138193"/>
                      <a:gd name="connsiteY0" fmla="*/ 0 h 532263"/>
                      <a:gd name="connsiteX1" fmla="*/ 13647 w 138193"/>
                      <a:gd name="connsiteY1" fmla="*/ 95534 h 532263"/>
                      <a:gd name="connsiteX2" fmla="*/ 95534 w 138193"/>
                      <a:gd name="connsiteY2" fmla="*/ 218364 h 532263"/>
                      <a:gd name="connsiteX3" fmla="*/ 136477 w 138193"/>
                      <a:gd name="connsiteY3" fmla="*/ 300251 h 532263"/>
                      <a:gd name="connsiteX4" fmla="*/ 136477 w 138193"/>
                      <a:gd name="connsiteY4" fmla="*/ 532263 h 532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193" h="532263">
                        <a:moveTo>
                          <a:pt x="0" y="0"/>
                        </a:moveTo>
                        <a:cubicBezTo>
                          <a:pt x="4549" y="31845"/>
                          <a:pt x="2100" y="65510"/>
                          <a:pt x="13647" y="95534"/>
                        </a:cubicBezTo>
                        <a:cubicBezTo>
                          <a:pt x="13651" y="95544"/>
                          <a:pt x="81883" y="197888"/>
                          <a:pt x="95534" y="218364"/>
                        </a:cubicBezTo>
                        <a:cubicBezTo>
                          <a:pt x="111074" y="241675"/>
                          <a:pt x="134950" y="269711"/>
                          <a:pt x="136477" y="300251"/>
                        </a:cubicBezTo>
                        <a:cubicBezTo>
                          <a:pt x="140339" y="377492"/>
                          <a:pt x="136477" y="454926"/>
                          <a:pt x="136477" y="532263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32" name="Freeform 331">
                    <a:extLst>
                      <a:ext uri="{FF2B5EF4-FFF2-40B4-BE49-F238E27FC236}">
                        <a16:creationId xmlns:a16="http://schemas.microsoft.com/office/drawing/2014/main" id="{03FEFE74-7E99-4EF5-820D-B3BD4310638F}"/>
                      </a:ext>
                    </a:extLst>
                  </p:cNvPr>
                  <p:cNvSpPr/>
                  <p:nvPr/>
                </p:nvSpPr>
                <p:spPr>
                  <a:xfrm>
                    <a:off x="1828800" y="1637731"/>
                    <a:ext cx="218364" cy="504968"/>
                  </a:xfrm>
                  <a:custGeom>
                    <a:avLst/>
                    <a:gdLst>
                      <a:gd name="connsiteX0" fmla="*/ 0 w 218364"/>
                      <a:gd name="connsiteY0" fmla="*/ 504968 h 504968"/>
                      <a:gd name="connsiteX1" fmla="*/ 191069 w 218364"/>
                      <a:gd name="connsiteY1" fmla="*/ 464024 h 504968"/>
                      <a:gd name="connsiteX2" fmla="*/ 218364 w 218364"/>
                      <a:gd name="connsiteY2" fmla="*/ 423081 h 504968"/>
                      <a:gd name="connsiteX3" fmla="*/ 191069 w 218364"/>
                      <a:gd name="connsiteY3" fmla="*/ 327547 h 504968"/>
                      <a:gd name="connsiteX4" fmla="*/ 150125 w 218364"/>
                      <a:gd name="connsiteY4" fmla="*/ 300251 h 504968"/>
                      <a:gd name="connsiteX5" fmla="*/ 136478 w 218364"/>
                      <a:gd name="connsiteY5" fmla="*/ 259308 h 504968"/>
                      <a:gd name="connsiteX6" fmla="*/ 109182 w 218364"/>
                      <a:gd name="connsiteY6" fmla="*/ 218365 h 504968"/>
                      <a:gd name="connsiteX7" fmla="*/ 136478 w 218364"/>
                      <a:gd name="connsiteY7" fmla="*/ 27296 h 504968"/>
                      <a:gd name="connsiteX8" fmla="*/ 163773 w 218364"/>
                      <a:gd name="connsiteY8" fmla="*/ 0 h 504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8364" h="504968">
                        <a:moveTo>
                          <a:pt x="0" y="504968"/>
                        </a:moveTo>
                        <a:cubicBezTo>
                          <a:pt x="73509" y="498285"/>
                          <a:pt x="138659" y="516434"/>
                          <a:pt x="191069" y="464024"/>
                        </a:cubicBezTo>
                        <a:cubicBezTo>
                          <a:pt x="202667" y="452426"/>
                          <a:pt x="209266" y="436729"/>
                          <a:pt x="218364" y="423081"/>
                        </a:cubicBezTo>
                        <a:cubicBezTo>
                          <a:pt x="217473" y="419518"/>
                          <a:pt x="198187" y="336445"/>
                          <a:pt x="191069" y="327547"/>
                        </a:cubicBezTo>
                        <a:cubicBezTo>
                          <a:pt x="180822" y="314739"/>
                          <a:pt x="163773" y="309350"/>
                          <a:pt x="150125" y="300251"/>
                        </a:cubicBezTo>
                        <a:cubicBezTo>
                          <a:pt x="145576" y="286603"/>
                          <a:pt x="142912" y="272175"/>
                          <a:pt x="136478" y="259308"/>
                        </a:cubicBezTo>
                        <a:cubicBezTo>
                          <a:pt x="129143" y="244637"/>
                          <a:pt x="110351" y="234726"/>
                          <a:pt x="109182" y="218365"/>
                        </a:cubicBezTo>
                        <a:cubicBezTo>
                          <a:pt x="109056" y="216596"/>
                          <a:pt x="111256" y="69333"/>
                          <a:pt x="136478" y="27296"/>
                        </a:cubicBezTo>
                        <a:cubicBezTo>
                          <a:pt x="143098" y="16262"/>
                          <a:pt x="154675" y="9099"/>
                          <a:pt x="163773" y="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sp>
              <p:nvSpPr>
                <p:cNvPr id="326" name="Freeform 325">
                  <a:extLst>
                    <a:ext uri="{FF2B5EF4-FFF2-40B4-BE49-F238E27FC236}">
                      <a16:creationId xmlns:a16="http://schemas.microsoft.com/office/drawing/2014/main" id="{6285BD48-F27A-4D20-AEA2-DA1581855F5F}"/>
                    </a:ext>
                  </a:extLst>
                </p:cNvPr>
                <p:cNvSpPr/>
                <p:nvPr/>
              </p:nvSpPr>
              <p:spPr>
                <a:xfrm>
                  <a:off x="4657820" y="5363570"/>
                  <a:ext cx="442241" cy="108189"/>
                </a:xfrm>
                <a:custGeom>
                  <a:avLst/>
                  <a:gdLst>
                    <a:gd name="connsiteX0" fmla="*/ 464024 w 464024"/>
                    <a:gd name="connsiteY0" fmla="*/ 40943 h 122830"/>
                    <a:gd name="connsiteX1" fmla="*/ 395785 w 464024"/>
                    <a:gd name="connsiteY1" fmla="*/ 13647 h 122830"/>
                    <a:gd name="connsiteX2" fmla="*/ 354842 w 464024"/>
                    <a:gd name="connsiteY2" fmla="*/ 0 h 122830"/>
                    <a:gd name="connsiteX3" fmla="*/ 218364 w 464024"/>
                    <a:gd name="connsiteY3" fmla="*/ 13647 h 122830"/>
                    <a:gd name="connsiteX4" fmla="*/ 95534 w 464024"/>
                    <a:gd name="connsiteY4" fmla="*/ 95534 h 122830"/>
                    <a:gd name="connsiteX5" fmla="*/ 54591 w 464024"/>
                    <a:gd name="connsiteY5" fmla="*/ 122830 h 122830"/>
                    <a:gd name="connsiteX6" fmla="*/ 0 w 464024"/>
                    <a:gd name="connsiteY6" fmla="*/ 122830 h 122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4024" h="122830">
                      <a:moveTo>
                        <a:pt x="464024" y="40943"/>
                      </a:moveTo>
                      <a:cubicBezTo>
                        <a:pt x="441278" y="31844"/>
                        <a:pt x="418724" y="22249"/>
                        <a:pt x="395785" y="13647"/>
                      </a:cubicBezTo>
                      <a:cubicBezTo>
                        <a:pt x="382315" y="8596"/>
                        <a:pt x="369228" y="0"/>
                        <a:pt x="354842" y="0"/>
                      </a:cubicBezTo>
                      <a:cubicBezTo>
                        <a:pt x="309122" y="0"/>
                        <a:pt x="263857" y="9098"/>
                        <a:pt x="218364" y="13647"/>
                      </a:cubicBezTo>
                      <a:lnTo>
                        <a:pt x="95534" y="95534"/>
                      </a:lnTo>
                      <a:cubicBezTo>
                        <a:pt x="81886" y="104633"/>
                        <a:pt x="70994" y="122830"/>
                        <a:pt x="54591" y="122830"/>
                      </a:cubicBezTo>
                      <a:lnTo>
                        <a:pt x="0" y="12283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6"/>
                </a:p>
              </p:txBody>
            </p:sp>
          </p:grpSp>
          <p:grpSp>
            <p:nvGrpSpPr>
              <p:cNvPr id="313" name="Group 312">
                <a:extLst>
                  <a:ext uri="{FF2B5EF4-FFF2-40B4-BE49-F238E27FC236}">
                    <a16:creationId xmlns:a16="http://schemas.microsoft.com/office/drawing/2014/main" id="{EF1AA88D-942E-4BE2-AEA6-D9AEAA73921F}"/>
                  </a:ext>
                </a:extLst>
              </p:cNvPr>
              <p:cNvGrpSpPr/>
              <p:nvPr/>
            </p:nvGrpSpPr>
            <p:grpSpPr>
              <a:xfrm rot="10800000">
                <a:off x="7940089" y="4339427"/>
                <a:ext cx="1893808" cy="1596684"/>
                <a:chOff x="4142148" y="4572925"/>
                <a:chExt cx="1893808" cy="1596684"/>
              </a:xfrm>
            </p:grpSpPr>
            <p:grpSp>
              <p:nvGrpSpPr>
                <p:cNvPr id="317" name="Group 316">
                  <a:extLst>
                    <a:ext uri="{FF2B5EF4-FFF2-40B4-BE49-F238E27FC236}">
                      <a16:creationId xmlns:a16="http://schemas.microsoft.com/office/drawing/2014/main" id="{BB77FB59-81DF-4787-9128-341CDF2E485A}"/>
                    </a:ext>
                  </a:extLst>
                </p:cNvPr>
                <p:cNvGrpSpPr/>
                <p:nvPr/>
              </p:nvGrpSpPr>
              <p:grpSpPr>
                <a:xfrm>
                  <a:off x="4142148" y="4572925"/>
                  <a:ext cx="1893808" cy="1596684"/>
                  <a:chOff x="816822" y="1353047"/>
                  <a:chExt cx="1893808" cy="1596684"/>
                </a:xfrm>
              </p:grpSpPr>
              <p:sp>
                <p:nvSpPr>
                  <p:cNvPr id="319" name="Heart 318">
                    <a:extLst>
                      <a:ext uri="{FF2B5EF4-FFF2-40B4-BE49-F238E27FC236}">
                        <a16:creationId xmlns:a16="http://schemas.microsoft.com/office/drawing/2014/main" id="{22835B65-2306-4BC1-98F0-9DD166F6F01F}"/>
                      </a:ext>
                    </a:extLst>
                  </p:cNvPr>
                  <p:cNvSpPr/>
                  <p:nvPr/>
                </p:nvSpPr>
                <p:spPr>
                  <a:xfrm rot="16036507">
                    <a:off x="965384" y="1204485"/>
                    <a:ext cx="1596684" cy="1893808"/>
                  </a:xfrm>
                  <a:prstGeom prst="heart">
                    <a:avLst/>
                  </a:prstGeom>
                  <a:solidFill>
                    <a:srgbClr val="8CFA1E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20" name="Freeform 319">
                    <a:extLst>
                      <a:ext uri="{FF2B5EF4-FFF2-40B4-BE49-F238E27FC236}">
                        <a16:creationId xmlns:a16="http://schemas.microsoft.com/office/drawing/2014/main" id="{AEB177B0-A5EA-4A9C-AC5A-7F19538DEF3E}"/>
                      </a:ext>
                    </a:extLst>
                  </p:cNvPr>
                  <p:cNvSpPr/>
                  <p:nvPr/>
                </p:nvSpPr>
                <p:spPr>
                  <a:xfrm>
                    <a:off x="1064525" y="1569493"/>
                    <a:ext cx="736979" cy="545910"/>
                  </a:xfrm>
                  <a:custGeom>
                    <a:avLst/>
                    <a:gdLst>
                      <a:gd name="connsiteX0" fmla="*/ 736979 w 736979"/>
                      <a:gd name="connsiteY0" fmla="*/ 545910 h 545910"/>
                      <a:gd name="connsiteX1" fmla="*/ 709684 w 736979"/>
                      <a:gd name="connsiteY1" fmla="*/ 368489 h 545910"/>
                      <a:gd name="connsiteX2" fmla="*/ 682388 w 736979"/>
                      <a:gd name="connsiteY2" fmla="*/ 327546 h 545910"/>
                      <a:gd name="connsiteX3" fmla="*/ 641445 w 736979"/>
                      <a:gd name="connsiteY3" fmla="*/ 300250 h 545910"/>
                      <a:gd name="connsiteX4" fmla="*/ 600502 w 736979"/>
                      <a:gd name="connsiteY4" fmla="*/ 286603 h 545910"/>
                      <a:gd name="connsiteX5" fmla="*/ 450376 w 736979"/>
                      <a:gd name="connsiteY5" fmla="*/ 300250 h 545910"/>
                      <a:gd name="connsiteX6" fmla="*/ 409433 w 736979"/>
                      <a:gd name="connsiteY6" fmla="*/ 313898 h 545910"/>
                      <a:gd name="connsiteX7" fmla="*/ 354842 w 736979"/>
                      <a:gd name="connsiteY7" fmla="*/ 327546 h 545910"/>
                      <a:gd name="connsiteX8" fmla="*/ 218365 w 736979"/>
                      <a:gd name="connsiteY8" fmla="*/ 313898 h 545910"/>
                      <a:gd name="connsiteX9" fmla="*/ 177421 w 736979"/>
                      <a:gd name="connsiteY9" fmla="*/ 300250 h 545910"/>
                      <a:gd name="connsiteX10" fmla="*/ 136478 w 736979"/>
                      <a:gd name="connsiteY10" fmla="*/ 259307 h 545910"/>
                      <a:gd name="connsiteX11" fmla="*/ 95535 w 736979"/>
                      <a:gd name="connsiteY11" fmla="*/ 232011 h 545910"/>
                      <a:gd name="connsiteX12" fmla="*/ 68239 w 736979"/>
                      <a:gd name="connsiteY12" fmla="*/ 191068 h 545910"/>
                      <a:gd name="connsiteX13" fmla="*/ 40944 w 736979"/>
                      <a:gd name="connsiteY13" fmla="*/ 109182 h 545910"/>
                      <a:gd name="connsiteX14" fmla="*/ 13648 w 736979"/>
                      <a:gd name="connsiteY14" fmla="*/ 27295 h 545910"/>
                      <a:gd name="connsiteX15" fmla="*/ 0 w 736979"/>
                      <a:gd name="connsiteY15" fmla="*/ 0 h 545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36979" h="545910">
                        <a:moveTo>
                          <a:pt x="736979" y="545910"/>
                        </a:moveTo>
                        <a:cubicBezTo>
                          <a:pt x="733065" y="506766"/>
                          <a:pt x="734277" y="417674"/>
                          <a:pt x="709684" y="368489"/>
                        </a:cubicBezTo>
                        <a:cubicBezTo>
                          <a:pt x="702348" y="353818"/>
                          <a:pt x="693986" y="339144"/>
                          <a:pt x="682388" y="327546"/>
                        </a:cubicBezTo>
                        <a:cubicBezTo>
                          <a:pt x="670790" y="315948"/>
                          <a:pt x="656116" y="307585"/>
                          <a:pt x="641445" y="300250"/>
                        </a:cubicBezTo>
                        <a:cubicBezTo>
                          <a:pt x="628578" y="293816"/>
                          <a:pt x="614150" y="291152"/>
                          <a:pt x="600502" y="286603"/>
                        </a:cubicBezTo>
                        <a:cubicBezTo>
                          <a:pt x="550460" y="291152"/>
                          <a:pt x="500119" y="293144"/>
                          <a:pt x="450376" y="300250"/>
                        </a:cubicBezTo>
                        <a:cubicBezTo>
                          <a:pt x="436135" y="302284"/>
                          <a:pt x="423265" y="309946"/>
                          <a:pt x="409433" y="313898"/>
                        </a:cubicBezTo>
                        <a:cubicBezTo>
                          <a:pt x="391398" y="319051"/>
                          <a:pt x="373039" y="322997"/>
                          <a:pt x="354842" y="327546"/>
                        </a:cubicBezTo>
                        <a:cubicBezTo>
                          <a:pt x="309350" y="322997"/>
                          <a:pt x="263553" y="320850"/>
                          <a:pt x="218365" y="313898"/>
                        </a:cubicBezTo>
                        <a:cubicBezTo>
                          <a:pt x="204146" y="311710"/>
                          <a:pt x="189391" y="308230"/>
                          <a:pt x="177421" y="300250"/>
                        </a:cubicBezTo>
                        <a:cubicBezTo>
                          <a:pt x="161362" y="289544"/>
                          <a:pt x="151305" y="271663"/>
                          <a:pt x="136478" y="259307"/>
                        </a:cubicBezTo>
                        <a:cubicBezTo>
                          <a:pt x="123877" y="248806"/>
                          <a:pt x="109183" y="241110"/>
                          <a:pt x="95535" y="232011"/>
                        </a:cubicBezTo>
                        <a:cubicBezTo>
                          <a:pt x="86436" y="218363"/>
                          <a:pt x="74901" y="206057"/>
                          <a:pt x="68239" y="191068"/>
                        </a:cubicBezTo>
                        <a:cubicBezTo>
                          <a:pt x="56554" y="164776"/>
                          <a:pt x="50042" y="136477"/>
                          <a:pt x="40944" y="109182"/>
                        </a:cubicBezTo>
                        <a:cubicBezTo>
                          <a:pt x="40943" y="109180"/>
                          <a:pt x="13649" y="27298"/>
                          <a:pt x="13648" y="27295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21" name="Freeform 320">
                    <a:extLst>
                      <a:ext uri="{FF2B5EF4-FFF2-40B4-BE49-F238E27FC236}">
                        <a16:creationId xmlns:a16="http://schemas.microsoft.com/office/drawing/2014/main" id="{E15655C1-2080-4B2F-BD2D-77149412FD03}"/>
                      </a:ext>
                    </a:extLst>
                  </p:cNvPr>
                  <p:cNvSpPr/>
                  <p:nvPr/>
                </p:nvSpPr>
                <p:spPr>
                  <a:xfrm>
                    <a:off x="1815152" y="2114204"/>
                    <a:ext cx="832514" cy="96733"/>
                  </a:xfrm>
                  <a:custGeom>
                    <a:avLst/>
                    <a:gdLst>
                      <a:gd name="connsiteX0" fmla="*/ 0 w 832514"/>
                      <a:gd name="connsiteY0" fmla="*/ 1199 h 96733"/>
                      <a:gd name="connsiteX1" fmla="*/ 54591 w 832514"/>
                      <a:gd name="connsiteY1" fmla="*/ 69438 h 96733"/>
                      <a:gd name="connsiteX2" fmla="*/ 163773 w 832514"/>
                      <a:gd name="connsiteY2" fmla="*/ 96733 h 96733"/>
                      <a:gd name="connsiteX3" fmla="*/ 341194 w 832514"/>
                      <a:gd name="connsiteY3" fmla="*/ 83086 h 96733"/>
                      <a:gd name="connsiteX4" fmla="*/ 382138 w 832514"/>
                      <a:gd name="connsiteY4" fmla="*/ 69438 h 96733"/>
                      <a:gd name="connsiteX5" fmla="*/ 464024 w 832514"/>
                      <a:gd name="connsiteY5" fmla="*/ 28495 h 96733"/>
                      <a:gd name="connsiteX6" fmla="*/ 723332 w 832514"/>
                      <a:gd name="connsiteY6" fmla="*/ 14847 h 96733"/>
                      <a:gd name="connsiteX7" fmla="*/ 832514 w 832514"/>
                      <a:gd name="connsiteY7" fmla="*/ 1199 h 96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2514" h="96733">
                        <a:moveTo>
                          <a:pt x="0" y="1199"/>
                        </a:moveTo>
                        <a:cubicBezTo>
                          <a:pt x="18197" y="23945"/>
                          <a:pt x="32474" y="50481"/>
                          <a:pt x="54591" y="69438"/>
                        </a:cubicBezTo>
                        <a:cubicBezTo>
                          <a:pt x="67364" y="80386"/>
                          <a:pt x="162333" y="96445"/>
                          <a:pt x="163773" y="96733"/>
                        </a:cubicBezTo>
                        <a:cubicBezTo>
                          <a:pt x="222913" y="92184"/>
                          <a:pt x="282337" y="90443"/>
                          <a:pt x="341194" y="83086"/>
                        </a:cubicBezTo>
                        <a:cubicBezTo>
                          <a:pt x="355469" y="81302"/>
                          <a:pt x="369271" y="75872"/>
                          <a:pt x="382138" y="69438"/>
                        </a:cubicBezTo>
                        <a:cubicBezTo>
                          <a:pt x="418434" y="51290"/>
                          <a:pt x="422094" y="32307"/>
                          <a:pt x="464024" y="28495"/>
                        </a:cubicBezTo>
                        <a:cubicBezTo>
                          <a:pt x="550224" y="20659"/>
                          <a:pt x="636896" y="19396"/>
                          <a:pt x="723332" y="14847"/>
                        </a:cubicBezTo>
                        <a:cubicBezTo>
                          <a:pt x="785854" y="-5994"/>
                          <a:pt x="749889" y="1199"/>
                          <a:pt x="832514" y="1199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22" name="Freeform 321">
                    <a:extLst>
                      <a:ext uri="{FF2B5EF4-FFF2-40B4-BE49-F238E27FC236}">
                        <a16:creationId xmlns:a16="http://schemas.microsoft.com/office/drawing/2014/main" id="{AA07BC1E-3A02-4A84-A62E-0D51DD56934A}"/>
                      </a:ext>
                    </a:extLst>
                  </p:cNvPr>
                  <p:cNvSpPr/>
                  <p:nvPr/>
                </p:nvSpPr>
                <p:spPr>
                  <a:xfrm>
                    <a:off x="982639" y="2169994"/>
                    <a:ext cx="859809" cy="559558"/>
                  </a:xfrm>
                  <a:custGeom>
                    <a:avLst/>
                    <a:gdLst>
                      <a:gd name="connsiteX0" fmla="*/ 859809 w 859809"/>
                      <a:gd name="connsiteY0" fmla="*/ 0 h 559558"/>
                      <a:gd name="connsiteX1" fmla="*/ 764274 w 859809"/>
                      <a:gd name="connsiteY1" fmla="*/ 109182 h 559558"/>
                      <a:gd name="connsiteX2" fmla="*/ 736979 w 859809"/>
                      <a:gd name="connsiteY2" fmla="*/ 204716 h 559558"/>
                      <a:gd name="connsiteX3" fmla="*/ 709683 w 859809"/>
                      <a:gd name="connsiteY3" fmla="*/ 245660 h 559558"/>
                      <a:gd name="connsiteX4" fmla="*/ 682388 w 859809"/>
                      <a:gd name="connsiteY4" fmla="*/ 341194 h 559558"/>
                      <a:gd name="connsiteX5" fmla="*/ 532262 w 859809"/>
                      <a:gd name="connsiteY5" fmla="*/ 436728 h 559558"/>
                      <a:gd name="connsiteX6" fmla="*/ 122830 w 859809"/>
                      <a:gd name="connsiteY6" fmla="*/ 450376 h 559558"/>
                      <a:gd name="connsiteX7" fmla="*/ 54591 w 859809"/>
                      <a:gd name="connsiteY7" fmla="*/ 504967 h 559558"/>
                      <a:gd name="connsiteX8" fmla="*/ 0 w 859809"/>
                      <a:gd name="connsiteY8" fmla="*/ 559558 h 559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9809" h="559558">
                        <a:moveTo>
                          <a:pt x="859809" y="0"/>
                        </a:moveTo>
                        <a:cubicBezTo>
                          <a:pt x="824238" y="35571"/>
                          <a:pt x="786842" y="64045"/>
                          <a:pt x="764274" y="109182"/>
                        </a:cubicBezTo>
                        <a:cubicBezTo>
                          <a:pt x="737723" y="162283"/>
                          <a:pt x="763207" y="143518"/>
                          <a:pt x="736979" y="204716"/>
                        </a:cubicBezTo>
                        <a:cubicBezTo>
                          <a:pt x="730518" y="219793"/>
                          <a:pt x="718782" y="232012"/>
                          <a:pt x="709683" y="245660"/>
                        </a:cubicBezTo>
                        <a:cubicBezTo>
                          <a:pt x="708668" y="249718"/>
                          <a:pt x="689603" y="331918"/>
                          <a:pt x="682388" y="341194"/>
                        </a:cubicBezTo>
                        <a:cubicBezTo>
                          <a:pt x="627483" y="411785"/>
                          <a:pt x="612282" y="432155"/>
                          <a:pt x="532262" y="436728"/>
                        </a:cubicBezTo>
                        <a:cubicBezTo>
                          <a:pt x="395931" y="444518"/>
                          <a:pt x="259307" y="445827"/>
                          <a:pt x="122830" y="450376"/>
                        </a:cubicBezTo>
                        <a:cubicBezTo>
                          <a:pt x="43121" y="476946"/>
                          <a:pt x="116322" y="443235"/>
                          <a:pt x="54591" y="504967"/>
                        </a:cubicBezTo>
                        <a:cubicBezTo>
                          <a:pt x="-11286" y="570845"/>
                          <a:pt x="31198" y="497164"/>
                          <a:pt x="0" y="55955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23" name="Freeform 322">
                    <a:extLst>
                      <a:ext uri="{FF2B5EF4-FFF2-40B4-BE49-F238E27FC236}">
                        <a16:creationId xmlns:a16="http://schemas.microsoft.com/office/drawing/2014/main" id="{879737D0-17AB-4130-B97D-7883BADF35B1}"/>
                      </a:ext>
                    </a:extLst>
                  </p:cNvPr>
                  <p:cNvSpPr/>
                  <p:nvPr/>
                </p:nvSpPr>
                <p:spPr>
                  <a:xfrm>
                    <a:off x="1856096" y="2224585"/>
                    <a:ext cx="138193" cy="532263"/>
                  </a:xfrm>
                  <a:custGeom>
                    <a:avLst/>
                    <a:gdLst>
                      <a:gd name="connsiteX0" fmla="*/ 0 w 138193"/>
                      <a:gd name="connsiteY0" fmla="*/ 0 h 532263"/>
                      <a:gd name="connsiteX1" fmla="*/ 13647 w 138193"/>
                      <a:gd name="connsiteY1" fmla="*/ 95534 h 532263"/>
                      <a:gd name="connsiteX2" fmla="*/ 95534 w 138193"/>
                      <a:gd name="connsiteY2" fmla="*/ 218364 h 532263"/>
                      <a:gd name="connsiteX3" fmla="*/ 136477 w 138193"/>
                      <a:gd name="connsiteY3" fmla="*/ 300251 h 532263"/>
                      <a:gd name="connsiteX4" fmla="*/ 136477 w 138193"/>
                      <a:gd name="connsiteY4" fmla="*/ 532263 h 532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193" h="532263">
                        <a:moveTo>
                          <a:pt x="0" y="0"/>
                        </a:moveTo>
                        <a:cubicBezTo>
                          <a:pt x="4549" y="31845"/>
                          <a:pt x="2100" y="65510"/>
                          <a:pt x="13647" y="95534"/>
                        </a:cubicBezTo>
                        <a:cubicBezTo>
                          <a:pt x="13651" y="95544"/>
                          <a:pt x="81883" y="197888"/>
                          <a:pt x="95534" y="218364"/>
                        </a:cubicBezTo>
                        <a:cubicBezTo>
                          <a:pt x="111074" y="241675"/>
                          <a:pt x="134950" y="269711"/>
                          <a:pt x="136477" y="300251"/>
                        </a:cubicBezTo>
                        <a:cubicBezTo>
                          <a:pt x="140339" y="377492"/>
                          <a:pt x="136477" y="454926"/>
                          <a:pt x="136477" y="532263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24" name="Freeform 323">
                    <a:extLst>
                      <a:ext uri="{FF2B5EF4-FFF2-40B4-BE49-F238E27FC236}">
                        <a16:creationId xmlns:a16="http://schemas.microsoft.com/office/drawing/2014/main" id="{2547F418-1718-430E-B9A7-D22DC76B8505}"/>
                      </a:ext>
                    </a:extLst>
                  </p:cNvPr>
                  <p:cNvSpPr/>
                  <p:nvPr/>
                </p:nvSpPr>
                <p:spPr>
                  <a:xfrm>
                    <a:off x="1828800" y="1637731"/>
                    <a:ext cx="218364" cy="504968"/>
                  </a:xfrm>
                  <a:custGeom>
                    <a:avLst/>
                    <a:gdLst>
                      <a:gd name="connsiteX0" fmla="*/ 0 w 218364"/>
                      <a:gd name="connsiteY0" fmla="*/ 504968 h 504968"/>
                      <a:gd name="connsiteX1" fmla="*/ 191069 w 218364"/>
                      <a:gd name="connsiteY1" fmla="*/ 464024 h 504968"/>
                      <a:gd name="connsiteX2" fmla="*/ 218364 w 218364"/>
                      <a:gd name="connsiteY2" fmla="*/ 423081 h 504968"/>
                      <a:gd name="connsiteX3" fmla="*/ 191069 w 218364"/>
                      <a:gd name="connsiteY3" fmla="*/ 327547 h 504968"/>
                      <a:gd name="connsiteX4" fmla="*/ 150125 w 218364"/>
                      <a:gd name="connsiteY4" fmla="*/ 300251 h 504968"/>
                      <a:gd name="connsiteX5" fmla="*/ 136478 w 218364"/>
                      <a:gd name="connsiteY5" fmla="*/ 259308 h 504968"/>
                      <a:gd name="connsiteX6" fmla="*/ 109182 w 218364"/>
                      <a:gd name="connsiteY6" fmla="*/ 218365 h 504968"/>
                      <a:gd name="connsiteX7" fmla="*/ 136478 w 218364"/>
                      <a:gd name="connsiteY7" fmla="*/ 27296 h 504968"/>
                      <a:gd name="connsiteX8" fmla="*/ 163773 w 218364"/>
                      <a:gd name="connsiteY8" fmla="*/ 0 h 504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8364" h="504968">
                        <a:moveTo>
                          <a:pt x="0" y="504968"/>
                        </a:moveTo>
                        <a:cubicBezTo>
                          <a:pt x="73509" y="498285"/>
                          <a:pt x="138659" y="516434"/>
                          <a:pt x="191069" y="464024"/>
                        </a:cubicBezTo>
                        <a:cubicBezTo>
                          <a:pt x="202667" y="452426"/>
                          <a:pt x="209266" y="436729"/>
                          <a:pt x="218364" y="423081"/>
                        </a:cubicBezTo>
                        <a:cubicBezTo>
                          <a:pt x="217473" y="419518"/>
                          <a:pt x="198187" y="336445"/>
                          <a:pt x="191069" y="327547"/>
                        </a:cubicBezTo>
                        <a:cubicBezTo>
                          <a:pt x="180822" y="314739"/>
                          <a:pt x="163773" y="309350"/>
                          <a:pt x="150125" y="300251"/>
                        </a:cubicBezTo>
                        <a:cubicBezTo>
                          <a:pt x="145576" y="286603"/>
                          <a:pt x="142912" y="272175"/>
                          <a:pt x="136478" y="259308"/>
                        </a:cubicBezTo>
                        <a:cubicBezTo>
                          <a:pt x="129143" y="244637"/>
                          <a:pt x="110351" y="234726"/>
                          <a:pt x="109182" y="218365"/>
                        </a:cubicBezTo>
                        <a:cubicBezTo>
                          <a:pt x="109056" y="216596"/>
                          <a:pt x="111256" y="69333"/>
                          <a:pt x="136478" y="27296"/>
                        </a:cubicBezTo>
                        <a:cubicBezTo>
                          <a:pt x="143098" y="16262"/>
                          <a:pt x="154675" y="9099"/>
                          <a:pt x="163773" y="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sp>
              <p:nvSpPr>
                <p:cNvPr id="318" name="Freeform 317">
                  <a:extLst>
                    <a:ext uri="{FF2B5EF4-FFF2-40B4-BE49-F238E27FC236}">
                      <a16:creationId xmlns:a16="http://schemas.microsoft.com/office/drawing/2014/main" id="{7FB04CB3-713B-451E-AA8C-37C98AA254C5}"/>
                    </a:ext>
                  </a:extLst>
                </p:cNvPr>
                <p:cNvSpPr/>
                <p:nvPr/>
              </p:nvSpPr>
              <p:spPr>
                <a:xfrm>
                  <a:off x="4657820" y="5363570"/>
                  <a:ext cx="442241" cy="108189"/>
                </a:xfrm>
                <a:custGeom>
                  <a:avLst/>
                  <a:gdLst>
                    <a:gd name="connsiteX0" fmla="*/ 464024 w 464024"/>
                    <a:gd name="connsiteY0" fmla="*/ 40943 h 122830"/>
                    <a:gd name="connsiteX1" fmla="*/ 395785 w 464024"/>
                    <a:gd name="connsiteY1" fmla="*/ 13647 h 122830"/>
                    <a:gd name="connsiteX2" fmla="*/ 354842 w 464024"/>
                    <a:gd name="connsiteY2" fmla="*/ 0 h 122830"/>
                    <a:gd name="connsiteX3" fmla="*/ 218364 w 464024"/>
                    <a:gd name="connsiteY3" fmla="*/ 13647 h 122830"/>
                    <a:gd name="connsiteX4" fmla="*/ 95534 w 464024"/>
                    <a:gd name="connsiteY4" fmla="*/ 95534 h 122830"/>
                    <a:gd name="connsiteX5" fmla="*/ 54591 w 464024"/>
                    <a:gd name="connsiteY5" fmla="*/ 122830 h 122830"/>
                    <a:gd name="connsiteX6" fmla="*/ 0 w 464024"/>
                    <a:gd name="connsiteY6" fmla="*/ 122830 h 122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4024" h="122830">
                      <a:moveTo>
                        <a:pt x="464024" y="40943"/>
                      </a:moveTo>
                      <a:cubicBezTo>
                        <a:pt x="441278" y="31844"/>
                        <a:pt x="418724" y="22249"/>
                        <a:pt x="395785" y="13647"/>
                      </a:cubicBezTo>
                      <a:cubicBezTo>
                        <a:pt x="382315" y="8596"/>
                        <a:pt x="369228" y="0"/>
                        <a:pt x="354842" y="0"/>
                      </a:cubicBezTo>
                      <a:cubicBezTo>
                        <a:pt x="309122" y="0"/>
                        <a:pt x="263857" y="9098"/>
                        <a:pt x="218364" y="13647"/>
                      </a:cubicBezTo>
                      <a:lnTo>
                        <a:pt x="95534" y="95534"/>
                      </a:lnTo>
                      <a:cubicBezTo>
                        <a:pt x="81886" y="104633"/>
                        <a:pt x="70994" y="122830"/>
                        <a:pt x="54591" y="122830"/>
                      </a:cubicBezTo>
                      <a:lnTo>
                        <a:pt x="0" y="12283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6"/>
                </a:p>
              </p:txBody>
            </p:sp>
          </p:grpSp>
          <p:sp>
            <p:nvSpPr>
              <p:cNvPr id="314" name="Freeform 313">
                <a:extLst>
                  <a:ext uri="{FF2B5EF4-FFF2-40B4-BE49-F238E27FC236}">
                    <a16:creationId xmlns:a16="http://schemas.microsoft.com/office/drawing/2014/main" id="{3EB61709-A1ED-487D-A596-72759F7E2402}"/>
                  </a:ext>
                </a:extLst>
              </p:cNvPr>
              <p:cNvSpPr/>
              <p:nvPr/>
            </p:nvSpPr>
            <p:spPr>
              <a:xfrm>
                <a:off x="3155118" y="5994546"/>
                <a:ext cx="7710985" cy="327547"/>
              </a:xfrm>
              <a:custGeom>
                <a:avLst/>
                <a:gdLst>
                  <a:gd name="connsiteX0" fmla="*/ 0 w 7710985"/>
                  <a:gd name="connsiteY0" fmla="*/ 191069 h 327547"/>
                  <a:gd name="connsiteX1" fmla="*/ 177421 w 7710985"/>
                  <a:gd name="connsiteY1" fmla="*/ 232012 h 327547"/>
                  <a:gd name="connsiteX2" fmla="*/ 218364 w 7710985"/>
                  <a:gd name="connsiteY2" fmla="*/ 245660 h 327547"/>
                  <a:gd name="connsiteX3" fmla="*/ 259308 w 7710985"/>
                  <a:gd name="connsiteY3" fmla="*/ 259308 h 327547"/>
                  <a:gd name="connsiteX4" fmla="*/ 300251 w 7710985"/>
                  <a:gd name="connsiteY4" fmla="*/ 286603 h 327547"/>
                  <a:gd name="connsiteX5" fmla="*/ 532263 w 7710985"/>
                  <a:gd name="connsiteY5" fmla="*/ 313899 h 327547"/>
                  <a:gd name="connsiteX6" fmla="*/ 750627 w 7710985"/>
                  <a:gd name="connsiteY6" fmla="*/ 300251 h 327547"/>
                  <a:gd name="connsiteX7" fmla="*/ 791570 w 7710985"/>
                  <a:gd name="connsiteY7" fmla="*/ 286603 h 327547"/>
                  <a:gd name="connsiteX8" fmla="*/ 887105 w 7710985"/>
                  <a:gd name="connsiteY8" fmla="*/ 272956 h 327547"/>
                  <a:gd name="connsiteX9" fmla="*/ 1023582 w 7710985"/>
                  <a:gd name="connsiteY9" fmla="*/ 245660 h 327547"/>
                  <a:gd name="connsiteX10" fmla="*/ 1214651 w 7710985"/>
                  <a:gd name="connsiteY10" fmla="*/ 191069 h 327547"/>
                  <a:gd name="connsiteX11" fmla="*/ 1405720 w 7710985"/>
                  <a:gd name="connsiteY11" fmla="*/ 163774 h 327547"/>
                  <a:gd name="connsiteX12" fmla="*/ 1624084 w 7710985"/>
                  <a:gd name="connsiteY12" fmla="*/ 177421 h 327547"/>
                  <a:gd name="connsiteX13" fmla="*/ 1705970 w 7710985"/>
                  <a:gd name="connsiteY13" fmla="*/ 204717 h 327547"/>
                  <a:gd name="connsiteX14" fmla="*/ 1746914 w 7710985"/>
                  <a:gd name="connsiteY14" fmla="*/ 218365 h 327547"/>
                  <a:gd name="connsiteX15" fmla="*/ 1787857 w 7710985"/>
                  <a:gd name="connsiteY15" fmla="*/ 245660 h 327547"/>
                  <a:gd name="connsiteX16" fmla="*/ 1869743 w 7710985"/>
                  <a:gd name="connsiteY16" fmla="*/ 272956 h 327547"/>
                  <a:gd name="connsiteX17" fmla="*/ 1951630 w 7710985"/>
                  <a:gd name="connsiteY17" fmla="*/ 300251 h 327547"/>
                  <a:gd name="connsiteX18" fmla="*/ 1992573 w 7710985"/>
                  <a:gd name="connsiteY18" fmla="*/ 313899 h 327547"/>
                  <a:gd name="connsiteX19" fmla="*/ 2101755 w 7710985"/>
                  <a:gd name="connsiteY19" fmla="*/ 327547 h 327547"/>
                  <a:gd name="connsiteX20" fmla="*/ 2442949 w 7710985"/>
                  <a:gd name="connsiteY20" fmla="*/ 313899 h 327547"/>
                  <a:gd name="connsiteX21" fmla="*/ 2538484 w 7710985"/>
                  <a:gd name="connsiteY21" fmla="*/ 286603 h 327547"/>
                  <a:gd name="connsiteX22" fmla="*/ 2579427 w 7710985"/>
                  <a:gd name="connsiteY22" fmla="*/ 259308 h 327547"/>
                  <a:gd name="connsiteX23" fmla="*/ 2661314 w 7710985"/>
                  <a:gd name="connsiteY23" fmla="*/ 232012 h 327547"/>
                  <a:gd name="connsiteX24" fmla="*/ 2743200 w 7710985"/>
                  <a:gd name="connsiteY24" fmla="*/ 177421 h 327547"/>
                  <a:gd name="connsiteX25" fmla="*/ 2825087 w 7710985"/>
                  <a:gd name="connsiteY25" fmla="*/ 150126 h 327547"/>
                  <a:gd name="connsiteX26" fmla="*/ 2866030 w 7710985"/>
                  <a:gd name="connsiteY26" fmla="*/ 136478 h 327547"/>
                  <a:gd name="connsiteX27" fmla="*/ 2961564 w 7710985"/>
                  <a:gd name="connsiteY27" fmla="*/ 109183 h 327547"/>
                  <a:gd name="connsiteX28" fmla="*/ 3002508 w 7710985"/>
                  <a:gd name="connsiteY28" fmla="*/ 81887 h 327547"/>
                  <a:gd name="connsiteX29" fmla="*/ 3166281 w 7710985"/>
                  <a:gd name="connsiteY29" fmla="*/ 54591 h 327547"/>
                  <a:gd name="connsiteX30" fmla="*/ 3220872 w 7710985"/>
                  <a:gd name="connsiteY30" fmla="*/ 40944 h 327547"/>
                  <a:gd name="connsiteX31" fmla="*/ 3302758 w 7710985"/>
                  <a:gd name="connsiteY31" fmla="*/ 13648 h 327547"/>
                  <a:gd name="connsiteX32" fmla="*/ 3439236 w 7710985"/>
                  <a:gd name="connsiteY32" fmla="*/ 0 h 327547"/>
                  <a:gd name="connsiteX33" fmla="*/ 3684896 w 7710985"/>
                  <a:gd name="connsiteY33" fmla="*/ 13648 h 327547"/>
                  <a:gd name="connsiteX34" fmla="*/ 3766782 w 7710985"/>
                  <a:gd name="connsiteY34" fmla="*/ 40944 h 327547"/>
                  <a:gd name="connsiteX35" fmla="*/ 3889612 w 7710985"/>
                  <a:gd name="connsiteY35" fmla="*/ 81887 h 327547"/>
                  <a:gd name="connsiteX36" fmla="*/ 3930555 w 7710985"/>
                  <a:gd name="connsiteY36" fmla="*/ 95535 h 327547"/>
                  <a:gd name="connsiteX37" fmla="*/ 3985146 w 7710985"/>
                  <a:gd name="connsiteY37" fmla="*/ 109183 h 327547"/>
                  <a:gd name="connsiteX38" fmla="*/ 4026090 w 7710985"/>
                  <a:gd name="connsiteY38" fmla="*/ 136478 h 327547"/>
                  <a:gd name="connsiteX39" fmla="*/ 4107976 w 7710985"/>
                  <a:gd name="connsiteY39" fmla="*/ 163774 h 327547"/>
                  <a:gd name="connsiteX40" fmla="*/ 4148920 w 7710985"/>
                  <a:gd name="connsiteY40" fmla="*/ 191069 h 327547"/>
                  <a:gd name="connsiteX41" fmla="*/ 4271749 w 7710985"/>
                  <a:gd name="connsiteY41" fmla="*/ 218365 h 327547"/>
                  <a:gd name="connsiteX42" fmla="*/ 4312693 w 7710985"/>
                  <a:gd name="connsiteY42" fmla="*/ 232012 h 327547"/>
                  <a:gd name="connsiteX43" fmla="*/ 4435523 w 7710985"/>
                  <a:gd name="connsiteY43" fmla="*/ 245660 h 327547"/>
                  <a:gd name="connsiteX44" fmla="*/ 4749421 w 7710985"/>
                  <a:gd name="connsiteY44" fmla="*/ 232012 h 327547"/>
                  <a:gd name="connsiteX45" fmla="*/ 4831308 w 7710985"/>
                  <a:gd name="connsiteY45" fmla="*/ 204717 h 327547"/>
                  <a:gd name="connsiteX46" fmla="*/ 4954137 w 7710985"/>
                  <a:gd name="connsiteY46" fmla="*/ 163774 h 327547"/>
                  <a:gd name="connsiteX47" fmla="*/ 5036024 w 7710985"/>
                  <a:gd name="connsiteY47" fmla="*/ 136478 h 327547"/>
                  <a:gd name="connsiteX48" fmla="*/ 5076967 w 7710985"/>
                  <a:gd name="connsiteY48" fmla="*/ 109183 h 327547"/>
                  <a:gd name="connsiteX49" fmla="*/ 5172502 w 7710985"/>
                  <a:gd name="connsiteY49" fmla="*/ 81887 h 327547"/>
                  <a:gd name="connsiteX50" fmla="*/ 5336275 w 7710985"/>
                  <a:gd name="connsiteY50" fmla="*/ 40944 h 327547"/>
                  <a:gd name="connsiteX51" fmla="*/ 5827594 w 7710985"/>
                  <a:gd name="connsiteY51" fmla="*/ 54591 h 327547"/>
                  <a:gd name="connsiteX52" fmla="*/ 5977720 w 7710985"/>
                  <a:gd name="connsiteY52" fmla="*/ 95535 h 327547"/>
                  <a:gd name="connsiteX53" fmla="*/ 6045958 w 7710985"/>
                  <a:gd name="connsiteY53" fmla="*/ 109183 h 327547"/>
                  <a:gd name="connsiteX54" fmla="*/ 6086902 w 7710985"/>
                  <a:gd name="connsiteY54" fmla="*/ 122830 h 327547"/>
                  <a:gd name="connsiteX55" fmla="*/ 6537278 w 7710985"/>
                  <a:gd name="connsiteY55" fmla="*/ 150126 h 327547"/>
                  <a:gd name="connsiteX56" fmla="*/ 6605517 w 7710985"/>
                  <a:gd name="connsiteY56" fmla="*/ 136478 h 327547"/>
                  <a:gd name="connsiteX57" fmla="*/ 6687403 w 7710985"/>
                  <a:gd name="connsiteY57" fmla="*/ 122830 h 327547"/>
                  <a:gd name="connsiteX58" fmla="*/ 6810233 w 7710985"/>
                  <a:gd name="connsiteY58" fmla="*/ 81887 h 327547"/>
                  <a:gd name="connsiteX59" fmla="*/ 6892120 w 7710985"/>
                  <a:gd name="connsiteY59" fmla="*/ 54591 h 327547"/>
                  <a:gd name="connsiteX60" fmla="*/ 6933063 w 7710985"/>
                  <a:gd name="connsiteY60" fmla="*/ 40944 h 327547"/>
                  <a:gd name="connsiteX61" fmla="*/ 6974006 w 7710985"/>
                  <a:gd name="connsiteY61" fmla="*/ 13648 h 327547"/>
                  <a:gd name="connsiteX62" fmla="*/ 7055893 w 7710985"/>
                  <a:gd name="connsiteY62" fmla="*/ 0 h 327547"/>
                  <a:gd name="connsiteX63" fmla="*/ 7451678 w 7710985"/>
                  <a:gd name="connsiteY63" fmla="*/ 13648 h 327547"/>
                  <a:gd name="connsiteX64" fmla="*/ 7588155 w 7710985"/>
                  <a:gd name="connsiteY64" fmla="*/ 40944 h 327547"/>
                  <a:gd name="connsiteX65" fmla="*/ 7629099 w 7710985"/>
                  <a:gd name="connsiteY65" fmla="*/ 68239 h 327547"/>
                  <a:gd name="connsiteX66" fmla="*/ 7710985 w 7710985"/>
                  <a:gd name="connsiteY66" fmla="*/ 95535 h 32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710985" h="327547">
                    <a:moveTo>
                      <a:pt x="0" y="191069"/>
                    </a:moveTo>
                    <a:cubicBezTo>
                      <a:pt x="124013" y="208786"/>
                      <a:pt x="65020" y="194545"/>
                      <a:pt x="177421" y="232012"/>
                    </a:cubicBezTo>
                    <a:lnTo>
                      <a:pt x="218364" y="245660"/>
                    </a:lnTo>
                    <a:cubicBezTo>
                      <a:pt x="232012" y="250209"/>
                      <a:pt x="247338" y="251328"/>
                      <a:pt x="259308" y="259308"/>
                    </a:cubicBezTo>
                    <a:cubicBezTo>
                      <a:pt x="272956" y="268406"/>
                      <a:pt x="284893" y="280844"/>
                      <a:pt x="300251" y="286603"/>
                    </a:cubicBezTo>
                    <a:cubicBezTo>
                      <a:pt x="349034" y="304897"/>
                      <a:pt x="518172" y="312725"/>
                      <a:pt x="532263" y="313899"/>
                    </a:cubicBezTo>
                    <a:cubicBezTo>
                      <a:pt x="605051" y="309350"/>
                      <a:pt x="678098" y="307886"/>
                      <a:pt x="750627" y="300251"/>
                    </a:cubicBezTo>
                    <a:cubicBezTo>
                      <a:pt x="764934" y="298745"/>
                      <a:pt x="777463" y="289424"/>
                      <a:pt x="791570" y="286603"/>
                    </a:cubicBezTo>
                    <a:cubicBezTo>
                      <a:pt x="823114" y="280294"/>
                      <a:pt x="855311" y="277847"/>
                      <a:pt x="887105" y="272956"/>
                    </a:cubicBezTo>
                    <a:cubicBezTo>
                      <a:pt x="937587" y="265190"/>
                      <a:pt x="975973" y="259942"/>
                      <a:pt x="1023582" y="245660"/>
                    </a:cubicBezTo>
                    <a:cubicBezTo>
                      <a:pt x="1088323" y="226238"/>
                      <a:pt x="1146314" y="199611"/>
                      <a:pt x="1214651" y="191069"/>
                    </a:cubicBezTo>
                    <a:cubicBezTo>
                      <a:pt x="1351291" y="173989"/>
                      <a:pt x="1287655" y="183450"/>
                      <a:pt x="1405720" y="163774"/>
                    </a:cubicBezTo>
                    <a:cubicBezTo>
                      <a:pt x="1478508" y="168323"/>
                      <a:pt x="1551823" y="167567"/>
                      <a:pt x="1624084" y="177421"/>
                    </a:cubicBezTo>
                    <a:cubicBezTo>
                      <a:pt x="1652592" y="181308"/>
                      <a:pt x="1678675" y="195618"/>
                      <a:pt x="1705970" y="204717"/>
                    </a:cubicBezTo>
                    <a:cubicBezTo>
                      <a:pt x="1719618" y="209266"/>
                      <a:pt x="1734944" y="210385"/>
                      <a:pt x="1746914" y="218365"/>
                    </a:cubicBezTo>
                    <a:cubicBezTo>
                      <a:pt x="1760562" y="227463"/>
                      <a:pt x="1772868" y="238998"/>
                      <a:pt x="1787857" y="245660"/>
                    </a:cubicBezTo>
                    <a:cubicBezTo>
                      <a:pt x="1814149" y="257345"/>
                      <a:pt x="1842448" y="263858"/>
                      <a:pt x="1869743" y="272956"/>
                    </a:cubicBezTo>
                    <a:lnTo>
                      <a:pt x="1951630" y="300251"/>
                    </a:lnTo>
                    <a:cubicBezTo>
                      <a:pt x="1965278" y="304800"/>
                      <a:pt x="1978298" y="312115"/>
                      <a:pt x="1992573" y="313899"/>
                    </a:cubicBezTo>
                    <a:lnTo>
                      <a:pt x="2101755" y="327547"/>
                    </a:lnTo>
                    <a:cubicBezTo>
                      <a:pt x="2215486" y="322998"/>
                      <a:pt x="2329396" y="321730"/>
                      <a:pt x="2442949" y="313899"/>
                    </a:cubicBezTo>
                    <a:cubicBezTo>
                      <a:pt x="2453094" y="313199"/>
                      <a:pt x="2524539" y="293575"/>
                      <a:pt x="2538484" y="286603"/>
                    </a:cubicBezTo>
                    <a:cubicBezTo>
                      <a:pt x="2553155" y="279268"/>
                      <a:pt x="2564438" y="265970"/>
                      <a:pt x="2579427" y="259308"/>
                    </a:cubicBezTo>
                    <a:cubicBezTo>
                      <a:pt x="2605719" y="247623"/>
                      <a:pt x="2637374" y="247972"/>
                      <a:pt x="2661314" y="232012"/>
                    </a:cubicBezTo>
                    <a:cubicBezTo>
                      <a:pt x="2688609" y="213815"/>
                      <a:pt x="2712078" y="187795"/>
                      <a:pt x="2743200" y="177421"/>
                    </a:cubicBezTo>
                    <a:lnTo>
                      <a:pt x="2825087" y="150126"/>
                    </a:lnTo>
                    <a:cubicBezTo>
                      <a:pt x="2838735" y="145577"/>
                      <a:pt x="2852074" y="139967"/>
                      <a:pt x="2866030" y="136478"/>
                    </a:cubicBezTo>
                    <a:cubicBezTo>
                      <a:pt x="2934577" y="119341"/>
                      <a:pt x="2902826" y="128761"/>
                      <a:pt x="2961564" y="109183"/>
                    </a:cubicBezTo>
                    <a:cubicBezTo>
                      <a:pt x="2975212" y="100084"/>
                      <a:pt x="2987150" y="87647"/>
                      <a:pt x="3002508" y="81887"/>
                    </a:cubicBezTo>
                    <a:cubicBezTo>
                      <a:pt x="3029134" y="71902"/>
                      <a:pt x="3149233" y="57690"/>
                      <a:pt x="3166281" y="54591"/>
                    </a:cubicBezTo>
                    <a:cubicBezTo>
                      <a:pt x="3184735" y="51236"/>
                      <a:pt x="3202906" y="46334"/>
                      <a:pt x="3220872" y="40944"/>
                    </a:cubicBezTo>
                    <a:cubicBezTo>
                      <a:pt x="3248430" y="32676"/>
                      <a:pt x="3274129" y="16511"/>
                      <a:pt x="3302758" y="13648"/>
                    </a:cubicBezTo>
                    <a:lnTo>
                      <a:pt x="3439236" y="0"/>
                    </a:lnTo>
                    <a:cubicBezTo>
                      <a:pt x="3521123" y="4549"/>
                      <a:pt x="3603516" y="3475"/>
                      <a:pt x="3684896" y="13648"/>
                    </a:cubicBezTo>
                    <a:cubicBezTo>
                      <a:pt x="3713446" y="17217"/>
                      <a:pt x="3739487" y="31846"/>
                      <a:pt x="3766782" y="40944"/>
                    </a:cubicBezTo>
                    <a:lnTo>
                      <a:pt x="3889612" y="81887"/>
                    </a:lnTo>
                    <a:cubicBezTo>
                      <a:pt x="3903260" y="86436"/>
                      <a:pt x="3916599" y="92046"/>
                      <a:pt x="3930555" y="95535"/>
                    </a:cubicBezTo>
                    <a:lnTo>
                      <a:pt x="3985146" y="109183"/>
                    </a:lnTo>
                    <a:cubicBezTo>
                      <a:pt x="3998794" y="118281"/>
                      <a:pt x="4011101" y="129816"/>
                      <a:pt x="4026090" y="136478"/>
                    </a:cubicBezTo>
                    <a:cubicBezTo>
                      <a:pt x="4052382" y="148163"/>
                      <a:pt x="4084036" y="147815"/>
                      <a:pt x="4107976" y="163774"/>
                    </a:cubicBezTo>
                    <a:cubicBezTo>
                      <a:pt x="4121624" y="172872"/>
                      <a:pt x="4134249" y="183734"/>
                      <a:pt x="4148920" y="191069"/>
                    </a:cubicBezTo>
                    <a:cubicBezTo>
                      <a:pt x="4185789" y="209503"/>
                      <a:pt x="4234005" y="209978"/>
                      <a:pt x="4271749" y="218365"/>
                    </a:cubicBezTo>
                    <a:cubicBezTo>
                      <a:pt x="4285793" y="221486"/>
                      <a:pt x="4298503" y="229647"/>
                      <a:pt x="4312693" y="232012"/>
                    </a:cubicBezTo>
                    <a:cubicBezTo>
                      <a:pt x="4353328" y="238784"/>
                      <a:pt x="4394580" y="241111"/>
                      <a:pt x="4435523" y="245660"/>
                    </a:cubicBezTo>
                    <a:cubicBezTo>
                      <a:pt x="4540156" y="241111"/>
                      <a:pt x="4645245" y="242789"/>
                      <a:pt x="4749421" y="232012"/>
                    </a:cubicBezTo>
                    <a:cubicBezTo>
                      <a:pt x="4778040" y="229051"/>
                      <a:pt x="4804012" y="213815"/>
                      <a:pt x="4831308" y="204717"/>
                    </a:cubicBezTo>
                    <a:lnTo>
                      <a:pt x="4954137" y="163774"/>
                    </a:lnTo>
                    <a:cubicBezTo>
                      <a:pt x="4954138" y="163774"/>
                      <a:pt x="5036023" y="136479"/>
                      <a:pt x="5036024" y="136478"/>
                    </a:cubicBezTo>
                    <a:cubicBezTo>
                      <a:pt x="5049672" y="127380"/>
                      <a:pt x="5062296" y="116518"/>
                      <a:pt x="5076967" y="109183"/>
                    </a:cubicBezTo>
                    <a:cubicBezTo>
                      <a:pt x="5099900" y="97716"/>
                      <a:pt x="5150638" y="88446"/>
                      <a:pt x="5172502" y="81887"/>
                    </a:cubicBezTo>
                    <a:cubicBezTo>
                      <a:pt x="5307672" y="41335"/>
                      <a:pt x="5200008" y="63654"/>
                      <a:pt x="5336275" y="40944"/>
                    </a:cubicBezTo>
                    <a:cubicBezTo>
                      <a:pt x="5500048" y="45493"/>
                      <a:pt x="5664137" y="43446"/>
                      <a:pt x="5827594" y="54591"/>
                    </a:cubicBezTo>
                    <a:cubicBezTo>
                      <a:pt x="5919056" y="60827"/>
                      <a:pt x="5913335" y="79438"/>
                      <a:pt x="5977720" y="95535"/>
                    </a:cubicBezTo>
                    <a:cubicBezTo>
                      <a:pt x="6000224" y="101161"/>
                      <a:pt x="6023454" y="103557"/>
                      <a:pt x="6045958" y="109183"/>
                    </a:cubicBezTo>
                    <a:cubicBezTo>
                      <a:pt x="6059915" y="112672"/>
                      <a:pt x="6072683" y="120643"/>
                      <a:pt x="6086902" y="122830"/>
                    </a:cubicBezTo>
                    <a:cubicBezTo>
                      <a:pt x="6210171" y="141794"/>
                      <a:pt x="6446683" y="146187"/>
                      <a:pt x="6537278" y="150126"/>
                    </a:cubicBezTo>
                    <a:lnTo>
                      <a:pt x="6605517" y="136478"/>
                    </a:lnTo>
                    <a:cubicBezTo>
                      <a:pt x="6632742" y="131528"/>
                      <a:pt x="6660557" y="129541"/>
                      <a:pt x="6687403" y="122830"/>
                    </a:cubicBezTo>
                    <a:cubicBezTo>
                      <a:pt x="6687422" y="122825"/>
                      <a:pt x="6789752" y="88714"/>
                      <a:pt x="6810233" y="81887"/>
                    </a:cubicBezTo>
                    <a:lnTo>
                      <a:pt x="6892120" y="54591"/>
                    </a:lnTo>
                    <a:lnTo>
                      <a:pt x="6933063" y="40944"/>
                    </a:lnTo>
                    <a:cubicBezTo>
                      <a:pt x="6946711" y="31845"/>
                      <a:pt x="6958445" y="18835"/>
                      <a:pt x="6974006" y="13648"/>
                    </a:cubicBezTo>
                    <a:cubicBezTo>
                      <a:pt x="7000258" y="4897"/>
                      <a:pt x="7028221" y="0"/>
                      <a:pt x="7055893" y="0"/>
                    </a:cubicBezTo>
                    <a:cubicBezTo>
                      <a:pt x="7187900" y="0"/>
                      <a:pt x="7319750" y="9099"/>
                      <a:pt x="7451678" y="13648"/>
                    </a:cubicBezTo>
                    <a:cubicBezTo>
                      <a:pt x="7486889" y="18678"/>
                      <a:pt x="7550041" y="21887"/>
                      <a:pt x="7588155" y="40944"/>
                    </a:cubicBezTo>
                    <a:cubicBezTo>
                      <a:pt x="7602826" y="48279"/>
                      <a:pt x="7614110" y="61577"/>
                      <a:pt x="7629099" y="68239"/>
                    </a:cubicBezTo>
                    <a:cubicBezTo>
                      <a:pt x="7655391" y="79924"/>
                      <a:pt x="7710985" y="95535"/>
                      <a:pt x="7710985" y="95535"/>
                    </a:cubicBezTo>
                  </a:path>
                </a:pathLst>
              </a:custGeom>
              <a:noFill/>
              <a:ln w="76200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6"/>
              </a:p>
            </p:txBody>
          </p:sp>
          <p:sp>
            <p:nvSpPr>
              <p:cNvPr id="315" name="Freeform 314">
                <a:extLst>
                  <a:ext uri="{FF2B5EF4-FFF2-40B4-BE49-F238E27FC236}">
                    <a16:creationId xmlns:a16="http://schemas.microsoft.com/office/drawing/2014/main" id="{883AEA07-748B-4D24-BAA3-B99B2B0A2F5E}"/>
                  </a:ext>
                </a:extLst>
              </p:cNvPr>
              <p:cNvSpPr/>
              <p:nvPr/>
            </p:nvSpPr>
            <p:spPr>
              <a:xfrm>
                <a:off x="3195848" y="6239302"/>
                <a:ext cx="7710985" cy="327547"/>
              </a:xfrm>
              <a:custGeom>
                <a:avLst/>
                <a:gdLst>
                  <a:gd name="connsiteX0" fmla="*/ 0 w 7710985"/>
                  <a:gd name="connsiteY0" fmla="*/ 191069 h 327547"/>
                  <a:gd name="connsiteX1" fmla="*/ 177421 w 7710985"/>
                  <a:gd name="connsiteY1" fmla="*/ 232012 h 327547"/>
                  <a:gd name="connsiteX2" fmla="*/ 218364 w 7710985"/>
                  <a:gd name="connsiteY2" fmla="*/ 245660 h 327547"/>
                  <a:gd name="connsiteX3" fmla="*/ 259308 w 7710985"/>
                  <a:gd name="connsiteY3" fmla="*/ 259308 h 327547"/>
                  <a:gd name="connsiteX4" fmla="*/ 300251 w 7710985"/>
                  <a:gd name="connsiteY4" fmla="*/ 286603 h 327547"/>
                  <a:gd name="connsiteX5" fmla="*/ 532263 w 7710985"/>
                  <a:gd name="connsiteY5" fmla="*/ 313899 h 327547"/>
                  <a:gd name="connsiteX6" fmla="*/ 750627 w 7710985"/>
                  <a:gd name="connsiteY6" fmla="*/ 300251 h 327547"/>
                  <a:gd name="connsiteX7" fmla="*/ 791570 w 7710985"/>
                  <a:gd name="connsiteY7" fmla="*/ 286603 h 327547"/>
                  <a:gd name="connsiteX8" fmla="*/ 887105 w 7710985"/>
                  <a:gd name="connsiteY8" fmla="*/ 272956 h 327547"/>
                  <a:gd name="connsiteX9" fmla="*/ 1023582 w 7710985"/>
                  <a:gd name="connsiteY9" fmla="*/ 245660 h 327547"/>
                  <a:gd name="connsiteX10" fmla="*/ 1214651 w 7710985"/>
                  <a:gd name="connsiteY10" fmla="*/ 191069 h 327547"/>
                  <a:gd name="connsiteX11" fmla="*/ 1405720 w 7710985"/>
                  <a:gd name="connsiteY11" fmla="*/ 163774 h 327547"/>
                  <a:gd name="connsiteX12" fmla="*/ 1624084 w 7710985"/>
                  <a:gd name="connsiteY12" fmla="*/ 177421 h 327547"/>
                  <a:gd name="connsiteX13" fmla="*/ 1705970 w 7710985"/>
                  <a:gd name="connsiteY13" fmla="*/ 204717 h 327547"/>
                  <a:gd name="connsiteX14" fmla="*/ 1746914 w 7710985"/>
                  <a:gd name="connsiteY14" fmla="*/ 218365 h 327547"/>
                  <a:gd name="connsiteX15" fmla="*/ 1787857 w 7710985"/>
                  <a:gd name="connsiteY15" fmla="*/ 245660 h 327547"/>
                  <a:gd name="connsiteX16" fmla="*/ 1869743 w 7710985"/>
                  <a:gd name="connsiteY16" fmla="*/ 272956 h 327547"/>
                  <a:gd name="connsiteX17" fmla="*/ 1951630 w 7710985"/>
                  <a:gd name="connsiteY17" fmla="*/ 300251 h 327547"/>
                  <a:gd name="connsiteX18" fmla="*/ 1992573 w 7710985"/>
                  <a:gd name="connsiteY18" fmla="*/ 313899 h 327547"/>
                  <a:gd name="connsiteX19" fmla="*/ 2101755 w 7710985"/>
                  <a:gd name="connsiteY19" fmla="*/ 327547 h 327547"/>
                  <a:gd name="connsiteX20" fmla="*/ 2442949 w 7710985"/>
                  <a:gd name="connsiteY20" fmla="*/ 313899 h 327547"/>
                  <a:gd name="connsiteX21" fmla="*/ 2538484 w 7710985"/>
                  <a:gd name="connsiteY21" fmla="*/ 286603 h 327547"/>
                  <a:gd name="connsiteX22" fmla="*/ 2579427 w 7710985"/>
                  <a:gd name="connsiteY22" fmla="*/ 259308 h 327547"/>
                  <a:gd name="connsiteX23" fmla="*/ 2661314 w 7710985"/>
                  <a:gd name="connsiteY23" fmla="*/ 232012 h 327547"/>
                  <a:gd name="connsiteX24" fmla="*/ 2743200 w 7710985"/>
                  <a:gd name="connsiteY24" fmla="*/ 177421 h 327547"/>
                  <a:gd name="connsiteX25" fmla="*/ 2825087 w 7710985"/>
                  <a:gd name="connsiteY25" fmla="*/ 150126 h 327547"/>
                  <a:gd name="connsiteX26" fmla="*/ 2866030 w 7710985"/>
                  <a:gd name="connsiteY26" fmla="*/ 136478 h 327547"/>
                  <a:gd name="connsiteX27" fmla="*/ 2961564 w 7710985"/>
                  <a:gd name="connsiteY27" fmla="*/ 109183 h 327547"/>
                  <a:gd name="connsiteX28" fmla="*/ 3002508 w 7710985"/>
                  <a:gd name="connsiteY28" fmla="*/ 81887 h 327547"/>
                  <a:gd name="connsiteX29" fmla="*/ 3166281 w 7710985"/>
                  <a:gd name="connsiteY29" fmla="*/ 54591 h 327547"/>
                  <a:gd name="connsiteX30" fmla="*/ 3220872 w 7710985"/>
                  <a:gd name="connsiteY30" fmla="*/ 40944 h 327547"/>
                  <a:gd name="connsiteX31" fmla="*/ 3302758 w 7710985"/>
                  <a:gd name="connsiteY31" fmla="*/ 13648 h 327547"/>
                  <a:gd name="connsiteX32" fmla="*/ 3439236 w 7710985"/>
                  <a:gd name="connsiteY32" fmla="*/ 0 h 327547"/>
                  <a:gd name="connsiteX33" fmla="*/ 3684896 w 7710985"/>
                  <a:gd name="connsiteY33" fmla="*/ 13648 h 327547"/>
                  <a:gd name="connsiteX34" fmla="*/ 3766782 w 7710985"/>
                  <a:gd name="connsiteY34" fmla="*/ 40944 h 327547"/>
                  <a:gd name="connsiteX35" fmla="*/ 3889612 w 7710985"/>
                  <a:gd name="connsiteY35" fmla="*/ 81887 h 327547"/>
                  <a:gd name="connsiteX36" fmla="*/ 3930555 w 7710985"/>
                  <a:gd name="connsiteY36" fmla="*/ 95535 h 327547"/>
                  <a:gd name="connsiteX37" fmla="*/ 3985146 w 7710985"/>
                  <a:gd name="connsiteY37" fmla="*/ 109183 h 327547"/>
                  <a:gd name="connsiteX38" fmla="*/ 4026090 w 7710985"/>
                  <a:gd name="connsiteY38" fmla="*/ 136478 h 327547"/>
                  <a:gd name="connsiteX39" fmla="*/ 4107976 w 7710985"/>
                  <a:gd name="connsiteY39" fmla="*/ 163774 h 327547"/>
                  <a:gd name="connsiteX40" fmla="*/ 4148920 w 7710985"/>
                  <a:gd name="connsiteY40" fmla="*/ 191069 h 327547"/>
                  <a:gd name="connsiteX41" fmla="*/ 4271749 w 7710985"/>
                  <a:gd name="connsiteY41" fmla="*/ 218365 h 327547"/>
                  <a:gd name="connsiteX42" fmla="*/ 4312693 w 7710985"/>
                  <a:gd name="connsiteY42" fmla="*/ 232012 h 327547"/>
                  <a:gd name="connsiteX43" fmla="*/ 4435523 w 7710985"/>
                  <a:gd name="connsiteY43" fmla="*/ 245660 h 327547"/>
                  <a:gd name="connsiteX44" fmla="*/ 4749421 w 7710985"/>
                  <a:gd name="connsiteY44" fmla="*/ 232012 h 327547"/>
                  <a:gd name="connsiteX45" fmla="*/ 4831308 w 7710985"/>
                  <a:gd name="connsiteY45" fmla="*/ 204717 h 327547"/>
                  <a:gd name="connsiteX46" fmla="*/ 4954137 w 7710985"/>
                  <a:gd name="connsiteY46" fmla="*/ 163774 h 327547"/>
                  <a:gd name="connsiteX47" fmla="*/ 5036024 w 7710985"/>
                  <a:gd name="connsiteY47" fmla="*/ 136478 h 327547"/>
                  <a:gd name="connsiteX48" fmla="*/ 5076967 w 7710985"/>
                  <a:gd name="connsiteY48" fmla="*/ 109183 h 327547"/>
                  <a:gd name="connsiteX49" fmla="*/ 5172502 w 7710985"/>
                  <a:gd name="connsiteY49" fmla="*/ 81887 h 327547"/>
                  <a:gd name="connsiteX50" fmla="*/ 5336275 w 7710985"/>
                  <a:gd name="connsiteY50" fmla="*/ 40944 h 327547"/>
                  <a:gd name="connsiteX51" fmla="*/ 5827594 w 7710985"/>
                  <a:gd name="connsiteY51" fmla="*/ 54591 h 327547"/>
                  <a:gd name="connsiteX52" fmla="*/ 5977720 w 7710985"/>
                  <a:gd name="connsiteY52" fmla="*/ 95535 h 327547"/>
                  <a:gd name="connsiteX53" fmla="*/ 6045958 w 7710985"/>
                  <a:gd name="connsiteY53" fmla="*/ 109183 h 327547"/>
                  <a:gd name="connsiteX54" fmla="*/ 6086902 w 7710985"/>
                  <a:gd name="connsiteY54" fmla="*/ 122830 h 327547"/>
                  <a:gd name="connsiteX55" fmla="*/ 6537278 w 7710985"/>
                  <a:gd name="connsiteY55" fmla="*/ 150126 h 327547"/>
                  <a:gd name="connsiteX56" fmla="*/ 6605517 w 7710985"/>
                  <a:gd name="connsiteY56" fmla="*/ 136478 h 327547"/>
                  <a:gd name="connsiteX57" fmla="*/ 6687403 w 7710985"/>
                  <a:gd name="connsiteY57" fmla="*/ 122830 h 327547"/>
                  <a:gd name="connsiteX58" fmla="*/ 6810233 w 7710985"/>
                  <a:gd name="connsiteY58" fmla="*/ 81887 h 327547"/>
                  <a:gd name="connsiteX59" fmla="*/ 6892120 w 7710985"/>
                  <a:gd name="connsiteY59" fmla="*/ 54591 h 327547"/>
                  <a:gd name="connsiteX60" fmla="*/ 6933063 w 7710985"/>
                  <a:gd name="connsiteY60" fmla="*/ 40944 h 327547"/>
                  <a:gd name="connsiteX61" fmla="*/ 6974006 w 7710985"/>
                  <a:gd name="connsiteY61" fmla="*/ 13648 h 327547"/>
                  <a:gd name="connsiteX62" fmla="*/ 7055893 w 7710985"/>
                  <a:gd name="connsiteY62" fmla="*/ 0 h 327547"/>
                  <a:gd name="connsiteX63" fmla="*/ 7451678 w 7710985"/>
                  <a:gd name="connsiteY63" fmla="*/ 13648 h 327547"/>
                  <a:gd name="connsiteX64" fmla="*/ 7588155 w 7710985"/>
                  <a:gd name="connsiteY64" fmla="*/ 40944 h 327547"/>
                  <a:gd name="connsiteX65" fmla="*/ 7629099 w 7710985"/>
                  <a:gd name="connsiteY65" fmla="*/ 68239 h 327547"/>
                  <a:gd name="connsiteX66" fmla="*/ 7710985 w 7710985"/>
                  <a:gd name="connsiteY66" fmla="*/ 95535 h 32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710985" h="327547">
                    <a:moveTo>
                      <a:pt x="0" y="191069"/>
                    </a:moveTo>
                    <a:cubicBezTo>
                      <a:pt x="124013" y="208786"/>
                      <a:pt x="65020" y="194545"/>
                      <a:pt x="177421" y="232012"/>
                    </a:cubicBezTo>
                    <a:lnTo>
                      <a:pt x="218364" y="245660"/>
                    </a:lnTo>
                    <a:cubicBezTo>
                      <a:pt x="232012" y="250209"/>
                      <a:pt x="247338" y="251328"/>
                      <a:pt x="259308" y="259308"/>
                    </a:cubicBezTo>
                    <a:cubicBezTo>
                      <a:pt x="272956" y="268406"/>
                      <a:pt x="284893" y="280844"/>
                      <a:pt x="300251" y="286603"/>
                    </a:cubicBezTo>
                    <a:cubicBezTo>
                      <a:pt x="349034" y="304897"/>
                      <a:pt x="518172" y="312725"/>
                      <a:pt x="532263" y="313899"/>
                    </a:cubicBezTo>
                    <a:cubicBezTo>
                      <a:pt x="605051" y="309350"/>
                      <a:pt x="678098" y="307886"/>
                      <a:pt x="750627" y="300251"/>
                    </a:cubicBezTo>
                    <a:cubicBezTo>
                      <a:pt x="764934" y="298745"/>
                      <a:pt x="777463" y="289424"/>
                      <a:pt x="791570" y="286603"/>
                    </a:cubicBezTo>
                    <a:cubicBezTo>
                      <a:pt x="823114" y="280294"/>
                      <a:pt x="855311" y="277847"/>
                      <a:pt x="887105" y="272956"/>
                    </a:cubicBezTo>
                    <a:cubicBezTo>
                      <a:pt x="937587" y="265190"/>
                      <a:pt x="975973" y="259942"/>
                      <a:pt x="1023582" y="245660"/>
                    </a:cubicBezTo>
                    <a:cubicBezTo>
                      <a:pt x="1088323" y="226238"/>
                      <a:pt x="1146314" y="199611"/>
                      <a:pt x="1214651" y="191069"/>
                    </a:cubicBezTo>
                    <a:cubicBezTo>
                      <a:pt x="1351291" y="173989"/>
                      <a:pt x="1287655" y="183450"/>
                      <a:pt x="1405720" y="163774"/>
                    </a:cubicBezTo>
                    <a:cubicBezTo>
                      <a:pt x="1478508" y="168323"/>
                      <a:pt x="1551823" y="167567"/>
                      <a:pt x="1624084" y="177421"/>
                    </a:cubicBezTo>
                    <a:cubicBezTo>
                      <a:pt x="1652592" y="181308"/>
                      <a:pt x="1678675" y="195618"/>
                      <a:pt x="1705970" y="204717"/>
                    </a:cubicBezTo>
                    <a:cubicBezTo>
                      <a:pt x="1719618" y="209266"/>
                      <a:pt x="1734944" y="210385"/>
                      <a:pt x="1746914" y="218365"/>
                    </a:cubicBezTo>
                    <a:cubicBezTo>
                      <a:pt x="1760562" y="227463"/>
                      <a:pt x="1772868" y="238998"/>
                      <a:pt x="1787857" y="245660"/>
                    </a:cubicBezTo>
                    <a:cubicBezTo>
                      <a:pt x="1814149" y="257345"/>
                      <a:pt x="1842448" y="263858"/>
                      <a:pt x="1869743" y="272956"/>
                    </a:cubicBezTo>
                    <a:lnTo>
                      <a:pt x="1951630" y="300251"/>
                    </a:lnTo>
                    <a:cubicBezTo>
                      <a:pt x="1965278" y="304800"/>
                      <a:pt x="1978298" y="312115"/>
                      <a:pt x="1992573" y="313899"/>
                    </a:cubicBezTo>
                    <a:lnTo>
                      <a:pt x="2101755" y="327547"/>
                    </a:lnTo>
                    <a:cubicBezTo>
                      <a:pt x="2215486" y="322998"/>
                      <a:pt x="2329396" y="321730"/>
                      <a:pt x="2442949" y="313899"/>
                    </a:cubicBezTo>
                    <a:cubicBezTo>
                      <a:pt x="2453094" y="313199"/>
                      <a:pt x="2524539" y="293575"/>
                      <a:pt x="2538484" y="286603"/>
                    </a:cubicBezTo>
                    <a:cubicBezTo>
                      <a:pt x="2553155" y="279268"/>
                      <a:pt x="2564438" y="265970"/>
                      <a:pt x="2579427" y="259308"/>
                    </a:cubicBezTo>
                    <a:cubicBezTo>
                      <a:pt x="2605719" y="247623"/>
                      <a:pt x="2637374" y="247972"/>
                      <a:pt x="2661314" y="232012"/>
                    </a:cubicBezTo>
                    <a:cubicBezTo>
                      <a:pt x="2688609" y="213815"/>
                      <a:pt x="2712078" y="187795"/>
                      <a:pt x="2743200" y="177421"/>
                    </a:cubicBezTo>
                    <a:lnTo>
                      <a:pt x="2825087" y="150126"/>
                    </a:lnTo>
                    <a:cubicBezTo>
                      <a:pt x="2838735" y="145577"/>
                      <a:pt x="2852074" y="139967"/>
                      <a:pt x="2866030" y="136478"/>
                    </a:cubicBezTo>
                    <a:cubicBezTo>
                      <a:pt x="2934577" y="119341"/>
                      <a:pt x="2902826" y="128761"/>
                      <a:pt x="2961564" y="109183"/>
                    </a:cubicBezTo>
                    <a:cubicBezTo>
                      <a:pt x="2975212" y="100084"/>
                      <a:pt x="2987150" y="87647"/>
                      <a:pt x="3002508" y="81887"/>
                    </a:cubicBezTo>
                    <a:cubicBezTo>
                      <a:pt x="3029134" y="71902"/>
                      <a:pt x="3149233" y="57690"/>
                      <a:pt x="3166281" y="54591"/>
                    </a:cubicBezTo>
                    <a:cubicBezTo>
                      <a:pt x="3184735" y="51236"/>
                      <a:pt x="3202906" y="46334"/>
                      <a:pt x="3220872" y="40944"/>
                    </a:cubicBezTo>
                    <a:cubicBezTo>
                      <a:pt x="3248430" y="32676"/>
                      <a:pt x="3274129" y="16511"/>
                      <a:pt x="3302758" y="13648"/>
                    </a:cubicBezTo>
                    <a:lnTo>
                      <a:pt x="3439236" y="0"/>
                    </a:lnTo>
                    <a:cubicBezTo>
                      <a:pt x="3521123" y="4549"/>
                      <a:pt x="3603516" y="3475"/>
                      <a:pt x="3684896" y="13648"/>
                    </a:cubicBezTo>
                    <a:cubicBezTo>
                      <a:pt x="3713446" y="17217"/>
                      <a:pt x="3739487" y="31846"/>
                      <a:pt x="3766782" y="40944"/>
                    </a:cubicBezTo>
                    <a:lnTo>
                      <a:pt x="3889612" y="81887"/>
                    </a:lnTo>
                    <a:cubicBezTo>
                      <a:pt x="3903260" y="86436"/>
                      <a:pt x="3916599" y="92046"/>
                      <a:pt x="3930555" y="95535"/>
                    </a:cubicBezTo>
                    <a:lnTo>
                      <a:pt x="3985146" y="109183"/>
                    </a:lnTo>
                    <a:cubicBezTo>
                      <a:pt x="3998794" y="118281"/>
                      <a:pt x="4011101" y="129816"/>
                      <a:pt x="4026090" y="136478"/>
                    </a:cubicBezTo>
                    <a:cubicBezTo>
                      <a:pt x="4052382" y="148163"/>
                      <a:pt x="4084036" y="147815"/>
                      <a:pt x="4107976" y="163774"/>
                    </a:cubicBezTo>
                    <a:cubicBezTo>
                      <a:pt x="4121624" y="172872"/>
                      <a:pt x="4134249" y="183734"/>
                      <a:pt x="4148920" y="191069"/>
                    </a:cubicBezTo>
                    <a:cubicBezTo>
                      <a:pt x="4185789" y="209503"/>
                      <a:pt x="4234005" y="209978"/>
                      <a:pt x="4271749" y="218365"/>
                    </a:cubicBezTo>
                    <a:cubicBezTo>
                      <a:pt x="4285793" y="221486"/>
                      <a:pt x="4298503" y="229647"/>
                      <a:pt x="4312693" y="232012"/>
                    </a:cubicBezTo>
                    <a:cubicBezTo>
                      <a:pt x="4353328" y="238784"/>
                      <a:pt x="4394580" y="241111"/>
                      <a:pt x="4435523" y="245660"/>
                    </a:cubicBezTo>
                    <a:cubicBezTo>
                      <a:pt x="4540156" y="241111"/>
                      <a:pt x="4645245" y="242789"/>
                      <a:pt x="4749421" y="232012"/>
                    </a:cubicBezTo>
                    <a:cubicBezTo>
                      <a:pt x="4778040" y="229051"/>
                      <a:pt x="4804012" y="213815"/>
                      <a:pt x="4831308" y="204717"/>
                    </a:cubicBezTo>
                    <a:lnTo>
                      <a:pt x="4954137" y="163774"/>
                    </a:lnTo>
                    <a:cubicBezTo>
                      <a:pt x="4954138" y="163774"/>
                      <a:pt x="5036023" y="136479"/>
                      <a:pt x="5036024" y="136478"/>
                    </a:cubicBezTo>
                    <a:cubicBezTo>
                      <a:pt x="5049672" y="127380"/>
                      <a:pt x="5062296" y="116518"/>
                      <a:pt x="5076967" y="109183"/>
                    </a:cubicBezTo>
                    <a:cubicBezTo>
                      <a:pt x="5099900" y="97716"/>
                      <a:pt x="5150638" y="88446"/>
                      <a:pt x="5172502" y="81887"/>
                    </a:cubicBezTo>
                    <a:cubicBezTo>
                      <a:pt x="5307672" y="41335"/>
                      <a:pt x="5200008" y="63654"/>
                      <a:pt x="5336275" y="40944"/>
                    </a:cubicBezTo>
                    <a:cubicBezTo>
                      <a:pt x="5500048" y="45493"/>
                      <a:pt x="5664137" y="43446"/>
                      <a:pt x="5827594" y="54591"/>
                    </a:cubicBezTo>
                    <a:cubicBezTo>
                      <a:pt x="5919056" y="60827"/>
                      <a:pt x="5913335" y="79438"/>
                      <a:pt x="5977720" y="95535"/>
                    </a:cubicBezTo>
                    <a:cubicBezTo>
                      <a:pt x="6000224" y="101161"/>
                      <a:pt x="6023454" y="103557"/>
                      <a:pt x="6045958" y="109183"/>
                    </a:cubicBezTo>
                    <a:cubicBezTo>
                      <a:pt x="6059915" y="112672"/>
                      <a:pt x="6072683" y="120643"/>
                      <a:pt x="6086902" y="122830"/>
                    </a:cubicBezTo>
                    <a:cubicBezTo>
                      <a:pt x="6210171" y="141794"/>
                      <a:pt x="6446683" y="146187"/>
                      <a:pt x="6537278" y="150126"/>
                    </a:cubicBezTo>
                    <a:lnTo>
                      <a:pt x="6605517" y="136478"/>
                    </a:lnTo>
                    <a:cubicBezTo>
                      <a:pt x="6632742" y="131528"/>
                      <a:pt x="6660557" y="129541"/>
                      <a:pt x="6687403" y="122830"/>
                    </a:cubicBezTo>
                    <a:cubicBezTo>
                      <a:pt x="6687422" y="122825"/>
                      <a:pt x="6789752" y="88714"/>
                      <a:pt x="6810233" y="81887"/>
                    </a:cubicBezTo>
                    <a:lnTo>
                      <a:pt x="6892120" y="54591"/>
                    </a:lnTo>
                    <a:lnTo>
                      <a:pt x="6933063" y="40944"/>
                    </a:lnTo>
                    <a:cubicBezTo>
                      <a:pt x="6946711" y="31845"/>
                      <a:pt x="6958445" y="18835"/>
                      <a:pt x="6974006" y="13648"/>
                    </a:cubicBezTo>
                    <a:cubicBezTo>
                      <a:pt x="7000258" y="4897"/>
                      <a:pt x="7028221" y="0"/>
                      <a:pt x="7055893" y="0"/>
                    </a:cubicBezTo>
                    <a:cubicBezTo>
                      <a:pt x="7187900" y="0"/>
                      <a:pt x="7319750" y="9099"/>
                      <a:pt x="7451678" y="13648"/>
                    </a:cubicBezTo>
                    <a:cubicBezTo>
                      <a:pt x="7486889" y="18678"/>
                      <a:pt x="7550041" y="21887"/>
                      <a:pt x="7588155" y="40944"/>
                    </a:cubicBezTo>
                    <a:cubicBezTo>
                      <a:pt x="7602826" y="48279"/>
                      <a:pt x="7614110" y="61577"/>
                      <a:pt x="7629099" y="68239"/>
                    </a:cubicBezTo>
                    <a:cubicBezTo>
                      <a:pt x="7655391" y="79924"/>
                      <a:pt x="7710985" y="95535"/>
                      <a:pt x="7710985" y="95535"/>
                    </a:cubicBezTo>
                  </a:path>
                </a:pathLst>
              </a:custGeom>
              <a:noFill/>
              <a:ln w="76200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6"/>
              </a:p>
            </p:txBody>
          </p:sp>
          <p:sp>
            <p:nvSpPr>
              <p:cNvPr id="316" name="Freeform 315">
                <a:extLst>
                  <a:ext uri="{FF2B5EF4-FFF2-40B4-BE49-F238E27FC236}">
                    <a16:creationId xmlns:a16="http://schemas.microsoft.com/office/drawing/2014/main" id="{FD69FFEE-CD92-4B4C-A819-D719BE234F68}"/>
                  </a:ext>
                </a:extLst>
              </p:cNvPr>
              <p:cNvSpPr/>
              <p:nvPr/>
            </p:nvSpPr>
            <p:spPr>
              <a:xfrm>
                <a:off x="3186960" y="6484058"/>
                <a:ext cx="7710985" cy="327547"/>
              </a:xfrm>
              <a:custGeom>
                <a:avLst/>
                <a:gdLst>
                  <a:gd name="connsiteX0" fmla="*/ 0 w 7710985"/>
                  <a:gd name="connsiteY0" fmla="*/ 191069 h 327547"/>
                  <a:gd name="connsiteX1" fmla="*/ 177421 w 7710985"/>
                  <a:gd name="connsiteY1" fmla="*/ 232012 h 327547"/>
                  <a:gd name="connsiteX2" fmla="*/ 218364 w 7710985"/>
                  <a:gd name="connsiteY2" fmla="*/ 245660 h 327547"/>
                  <a:gd name="connsiteX3" fmla="*/ 259308 w 7710985"/>
                  <a:gd name="connsiteY3" fmla="*/ 259308 h 327547"/>
                  <a:gd name="connsiteX4" fmla="*/ 300251 w 7710985"/>
                  <a:gd name="connsiteY4" fmla="*/ 286603 h 327547"/>
                  <a:gd name="connsiteX5" fmla="*/ 532263 w 7710985"/>
                  <a:gd name="connsiteY5" fmla="*/ 313899 h 327547"/>
                  <a:gd name="connsiteX6" fmla="*/ 750627 w 7710985"/>
                  <a:gd name="connsiteY6" fmla="*/ 300251 h 327547"/>
                  <a:gd name="connsiteX7" fmla="*/ 791570 w 7710985"/>
                  <a:gd name="connsiteY7" fmla="*/ 286603 h 327547"/>
                  <a:gd name="connsiteX8" fmla="*/ 887105 w 7710985"/>
                  <a:gd name="connsiteY8" fmla="*/ 272956 h 327547"/>
                  <a:gd name="connsiteX9" fmla="*/ 1023582 w 7710985"/>
                  <a:gd name="connsiteY9" fmla="*/ 245660 h 327547"/>
                  <a:gd name="connsiteX10" fmla="*/ 1214651 w 7710985"/>
                  <a:gd name="connsiteY10" fmla="*/ 191069 h 327547"/>
                  <a:gd name="connsiteX11" fmla="*/ 1405720 w 7710985"/>
                  <a:gd name="connsiteY11" fmla="*/ 163774 h 327547"/>
                  <a:gd name="connsiteX12" fmla="*/ 1624084 w 7710985"/>
                  <a:gd name="connsiteY12" fmla="*/ 177421 h 327547"/>
                  <a:gd name="connsiteX13" fmla="*/ 1705970 w 7710985"/>
                  <a:gd name="connsiteY13" fmla="*/ 204717 h 327547"/>
                  <a:gd name="connsiteX14" fmla="*/ 1746914 w 7710985"/>
                  <a:gd name="connsiteY14" fmla="*/ 218365 h 327547"/>
                  <a:gd name="connsiteX15" fmla="*/ 1787857 w 7710985"/>
                  <a:gd name="connsiteY15" fmla="*/ 245660 h 327547"/>
                  <a:gd name="connsiteX16" fmla="*/ 1869743 w 7710985"/>
                  <a:gd name="connsiteY16" fmla="*/ 272956 h 327547"/>
                  <a:gd name="connsiteX17" fmla="*/ 1951630 w 7710985"/>
                  <a:gd name="connsiteY17" fmla="*/ 300251 h 327547"/>
                  <a:gd name="connsiteX18" fmla="*/ 1992573 w 7710985"/>
                  <a:gd name="connsiteY18" fmla="*/ 313899 h 327547"/>
                  <a:gd name="connsiteX19" fmla="*/ 2101755 w 7710985"/>
                  <a:gd name="connsiteY19" fmla="*/ 327547 h 327547"/>
                  <a:gd name="connsiteX20" fmla="*/ 2442949 w 7710985"/>
                  <a:gd name="connsiteY20" fmla="*/ 313899 h 327547"/>
                  <a:gd name="connsiteX21" fmla="*/ 2538484 w 7710985"/>
                  <a:gd name="connsiteY21" fmla="*/ 286603 h 327547"/>
                  <a:gd name="connsiteX22" fmla="*/ 2579427 w 7710985"/>
                  <a:gd name="connsiteY22" fmla="*/ 259308 h 327547"/>
                  <a:gd name="connsiteX23" fmla="*/ 2661314 w 7710985"/>
                  <a:gd name="connsiteY23" fmla="*/ 232012 h 327547"/>
                  <a:gd name="connsiteX24" fmla="*/ 2743200 w 7710985"/>
                  <a:gd name="connsiteY24" fmla="*/ 177421 h 327547"/>
                  <a:gd name="connsiteX25" fmla="*/ 2825087 w 7710985"/>
                  <a:gd name="connsiteY25" fmla="*/ 150126 h 327547"/>
                  <a:gd name="connsiteX26" fmla="*/ 2866030 w 7710985"/>
                  <a:gd name="connsiteY26" fmla="*/ 136478 h 327547"/>
                  <a:gd name="connsiteX27" fmla="*/ 2961564 w 7710985"/>
                  <a:gd name="connsiteY27" fmla="*/ 109183 h 327547"/>
                  <a:gd name="connsiteX28" fmla="*/ 3002508 w 7710985"/>
                  <a:gd name="connsiteY28" fmla="*/ 81887 h 327547"/>
                  <a:gd name="connsiteX29" fmla="*/ 3166281 w 7710985"/>
                  <a:gd name="connsiteY29" fmla="*/ 54591 h 327547"/>
                  <a:gd name="connsiteX30" fmla="*/ 3220872 w 7710985"/>
                  <a:gd name="connsiteY30" fmla="*/ 40944 h 327547"/>
                  <a:gd name="connsiteX31" fmla="*/ 3302758 w 7710985"/>
                  <a:gd name="connsiteY31" fmla="*/ 13648 h 327547"/>
                  <a:gd name="connsiteX32" fmla="*/ 3439236 w 7710985"/>
                  <a:gd name="connsiteY32" fmla="*/ 0 h 327547"/>
                  <a:gd name="connsiteX33" fmla="*/ 3684896 w 7710985"/>
                  <a:gd name="connsiteY33" fmla="*/ 13648 h 327547"/>
                  <a:gd name="connsiteX34" fmla="*/ 3766782 w 7710985"/>
                  <a:gd name="connsiteY34" fmla="*/ 40944 h 327547"/>
                  <a:gd name="connsiteX35" fmla="*/ 3889612 w 7710985"/>
                  <a:gd name="connsiteY35" fmla="*/ 81887 h 327547"/>
                  <a:gd name="connsiteX36" fmla="*/ 3930555 w 7710985"/>
                  <a:gd name="connsiteY36" fmla="*/ 95535 h 327547"/>
                  <a:gd name="connsiteX37" fmla="*/ 3985146 w 7710985"/>
                  <a:gd name="connsiteY37" fmla="*/ 109183 h 327547"/>
                  <a:gd name="connsiteX38" fmla="*/ 4026090 w 7710985"/>
                  <a:gd name="connsiteY38" fmla="*/ 136478 h 327547"/>
                  <a:gd name="connsiteX39" fmla="*/ 4107976 w 7710985"/>
                  <a:gd name="connsiteY39" fmla="*/ 163774 h 327547"/>
                  <a:gd name="connsiteX40" fmla="*/ 4148920 w 7710985"/>
                  <a:gd name="connsiteY40" fmla="*/ 191069 h 327547"/>
                  <a:gd name="connsiteX41" fmla="*/ 4271749 w 7710985"/>
                  <a:gd name="connsiteY41" fmla="*/ 218365 h 327547"/>
                  <a:gd name="connsiteX42" fmla="*/ 4312693 w 7710985"/>
                  <a:gd name="connsiteY42" fmla="*/ 232012 h 327547"/>
                  <a:gd name="connsiteX43" fmla="*/ 4435523 w 7710985"/>
                  <a:gd name="connsiteY43" fmla="*/ 245660 h 327547"/>
                  <a:gd name="connsiteX44" fmla="*/ 4749421 w 7710985"/>
                  <a:gd name="connsiteY44" fmla="*/ 232012 h 327547"/>
                  <a:gd name="connsiteX45" fmla="*/ 4831308 w 7710985"/>
                  <a:gd name="connsiteY45" fmla="*/ 204717 h 327547"/>
                  <a:gd name="connsiteX46" fmla="*/ 4954137 w 7710985"/>
                  <a:gd name="connsiteY46" fmla="*/ 163774 h 327547"/>
                  <a:gd name="connsiteX47" fmla="*/ 5036024 w 7710985"/>
                  <a:gd name="connsiteY47" fmla="*/ 136478 h 327547"/>
                  <a:gd name="connsiteX48" fmla="*/ 5076967 w 7710985"/>
                  <a:gd name="connsiteY48" fmla="*/ 109183 h 327547"/>
                  <a:gd name="connsiteX49" fmla="*/ 5172502 w 7710985"/>
                  <a:gd name="connsiteY49" fmla="*/ 81887 h 327547"/>
                  <a:gd name="connsiteX50" fmla="*/ 5336275 w 7710985"/>
                  <a:gd name="connsiteY50" fmla="*/ 40944 h 327547"/>
                  <a:gd name="connsiteX51" fmla="*/ 5827594 w 7710985"/>
                  <a:gd name="connsiteY51" fmla="*/ 54591 h 327547"/>
                  <a:gd name="connsiteX52" fmla="*/ 5977720 w 7710985"/>
                  <a:gd name="connsiteY52" fmla="*/ 95535 h 327547"/>
                  <a:gd name="connsiteX53" fmla="*/ 6045958 w 7710985"/>
                  <a:gd name="connsiteY53" fmla="*/ 109183 h 327547"/>
                  <a:gd name="connsiteX54" fmla="*/ 6086902 w 7710985"/>
                  <a:gd name="connsiteY54" fmla="*/ 122830 h 327547"/>
                  <a:gd name="connsiteX55" fmla="*/ 6537278 w 7710985"/>
                  <a:gd name="connsiteY55" fmla="*/ 150126 h 327547"/>
                  <a:gd name="connsiteX56" fmla="*/ 6605517 w 7710985"/>
                  <a:gd name="connsiteY56" fmla="*/ 136478 h 327547"/>
                  <a:gd name="connsiteX57" fmla="*/ 6687403 w 7710985"/>
                  <a:gd name="connsiteY57" fmla="*/ 122830 h 327547"/>
                  <a:gd name="connsiteX58" fmla="*/ 6810233 w 7710985"/>
                  <a:gd name="connsiteY58" fmla="*/ 81887 h 327547"/>
                  <a:gd name="connsiteX59" fmla="*/ 6892120 w 7710985"/>
                  <a:gd name="connsiteY59" fmla="*/ 54591 h 327547"/>
                  <a:gd name="connsiteX60" fmla="*/ 6933063 w 7710985"/>
                  <a:gd name="connsiteY60" fmla="*/ 40944 h 327547"/>
                  <a:gd name="connsiteX61" fmla="*/ 6974006 w 7710985"/>
                  <a:gd name="connsiteY61" fmla="*/ 13648 h 327547"/>
                  <a:gd name="connsiteX62" fmla="*/ 7055893 w 7710985"/>
                  <a:gd name="connsiteY62" fmla="*/ 0 h 327547"/>
                  <a:gd name="connsiteX63" fmla="*/ 7451678 w 7710985"/>
                  <a:gd name="connsiteY63" fmla="*/ 13648 h 327547"/>
                  <a:gd name="connsiteX64" fmla="*/ 7588155 w 7710985"/>
                  <a:gd name="connsiteY64" fmla="*/ 40944 h 327547"/>
                  <a:gd name="connsiteX65" fmla="*/ 7629099 w 7710985"/>
                  <a:gd name="connsiteY65" fmla="*/ 68239 h 327547"/>
                  <a:gd name="connsiteX66" fmla="*/ 7710985 w 7710985"/>
                  <a:gd name="connsiteY66" fmla="*/ 95535 h 32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710985" h="327547">
                    <a:moveTo>
                      <a:pt x="0" y="191069"/>
                    </a:moveTo>
                    <a:cubicBezTo>
                      <a:pt x="124013" y="208786"/>
                      <a:pt x="65020" y="194545"/>
                      <a:pt x="177421" y="232012"/>
                    </a:cubicBezTo>
                    <a:lnTo>
                      <a:pt x="218364" y="245660"/>
                    </a:lnTo>
                    <a:cubicBezTo>
                      <a:pt x="232012" y="250209"/>
                      <a:pt x="247338" y="251328"/>
                      <a:pt x="259308" y="259308"/>
                    </a:cubicBezTo>
                    <a:cubicBezTo>
                      <a:pt x="272956" y="268406"/>
                      <a:pt x="284893" y="280844"/>
                      <a:pt x="300251" y="286603"/>
                    </a:cubicBezTo>
                    <a:cubicBezTo>
                      <a:pt x="349034" y="304897"/>
                      <a:pt x="518172" y="312725"/>
                      <a:pt x="532263" y="313899"/>
                    </a:cubicBezTo>
                    <a:cubicBezTo>
                      <a:pt x="605051" y="309350"/>
                      <a:pt x="678098" y="307886"/>
                      <a:pt x="750627" y="300251"/>
                    </a:cubicBezTo>
                    <a:cubicBezTo>
                      <a:pt x="764934" y="298745"/>
                      <a:pt x="777463" y="289424"/>
                      <a:pt x="791570" y="286603"/>
                    </a:cubicBezTo>
                    <a:cubicBezTo>
                      <a:pt x="823114" y="280294"/>
                      <a:pt x="855311" y="277847"/>
                      <a:pt x="887105" y="272956"/>
                    </a:cubicBezTo>
                    <a:cubicBezTo>
                      <a:pt x="937587" y="265190"/>
                      <a:pt x="975973" y="259942"/>
                      <a:pt x="1023582" y="245660"/>
                    </a:cubicBezTo>
                    <a:cubicBezTo>
                      <a:pt x="1088323" y="226238"/>
                      <a:pt x="1146314" y="199611"/>
                      <a:pt x="1214651" y="191069"/>
                    </a:cubicBezTo>
                    <a:cubicBezTo>
                      <a:pt x="1351291" y="173989"/>
                      <a:pt x="1287655" y="183450"/>
                      <a:pt x="1405720" y="163774"/>
                    </a:cubicBezTo>
                    <a:cubicBezTo>
                      <a:pt x="1478508" y="168323"/>
                      <a:pt x="1551823" y="167567"/>
                      <a:pt x="1624084" y="177421"/>
                    </a:cubicBezTo>
                    <a:cubicBezTo>
                      <a:pt x="1652592" y="181308"/>
                      <a:pt x="1678675" y="195618"/>
                      <a:pt x="1705970" y="204717"/>
                    </a:cubicBezTo>
                    <a:cubicBezTo>
                      <a:pt x="1719618" y="209266"/>
                      <a:pt x="1734944" y="210385"/>
                      <a:pt x="1746914" y="218365"/>
                    </a:cubicBezTo>
                    <a:cubicBezTo>
                      <a:pt x="1760562" y="227463"/>
                      <a:pt x="1772868" y="238998"/>
                      <a:pt x="1787857" y="245660"/>
                    </a:cubicBezTo>
                    <a:cubicBezTo>
                      <a:pt x="1814149" y="257345"/>
                      <a:pt x="1842448" y="263858"/>
                      <a:pt x="1869743" y="272956"/>
                    </a:cubicBezTo>
                    <a:lnTo>
                      <a:pt x="1951630" y="300251"/>
                    </a:lnTo>
                    <a:cubicBezTo>
                      <a:pt x="1965278" y="304800"/>
                      <a:pt x="1978298" y="312115"/>
                      <a:pt x="1992573" y="313899"/>
                    </a:cubicBezTo>
                    <a:lnTo>
                      <a:pt x="2101755" y="327547"/>
                    </a:lnTo>
                    <a:cubicBezTo>
                      <a:pt x="2215486" y="322998"/>
                      <a:pt x="2329396" y="321730"/>
                      <a:pt x="2442949" y="313899"/>
                    </a:cubicBezTo>
                    <a:cubicBezTo>
                      <a:pt x="2453094" y="313199"/>
                      <a:pt x="2524539" y="293575"/>
                      <a:pt x="2538484" y="286603"/>
                    </a:cubicBezTo>
                    <a:cubicBezTo>
                      <a:pt x="2553155" y="279268"/>
                      <a:pt x="2564438" y="265970"/>
                      <a:pt x="2579427" y="259308"/>
                    </a:cubicBezTo>
                    <a:cubicBezTo>
                      <a:pt x="2605719" y="247623"/>
                      <a:pt x="2637374" y="247972"/>
                      <a:pt x="2661314" y="232012"/>
                    </a:cubicBezTo>
                    <a:cubicBezTo>
                      <a:pt x="2688609" y="213815"/>
                      <a:pt x="2712078" y="187795"/>
                      <a:pt x="2743200" y="177421"/>
                    </a:cubicBezTo>
                    <a:lnTo>
                      <a:pt x="2825087" y="150126"/>
                    </a:lnTo>
                    <a:cubicBezTo>
                      <a:pt x="2838735" y="145577"/>
                      <a:pt x="2852074" y="139967"/>
                      <a:pt x="2866030" y="136478"/>
                    </a:cubicBezTo>
                    <a:cubicBezTo>
                      <a:pt x="2934577" y="119341"/>
                      <a:pt x="2902826" y="128761"/>
                      <a:pt x="2961564" y="109183"/>
                    </a:cubicBezTo>
                    <a:cubicBezTo>
                      <a:pt x="2975212" y="100084"/>
                      <a:pt x="2987150" y="87647"/>
                      <a:pt x="3002508" y="81887"/>
                    </a:cubicBezTo>
                    <a:cubicBezTo>
                      <a:pt x="3029134" y="71902"/>
                      <a:pt x="3149233" y="57690"/>
                      <a:pt x="3166281" y="54591"/>
                    </a:cubicBezTo>
                    <a:cubicBezTo>
                      <a:pt x="3184735" y="51236"/>
                      <a:pt x="3202906" y="46334"/>
                      <a:pt x="3220872" y="40944"/>
                    </a:cubicBezTo>
                    <a:cubicBezTo>
                      <a:pt x="3248430" y="32676"/>
                      <a:pt x="3274129" y="16511"/>
                      <a:pt x="3302758" y="13648"/>
                    </a:cubicBezTo>
                    <a:lnTo>
                      <a:pt x="3439236" y="0"/>
                    </a:lnTo>
                    <a:cubicBezTo>
                      <a:pt x="3521123" y="4549"/>
                      <a:pt x="3603516" y="3475"/>
                      <a:pt x="3684896" y="13648"/>
                    </a:cubicBezTo>
                    <a:cubicBezTo>
                      <a:pt x="3713446" y="17217"/>
                      <a:pt x="3739487" y="31846"/>
                      <a:pt x="3766782" y="40944"/>
                    </a:cubicBezTo>
                    <a:lnTo>
                      <a:pt x="3889612" y="81887"/>
                    </a:lnTo>
                    <a:cubicBezTo>
                      <a:pt x="3903260" y="86436"/>
                      <a:pt x="3916599" y="92046"/>
                      <a:pt x="3930555" y="95535"/>
                    </a:cubicBezTo>
                    <a:lnTo>
                      <a:pt x="3985146" y="109183"/>
                    </a:lnTo>
                    <a:cubicBezTo>
                      <a:pt x="3998794" y="118281"/>
                      <a:pt x="4011101" y="129816"/>
                      <a:pt x="4026090" y="136478"/>
                    </a:cubicBezTo>
                    <a:cubicBezTo>
                      <a:pt x="4052382" y="148163"/>
                      <a:pt x="4084036" y="147815"/>
                      <a:pt x="4107976" y="163774"/>
                    </a:cubicBezTo>
                    <a:cubicBezTo>
                      <a:pt x="4121624" y="172872"/>
                      <a:pt x="4134249" y="183734"/>
                      <a:pt x="4148920" y="191069"/>
                    </a:cubicBezTo>
                    <a:cubicBezTo>
                      <a:pt x="4185789" y="209503"/>
                      <a:pt x="4234005" y="209978"/>
                      <a:pt x="4271749" y="218365"/>
                    </a:cubicBezTo>
                    <a:cubicBezTo>
                      <a:pt x="4285793" y="221486"/>
                      <a:pt x="4298503" y="229647"/>
                      <a:pt x="4312693" y="232012"/>
                    </a:cubicBezTo>
                    <a:cubicBezTo>
                      <a:pt x="4353328" y="238784"/>
                      <a:pt x="4394580" y="241111"/>
                      <a:pt x="4435523" y="245660"/>
                    </a:cubicBezTo>
                    <a:cubicBezTo>
                      <a:pt x="4540156" y="241111"/>
                      <a:pt x="4645245" y="242789"/>
                      <a:pt x="4749421" y="232012"/>
                    </a:cubicBezTo>
                    <a:cubicBezTo>
                      <a:pt x="4778040" y="229051"/>
                      <a:pt x="4804012" y="213815"/>
                      <a:pt x="4831308" y="204717"/>
                    </a:cubicBezTo>
                    <a:lnTo>
                      <a:pt x="4954137" y="163774"/>
                    </a:lnTo>
                    <a:cubicBezTo>
                      <a:pt x="4954138" y="163774"/>
                      <a:pt x="5036023" y="136479"/>
                      <a:pt x="5036024" y="136478"/>
                    </a:cubicBezTo>
                    <a:cubicBezTo>
                      <a:pt x="5049672" y="127380"/>
                      <a:pt x="5062296" y="116518"/>
                      <a:pt x="5076967" y="109183"/>
                    </a:cubicBezTo>
                    <a:cubicBezTo>
                      <a:pt x="5099900" y="97716"/>
                      <a:pt x="5150638" y="88446"/>
                      <a:pt x="5172502" y="81887"/>
                    </a:cubicBezTo>
                    <a:cubicBezTo>
                      <a:pt x="5307672" y="41335"/>
                      <a:pt x="5200008" y="63654"/>
                      <a:pt x="5336275" y="40944"/>
                    </a:cubicBezTo>
                    <a:cubicBezTo>
                      <a:pt x="5500048" y="45493"/>
                      <a:pt x="5664137" y="43446"/>
                      <a:pt x="5827594" y="54591"/>
                    </a:cubicBezTo>
                    <a:cubicBezTo>
                      <a:pt x="5919056" y="60827"/>
                      <a:pt x="5913335" y="79438"/>
                      <a:pt x="5977720" y="95535"/>
                    </a:cubicBezTo>
                    <a:cubicBezTo>
                      <a:pt x="6000224" y="101161"/>
                      <a:pt x="6023454" y="103557"/>
                      <a:pt x="6045958" y="109183"/>
                    </a:cubicBezTo>
                    <a:cubicBezTo>
                      <a:pt x="6059915" y="112672"/>
                      <a:pt x="6072683" y="120643"/>
                      <a:pt x="6086902" y="122830"/>
                    </a:cubicBezTo>
                    <a:cubicBezTo>
                      <a:pt x="6210171" y="141794"/>
                      <a:pt x="6446683" y="146187"/>
                      <a:pt x="6537278" y="150126"/>
                    </a:cubicBezTo>
                    <a:lnTo>
                      <a:pt x="6605517" y="136478"/>
                    </a:lnTo>
                    <a:cubicBezTo>
                      <a:pt x="6632742" y="131528"/>
                      <a:pt x="6660557" y="129541"/>
                      <a:pt x="6687403" y="122830"/>
                    </a:cubicBezTo>
                    <a:cubicBezTo>
                      <a:pt x="6687422" y="122825"/>
                      <a:pt x="6789752" y="88714"/>
                      <a:pt x="6810233" y="81887"/>
                    </a:cubicBezTo>
                    <a:lnTo>
                      <a:pt x="6892120" y="54591"/>
                    </a:lnTo>
                    <a:lnTo>
                      <a:pt x="6933063" y="40944"/>
                    </a:lnTo>
                    <a:cubicBezTo>
                      <a:pt x="6946711" y="31845"/>
                      <a:pt x="6958445" y="18835"/>
                      <a:pt x="6974006" y="13648"/>
                    </a:cubicBezTo>
                    <a:cubicBezTo>
                      <a:pt x="7000258" y="4897"/>
                      <a:pt x="7028221" y="0"/>
                      <a:pt x="7055893" y="0"/>
                    </a:cubicBezTo>
                    <a:cubicBezTo>
                      <a:pt x="7187900" y="0"/>
                      <a:pt x="7319750" y="9099"/>
                      <a:pt x="7451678" y="13648"/>
                    </a:cubicBezTo>
                    <a:cubicBezTo>
                      <a:pt x="7486889" y="18678"/>
                      <a:pt x="7550041" y="21887"/>
                      <a:pt x="7588155" y="40944"/>
                    </a:cubicBezTo>
                    <a:cubicBezTo>
                      <a:pt x="7602826" y="48279"/>
                      <a:pt x="7614110" y="61577"/>
                      <a:pt x="7629099" y="68239"/>
                    </a:cubicBezTo>
                    <a:cubicBezTo>
                      <a:pt x="7655391" y="79924"/>
                      <a:pt x="7710985" y="95535"/>
                      <a:pt x="7710985" y="95535"/>
                    </a:cubicBezTo>
                  </a:path>
                </a:pathLst>
              </a:custGeom>
              <a:noFill/>
              <a:ln w="76200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6"/>
              </a:p>
            </p:txBody>
          </p:sp>
        </p:grpSp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7551BF0E-7B3B-4B3A-A215-DCB638D8C351}"/>
              </a:ext>
            </a:extLst>
          </p:cNvPr>
          <p:cNvGrpSpPr/>
          <p:nvPr/>
        </p:nvGrpSpPr>
        <p:grpSpPr>
          <a:xfrm>
            <a:off x="584272" y="4722135"/>
            <a:ext cx="3098860" cy="1741596"/>
            <a:chOff x="8175008" y="4449169"/>
            <a:chExt cx="2750900" cy="2338319"/>
          </a:xfrm>
        </p:grpSpPr>
        <p:sp>
          <p:nvSpPr>
            <p:cNvPr id="369" name="Rectangle 368">
              <a:extLst>
                <a:ext uri="{FF2B5EF4-FFF2-40B4-BE49-F238E27FC236}">
                  <a16:creationId xmlns:a16="http://schemas.microsoft.com/office/drawing/2014/main" id="{0C480275-5D25-43B8-89BE-92607BCCC26B}"/>
                </a:ext>
              </a:extLst>
            </p:cNvPr>
            <p:cNvSpPr/>
            <p:nvPr/>
          </p:nvSpPr>
          <p:spPr>
            <a:xfrm flipH="1">
              <a:off x="10190601" y="6350722"/>
              <a:ext cx="98716" cy="173187"/>
            </a:xfrm>
            <a:prstGeom prst="rect">
              <a:avLst/>
            </a:prstGeom>
            <a:solidFill>
              <a:srgbClr val="8CFA1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36"/>
            </a:p>
          </p:txBody>
        </p:sp>
        <p:sp>
          <p:nvSpPr>
            <p:cNvPr id="370" name="Rectangle 369">
              <a:extLst>
                <a:ext uri="{FF2B5EF4-FFF2-40B4-BE49-F238E27FC236}">
                  <a16:creationId xmlns:a16="http://schemas.microsoft.com/office/drawing/2014/main" id="{6E0E342F-F688-4C3D-BC6A-85B6F8BBE4FC}"/>
                </a:ext>
              </a:extLst>
            </p:cNvPr>
            <p:cNvSpPr/>
            <p:nvPr/>
          </p:nvSpPr>
          <p:spPr>
            <a:xfrm flipH="1">
              <a:off x="8700716" y="6416689"/>
              <a:ext cx="98716" cy="173187"/>
            </a:xfrm>
            <a:prstGeom prst="rect">
              <a:avLst/>
            </a:prstGeom>
            <a:solidFill>
              <a:srgbClr val="8CFA1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36"/>
            </a:p>
          </p:txBody>
        </p:sp>
        <p:grpSp>
          <p:nvGrpSpPr>
            <p:cNvPr id="371" name="Group 370">
              <a:extLst>
                <a:ext uri="{FF2B5EF4-FFF2-40B4-BE49-F238E27FC236}">
                  <a16:creationId xmlns:a16="http://schemas.microsoft.com/office/drawing/2014/main" id="{FAC9CDC1-4BA4-4E9B-9C74-0B9138CA41B0}"/>
                </a:ext>
              </a:extLst>
            </p:cNvPr>
            <p:cNvGrpSpPr/>
            <p:nvPr/>
          </p:nvGrpSpPr>
          <p:grpSpPr>
            <a:xfrm>
              <a:off x="8175008" y="4449169"/>
              <a:ext cx="2750900" cy="2338319"/>
              <a:chOff x="3155118" y="341523"/>
              <a:chExt cx="7751715" cy="6470082"/>
            </a:xfrm>
          </p:grpSpPr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id="{6019C5D7-8EF9-4E3A-BD19-FB7A8DFEA7BB}"/>
                  </a:ext>
                </a:extLst>
              </p:cNvPr>
              <p:cNvGrpSpPr/>
              <p:nvPr/>
            </p:nvGrpSpPr>
            <p:grpSpPr>
              <a:xfrm>
                <a:off x="3289110" y="341523"/>
                <a:ext cx="7509384" cy="5690786"/>
                <a:chOff x="2880985" y="341523"/>
                <a:chExt cx="7917509" cy="5514459"/>
              </a:xfrm>
            </p:grpSpPr>
            <p:sp>
              <p:nvSpPr>
                <p:cNvPr id="394" name="Rectangle 393">
                  <a:extLst>
                    <a:ext uri="{FF2B5EF4-FFF2-40B4-BE49-F238E27FC236}">
                      <a16:creationId xmlns:a16="http://schemas.microsoft.com/office/drawing/2014/main" id="{46D3B480-B5DA-4035-ACF1-24BDB1D89F04}"/>
                    </a:ext>
                  </a:extLst>
                </p:cNvPr>
                <p:cNvSpPr/>
                <p:nvPr/>
              </p:nvSpPr>
              <p:spPr>
                <a:xfrm rot="1754815">
                  <a:off x="9753634" y="2993100"/>
                  <a:ext cx="236176" cy="1653182"/>
                </a:xfrm>
                <a:prstGeom prst="rect">
                  <a:avLst/>
                </a:prstGeom>
                <a:solidFill>
                  <a:srgbClr val="8CFA1E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6"/>
                </a:p>
              </p:txBody>
            </p:sp>
            <p:grpSp>
              <p:nvGrpSpPr>
                <p:cNvPr id="395" name="Group 394">
                  <a:extLst>
                    <a:ext uri="{FF2B5EF4-FFF2-40B4-BE49-F238E27FC236}">
                      <a16:creationId xmlns:a16="http://schemas.microsoft.com/office/drawing/2014/main" id="{117AD759-9C1A-439D-8656-A1D597800E9F}"/>
                    </a:ext>
                  </a:extLst>
                </p:cNvPr>
                <p:cNvGrpSpPr/>
                <p:nvPr/>
              </p:nvGrpSpPr>
              <p:grpSpPr>
                <a:xfrm>
                  <a:off x="6030018" y="341523"/>
                  <a:ext cx="771678" cy="3534976"/>
                  <a:chOff x="1826498" y="450707"/>
                  <a:chExt cx="771678" cy="3534976"/>
                </a:xfrm>
              </p:grpSpPr>
              <p:sp>
                <p:nvSpPr>
                  <p:cNvPr id="427" name="Oval 8">
                    <a:extLst>
                      <a:ext uri="{FF2B5EF4-FFF2-40B4-BE49-F238E27FC236}">
                        <a16:creationId xmlns:a16="http://schemas.microsoft.com/office/drawing/2014/main" id="{04ED4AAA-1A86-4C2A-AD87-F012C8320F21}"/>
                      </a:ext>
                    </a:extLst>
                  </p:cNvPr>
                  <p:cNvSpPr/>
                  <p:nvPr/>
                </p:nvSpPr>
                <p:spPr>
                  <a:xfrm>
                    <a:off x="1847535" y="478083"/>
                    <a:ext cx="750641" cy="3507600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0641" h="3507600">
                        <a:moveTo>
                          <a:pt x="13" y="1706045"/>
                        </a:moveTo>
                        <a:cubicBezTo>
                          <a:pt x="-2262" y="1121466"/>
                          <a:pt x="277518" y="9172"/>
                          <a:pt x="402623" y="74"/>
                        </a:cubicBezTo>
                        <a:cubicBezTo>
                          <a:pt x="527728" y="-9024"/>
                          <a:pt x="750641" y="814797"/>
                          <a:pt x="750641" y="1651454"/>
                        </a:cubicBezTo>
                        <a:cubicBezTo>
                          <a:pt x="750641" y="2488111"/>
                          <a:pt x="541376" y="3498452"/>
                          <a:pt x="416271" y="3507550"/>
                        </a:cubicBezTo>
                        <a:cubicBezTo>
                          <a:pt x="291166" y="3516648"/>
                          <a:pt x="2288" y="2290624"/>
                          <a:pt x="13" y="1706045"/>
                        </a:cubicBezTo>
                        <a:close/>
                      </a:path>
                    </a:pathLst>
                  </a:custGeom>
                  <a:solidFill>
                    <a:srgbClr val="FB6969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428" name="Oval 8">
                    <a:extLst>
                      <a:ext uri="{FF2B5EF4-FFF2-40B4-BE49-F238E27FC236}">
                        <a16:creationId xmlns:a16="http://schemas.microsoft.com/office/drawing/2014/main" id="{FC973D41-2FE1-441F-9077-F1E4EB11A147}"/>
                      </a:ext>
                    </a:extLst>
                  </p:cNvPr>
                  <p:cNvSpPr/>
                  <p:nvPr/>
                </p:nvSpPr>
                <p:spPr>
                  <a:xfrm flipH="1">
                    <a:off x="1826498" y="450707"/>
                    <a:ext cx="441824" cy="3507576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07788 w 355679"/>
                      <a:gd name="connsiteY0" fmla="*/ 1755572 h 3507928"/>
                      <a:gd name="connsiteX1" fmla="*/ 7661 w 355679"/>
                      <a:gd name="connsiteY1" fmla="*/ 265 h 3507928"/>
                      <a:gd name="connsiteX2" fmla="*/ 355679 w 355679"/>
                      <a:gd name="connsiteY2" fmla="*/ 1651645 h 3507928"/>
                      <a:gd name="connsiteX3" fmla="*/ 21309 w 355679"/>
                      <a:gd name="connsiteY3" fmla="*/ 3507741 h 3507928"/>
                      <a:gd name="connsiteX4" fmla="*/ 107788 w 355679"/>
                      <a:gd name="connsiteY4" fmla="*/ 1755572 h 3507928"/>
                      <a:gd name="connsiteX0" fmla="*/ 112046 w 441824"/>
                      <a:gd name="connsiteY0" fmla="*/ 1755365 h 3507576"/>
                      <a:gd name="connsiteX1" fmla="*/ 11919 w 441824"/>
                      <a:gd name="connsiteY1" fmla="*/ 58 h 3507576"/>
                      <a:gd name="connsiteX2" fmla="*/ 441824 w 441824"/>
                      <a:gd name="connsiteY2" fmla="*/ 1706030 h 3507576"/>
                      <a:gd name="connsiteX3" fmla="*/ 25567 w 441824"/>
                      <a:gd name="connsiteY3" fmla="*/ 3507534 h 3507576"/>
                      <a:gd name="connsiteX4" fmla="*/ 112046 w 441824"/>
                      <a:gd name="connsiteY4" fmla="*/ 1755365 h 3507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1824" h="3507576">
                        <a:moveTo>
                          <a:pt x="112046" y="1755365"/>
                        </a:moveTo>
                        <a:cubicBezTo>
                          <a:pt x="109771" y="1170786"/>
                          <a:pt x="-43044" y="8280"/>
                          <a:pt x="11919" y="58"/>
                        </a:cubicBezTo>
                        <a:cubicBezTo>
                          <a:pt x="66882" y="-8164"/>
                          <a:pt x="441824" y="869373"/>
                          <a:pt x="441824" y="1706030"/>
                        </a:cubicBezTo>
                        <a:cubicBezTo>
                          <a:pt x="441824" y="2542687"/>
                          <a:pt x="80530" y="3499312"/>
                          <a:pt x="25567" y="3507534"/>
                        </a:cubicBezTo>
                        <a:cubicBezTo>
                          <a:pt x="-29396" y="3515756"/>
                          <a:pt x="114321" y="2339944"/>
                          <a:pt x="112046" y="1755365"/>
                        </a:cubicBezTo>
                        <a:close/>
                      </a:path>
                    </a:pathLst>
                  </a:custGeom>
                  <a:solidFill>
                    <a:srgbClr val="CA2706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grpSp>
              <p:nvGrpSpPr>
                <p:cNvPr id="396" name="Group 395">
                  <a:extLst>
                    <a:ext uri="{FF2B5EF4-FFF2-40B4-BE49-F238E27FC236}">
                      <a16:creationId xmlns:a16="http://schemas.microsoft.com/office/drawing/2014/main" id="{45AA863B-ABF6-4AD4-9D55-8AF3967F41DA}"/>
                    </a:ext>
                  </a:extLst>
                </p:cNvPr>
                <p:cNvGrpSpPr/>
                <p:nvPr/>
              </p:nvGrpSpPr>
              <p:grpSpPr>
                <a:xfrm>
                  <a:off x="2880985" y="396197"/>
                  <a:ext cx="7073437" cy="5459785"/>
                  <a:chOff x="2880985" y="396197"/>
                  <a:chExt cx="7073437" cy="5459785"/>
                </a:xfrm>
              </p:grpSpPr>
              <p:grpSp>
                <p:nvGrpSpPr>
                  <p:cNvPr id="401" name="Group 400">
                    <a:extLst>
                      <a:ext uri="{FF2B5EF4-FFF2-40B4-BE49-F238E27FC236}">
                        <a16:creationId xmlns:a16="http://schemas.microsoft.com/office/drawing/2014/main" id="{295AE8D1-63F3-4406-A22A-F160F589B5D4}"/>
                      </a:ext>
                    </a:extLst>
                  </p:cNvPr>
                  <p:cNvGrpSpPr/>
                  <p:nvPr/>
                </p:nvGrpSpPr>
                <p:grpSpPr>
                  <a:xfrm>
                    <a:off x="2880985" y="396197"/>
                    <a:ext cx="7073437" cy="3818260"/>
                    <a:chOff x="2880985" y="396197"/>
                    <a:chExt cx="7073437" cy="3818260"/>
                  </a:xfrm>
                </p:grpSpPr>
                <p:grpSp>
                  <p:nvGrpSpPr>
                    <p:cNvPr id="403" name="Group 402">
                      <a:extLst>
                        <a:ext uri="{FF2B5EF4-FFF2-40B4-BE49-F238E27FC236}">
                          <a16:creationId xmlns:a16="http://schemas.microsoft.com/office/drawing/2014/main" id="{E2AB9211-AC2F-4259-8468-59821F0B548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20948" y="396197"/>
                      <a:ext cx="6578369" cy="3818260"/>
                      <a:chOff x="3120948" y="1460725"/>
                      <a:chExt cx="6578369" cy="3818260"/>
                    </a:xfrm>
                  </p:grpSpPr>
                  <p:sp>
                    <p:nvSpPr>
                      <p:cNvPr id="410" name="Oval 8">
                        <a:extLst>
                          <a:ext uri="{FF2B5EF4-FFF2-40B4-BE49-F238E27FC236}">
                            <a16:creationId xmlns:a16="http://schemas.microsoft.com/office/drawing/2014/main" id="{580AD380-1DAB-4D10-8955-3AC44A47C80A}"/>
                          </a:ext>
                        </a:extLst>
                      </p:cNvPr>
                      <p:cNvSpPr/>
                      <p:nvPr/>
                    </p:nvSpPr>
                    <p:spPr>
                      <a:xfrm rot="1056306">
                        <a:off x="6515082" y="1460725"/>
                        <a:ext cx="750641" cy="3507600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50641" h="3507600">
                            <a:moveTo>
                              <a:pt x="13" y="1706045"/>
                            </a:moveTo>
                            <a:cubicBezTo>
                              <a:pt x="-2262" y="1121466"/>
                              <a:pt x="277518" y="9172"/>
                              <a:pt x="402623" y="74"/>
                            </a:cubicBezTo>
                            <a:cubicBezTo>
                              <a:pt x="527728" y="-9024"/>
                              <a:pt x="750641" y="814797"/>
                              <a:pt x="750641" y="1651454"/>
                            </a:cubicBezTo>
                            <a:cubicBezTo>
                              <a:pt x="750641" y="2488111"/>
                              <a:pt x="541376" y="3498452"/>
                              <a:pt x="416271" y="3507550"/>
                            </a:cubicBezTo>
                            <a:cubicBezTo>
                              <a:pt x="291166" y="3516648"/>
                              <a:pt x="2288" y="2290624"/>
                              <a:pt x="13" y="1706045"/>
                            </a:cubicBezTo>
                            <a:close/>
                          </a:path>
                        </a:pathLst>
                      </a:custGeom>
                      <a:solidFill>
                        <a:srgbClr val="FB6969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sp>
                    <p:nvSpPr>
                      <p:cNvPr id="411" name="Oval 8">
                        <a:extLst>
                          <a:ext uri="{FF2B5EF4-FFF2-40B4-BE49-F238E27FC236}">
                            <a16:creationId xmlns:a16="http://schemas.microsoft.com/office/drawing/2014/main" id="{C6E08260-665C-4F0A-99DE-95BF45BA7C5E}"/>
                          </a:ext>
                        </a:extLst>
                      </p:cNvPr>
                      <p:cNvSpPr/>
                      <p:nvPr/>
                    </p:nvSpPr>
                    <p:spPr>
                      <a:xfrm rot="1048221">
                        <a:off x="6929410" y="1518176"/>
                        <a:ext cx="355679" cy="3507928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  <a:gd name="connsiteX0" fmla="*/ 107788 w 355679"/>
                          <a:gd name="connsiteY0" fmla="*/ 1755572 h 3507928"/>
                          <a:gd name="connsiteX1" fmla="*/ 7661 w 355679"/>
                          <a:gd name="connsiteY1" fmla="*/ 265 h 3507928"/>
                          <a:gd name="connsiteX2" fmla="*/ 355679 w 355679"/>
                          <a:gd name="connsiteY2" fmla="*/ 1651645 h 3507928"/>
                          <a:gd name="connsiteX3" fmla="*/ 21309 w 355679"/>
                          <a:gd name="connsiteY3" fmla="*/ 3507741 h 3507928"/>
                          <a:gd name="connsiteX4" fmla="*/ 107788 w 355679"/>
                          <a:gd name="connsiteY4" fmla="*/ 1755572 h 350792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55679" h="3507928">
                            <a:moveTo>
                              <a:pt x="107788" y="1755572"/>
                            </a:moveTo>
                            <a:cubicBezTo>
                              <a:pt x="105513" y="1170993"/>
                              <a:pt x="-33654" y="17586"/>
                              <a:pt x="7661" y="265"/>
                            </a:cubicBezTo>
                            <a:cubicBezTo>
                              <a:pt x="48976" y="-17056"/>
                              <a:pt x="355679" y="814988"/>
                              <a:pt x="355679" y="1651645"/>
                            </a:cubicBezTo>
                            <a:cubicBezTo>
                              <a:pt x="355679" y="2488302"/>
                              <a:pt x="62624" y="3490420"/>
                              <a:pt x="21309" y="3507741"/>
                            </a:cubicBezTo>
                            <a:cubicBezTo>
                              <a:pt x="-20006" y="3525062"/>
                              <a:pt x="110063" y="2340151"/>
                              <a:pt x="107788" y="1755572"/>
                            </a:cubicBezTo>
                            <a:close/>
                          </a:path>
                        </a:pathLst>
                      </a:custGeom>
                      <a:solidFill>
                        <a:srgbClr val="CA270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grpSp>
                    <p:nvGrpSpPr>
                      <p:cNvPr id="412" name="Group 411">
                        <a:extLst>
                          <a:ext uri="{FF2B5EF4-FFF2-40B4-BE49-F238E27FC236}">
                            <a16:creationId xmlns:a16="http://schemas.microsoft.com/office/drawing/2014/main" id="{813F2C6F-34F2-427D-A62D-9D1049B7095D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149556">
                        <a:off x="7026109" y="1724832"/>
                        <a:ext cx="766622" cy="3515423"/>
                        <a:chOff x="9704660" y="1938307"/>
                        <a:chExt cx="766622" cy="3515423"/>
                      </a:xfrm>
                    </p:grpSpPr>
                    <p:sp>
                      <p:nvSpPr>
                        <p:cNvPr id="425" name="Oval 8">
                          <a:extLst>
                            <a:ext uri="{FF2B5EF4-FFF2-40B4-BE49-F238E27FC236}">
                              <a16:creationId xmlns:a16="http://schemas.microsoft.com/office/drawing/2014/main" id="{B014FC1E-ECE2-48F5-BB7B-A3035A15FB4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704660" y="1938307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426" name="Oval 8">
                          <a:extLst>
                            <a:ext uri="{FF2B5EF4-FFF2-40B4-BE49-F238E27FC236}">
                              <a16:creationId xmlns:a16="http://schemas.microsoft.com/office/drawing/2014/main" id="{5F95EF81-25D1-4387-A9EC-2573A9B9C40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115603" y="1945802"/>
                          <a:ext cx="355679" cy="3507928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55679" h="3507928">
                              <a:moveTo>
                                <a:pt x="107788" y="1755572"/>
                              </a:moveTo>
                              <a:cubicBezTo>
                                <a:pt x="105513" y="1170993"/>
                                <a:pt x="-33654" y="17586"/>
                                <a:pt x="7661" y="265"/>
                              </a:cubicBezTo>
                              <a:cubicBezTo>
                                <a:pt x="48976" y="-17056"/>
                                <a:pt x="355679" y="814988"/>
                                <a:pt x="355679" y="1651645"/>
                              </a:cubicBezTo>
                              <a:cubicBezTo>
                                <a:pt x="355679" y="2488302"/>
                                <a:pt x="62624" y="3490420"/>
                                <a:pt x="21309" y="3507741"/>
                              </a:cubicBezTo>
                              <a:cubicBezTo>
                                <a:pt x="-20006" y="3525062"/>
                                <a:pt x="110063" y="2340151"/>
                                <a:pt x="107788" y="175557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413" name="Group 412">
                        <a:extLst>
                          <a:ext uri="{FF2B5EF4-FFF2-40B4-BE49-F238E27FC236}">
                            <a16:creationId xmlns:a16="http://schemas.microsoft.com/office/drawing/2014/main" id="{70E843A8-28EF-4CBC-833F-87AACC567CDA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0551592">
                        <a:off x="5447094" y="1483940"/>
                        <a:ext cx="777477" cy="3522558"/>
                        <a:chOff x="3385627" y="2845973"/>
                        <a:chExt cx="777477" cy="3522558"/>
                      </a:xfrm>
                    </p:grpSpPr>
                    <p:sp>
                      <p:nvSpPr>
                        <p:cNvPr id="423" name="Oval 8">
                          <a:extLst>
                            <a:ext uri="{FF2B5EF4-FFF2-40B4-BE49-F238E27FC236}">
                              <a16:creationId xmlns:a16="http://schemas.microsoft.com/office/drawing/2014/main" id="{9FD1B9AB-94C4-4128-A055-70D3C8C0855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12463" y="2845973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424" name="Oval 8">
                          <a:extLst>
                            <a:ext uri="{FF2B5EF4-FFF2-40B4-BE49-F238E27FC236}">
                              <a16:creationId xmlns:a16="http://schemas.microsoft.com/office/drawing/2014/main" id="{59CB0708-2132-4871-B9CA-3340A2CB7A9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3385627" y="2860955"/>
                          <a:ext cx="441824" cy="3507576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  <a:gd name="connsiteX0" fmla="*/ 112046 w 441824"/>
                            <a:gd name="connsiteY0" fmla="*/ 1755365 h 3507576"/>
                            <a:gd name="connsiteX1" fmla="*/ 11919 w 441824"/>
                            <a:gd name="connsiteY1" fmla="*/ 58 h 3507576"/>
                            <a:gd name="connsiteX2" fmla="*/ 441824 w 441824"/>
                            <a:gd name="connsiteY2" fmla="*/ 1706030 h 3507576"/>
                            <a:gd name="connsiteX3" fmla="*/ 25567 w 441824"/>
                            <a:gd name="connsiteY3" fmla="*/ 3507534 h 3507576"/>
                            <a:gd name="connsiteX4" fmla="*/ 112046 w 441824"/>
                            <a:gd name="connsiteY4" fmla="*/ 1755365 h 35075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41824" h="3507576">
                              <a:moveTo>
                                <a:pt x="112046" y="1755365"/>
                              </a:moveTo>
                              <a:cubicBezTo>
                                <a:pt x="109771" y="1170786"/>
                                <a:pt x="-43044" y="8280"/>
                                <a:pt x="11919" y="58"/>
                              </a:cubicBezTo>
                              <a:cubicBezTo>
                                <a:pt x="66882" y="-8164"/>
                                <a:pt x="441824" y="869373"/>
                                <a:pt x="441824" y="1706030"/>
                              </a:cubicBezTo>
                              <a:cubicBezTo>
                                <a:pt x="441824" y="2542687"/>
                                <a:pt x="80530" y="3499312"/>
                                <a:pt x="25567" y="3507534"/>
                              </a:cubicBezTo>
                              <a:cubicBezTo>
                                <a:pt x="-29396" y="3515756"/>
                                <a:pt x="114321" y="2339944"/>
                                <a:pt x="112046" y="175536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414" name="Group 413">
                        <a:extLst>
                          <a:ext uri="{FF2B5EF4-FFF2-40B4-BE49-F238E27FC236}">
                            <a16:creationId xmlns:a16="http://schemas.microsoft.com/office/drawing/2014/main" id="{103DE3B9-D7E9-456E-BB24-70BA62FE8372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19444345">
                        <a:off x="4970876" y="1756427"/>
                        <a:ext cx="777477" cy="3522558"/>
                        <a:chOff x="3385627" y="2845973"/>
                        <a:chExt cx="777477" cy="3522558"/>
                      </a:xfrm>
                    </p:grpSpPr>
                    <p:sp>
                      <p:nvSpPr>
                        <p:cNvPr id="421" name="Oval 8">
                          <a:extLst>
                            <a:ext uri="{FF2B5EF4-FFF2-40B4-BE49-F238E27FC236}">
                              <a16:creationId xmlns:a16="http://schemas.microsoft.com/office/drawing/2014/main" id="{DCBDF281-BCB4-4E4A-A568-4F86BB8C7DF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12463" y="2845973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422" name="Oval 8">
                          <a:extLst>
                            <a:ext uri="{FF2B5EF4-FFF2-40B4-BE49-F238E27FC236}">
                              <a16:creationId xmlns:a16="http://schemas.microsoft.com/office/drawing/2014/main" id="{4A7675B9-0F10-4E85-9F66-2457A32169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3385627" y="2860955"/>
                          <a:ext cx="441824" cy="3507576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  <a:gd name="connsiteX0" fmla="*/ 112046 w 441824"/>
                            <a:gd name="connsiteY0" fmla="*/ 1755365 h 3507576"/>
                            <a:gd name="connsiteX1" fmla="*/ 11919 w 441824"/>
                            <a:gd name="connsiteY1" fmla="*/ 58 h 3507576"/>
                            <a:gd name="connsiteX2" fmla="*/ 441824 w 441824"/>
                            <a:gd name="connsiteY2" fmla="*/ 1706030 h 3507576"/>
                            <a:gd name="connsiteX3" fmla="*/ 25567 w 441824"/>
                            <a:gd name="connsiteY3" fmla="*/ 3507534 h 3507576"/>
                            <a:gd name="connsiteX4" fmla="*/ 112046 w 441824"/>
                            <a:gd name="connsiteY4" fmla="*/ 1755365 h 35075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41824" h="3507576">
                              <a:moveTo>
                                <a:pt x="112046" y="1755365"/>
                              </a:moveTo>
                              <a:cubicBezTo>
                                <a:pt x="109771" y="1170786"/>
                                <a:pt x="-43044" y="8280"/>
                                <a:pt x="11919" y="58"/>
                              </a:cubicBezTo>
                              <a:cubicBezTo>
                                <a:pt x="66882" y="-8164"/>
                                <a:pt x="441824" y="869373"/>
                                <a:pt x="441824" y="1706030"/>
                              </a:cubicBezTo>
                              <a:cubicBezTo>
                                <a:pt x="441824" y="2542687"/>
                                <a:pt x="80530" y="3499312"/>
                                <a:pt x="25567" y="3507534"/>
                              </a:cubicBezTo>
                              <a:cubicBezTo>
                                <a:pt x="-29396" y="3515756"/>
                                <a:pt x="114321" y="2339944"/>
                                <a:pt x="112046" y="175536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415" name="Group 414">
                        <a:extLst>
                          <a:ext uri="{FF2B5EF4-FFF2-40B4-BE49-F238E27FC236}">
                            <a16:creationId xmlns:a16="http://schemas.microsoft.com/office/drawing/2014/main" id="{7E6D91F9-4C1D-42F7-8F95-BB462D649726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3622171">
                        <a:off x="7558295" y="2264685"/>
                        <a:ext cx="766622" cy="3515423"/>
                        <a:chOff x="9704660" y="1938307"/>
                        <a:chExt cx="766622" cy="3515423"/>
                      </a:xfrm>
                    </p:grpSpPr>
                    <p:sp>
                      <p:nvSpPr>
                        <p:cNvPr id="419" name="Oval 8">
                          <a:extLst>
                            <a:ext uri="{FF2B5EF4-FFF2-40B4-BE49-F238E27FC236}">
                              <a16:creationId xmlns:a16="http://schemas.microsoft.com/office/drawing/2014/main" id="{A4FB145C-C9AA-49F9-AAC2-F5D0DAF4783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704660" y="1938307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420" name="Oval 8">
                          <a:extLst>
                            <a:ext uri="{FF2B5EF4-FFF2-40B4-BE49-F238E27FC236}">
                              <a16:creationId xmlns:a16="http://schemas.microsoft.com/office/drawing/2014/main" id="{310A6633-B34D-4F0F-B363-F9F56980C23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115603" y="1945802"/>
                          <a:ext cx="355679" cy="3507928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55679" h="3507928">
                              <a:moveTo>
                                <a:pt x="107788" y="1755572"/>
                              </a:moveTo>
                              <a:cubicBezTo>
                                <a:pt x="105513" y="1170993"/>
                                <a:pt x="-33654" y="17586"/>
                                <a:pt x="7661" y="265"/>
                              </a:cubicBezTo>
                              <a:cubicBezTo>
                                <a:pt x="48976" y="-17056"/>
                                <a:pt x="355679" y="814988"/>
                                <a:pt x="355679" y="1651645"/>
                              </a:cubicBezTo>
                              <a:cubicBezTo>
                                <a:pt x="355679" y="2488302"/>
                                <a:pt x="62624" y="3490420"/>
                                <a:pt x="21309" y="3507741"/>
                              </a:cubicBezTo>
                              <a:cubicBezTo>
                                <a:pt x="-20006" y="3525062"/>
                                <a:pt x="110063" y="2340151"/>
                                <a:pt x="107788" y="175557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416" name="Group 415">
                        <a:extLst>
                          <a:ext uri="{FF2B5EF4-FFF2-40B4-BE49-F238E27FC236}">
                            <a16:creationId xmlns:a16="http://schemas.microsoft.com/office/drawing/2014/main" id="{19299586-D2BD-4B47-A2D0-2EED0E535915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17882987">
                        <a:off x="4493488" y="2375070"/>
                        <a:ext cx="777477" cy="3522558"/>
                        <a:chOff x="3385627" y="2845973"/>
                        <a:chExt cx="777477" cy="3522558"/>
                      </a:xfrm>
                    </p:grpSpPr>
                    <p:sp>
                      <p:nvSpPr>
                        <p:cNvPr id="417" name="Oval 8">
                          <a:extLst>
                            <a:ext uri="{FF2B5EF4-FFF2-40B4-BE49-F238E27FC236}">
                              <a16:creationId xmlns:a16="http://schemas.microsoft.com/office/drawing/2014/main" id="{5E2A1269-3553-4B81-B8B6-C9B5E98EE07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12463" y="2845973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418" name="Oval 8">
                          <a:extLst>
                            <a:ext uri="{FF2B5EF4-FFF2-40B4-BE49-F238E27FC236}">
                              <a16:creationId xmlns:a16="http://schemas.microsoft.com/office/drawing/2014/main" id="{A89ECAEF-BE80-450F-954E-262C856B56B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3385627" y="2860955"/>
                          <a:ext cx="441824" cy="3507576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  <a:gd name="connsiteX0" fmla="*/ 112046 w 441824"/>
                            <a:gd name="connsiteY0" fmla="*/ 1755365 h 3507576"/>
                            <a:gd name="connsiteX1" fmla="*/ 11919 w 441824"/>
                            <a:gd name="connsiteY1" fmla="*/ 58 h 3507576"/>
                            <a:gd name="connsiteX2" fmla="*/ 441824 w 441824"/>
                            <a:gd name="connsiteY2" fmla="*/ 1706030 h 3507576"/>
                            <a:gd name="connsiteX3" fmla="*/ 25567 w 441824"/>
                            <a:gd name="connsiteY3" fmla="*/ 3507534 h 3507576"/>
                            <a:gd name="connsiteX4" fmla="*/ 112046 w 441824"/>
                            <a:gd name="connsiteY4" fmla="*/ 1755365 h 35075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41824" h="3507576">
                              <a:moveTo>
                                <a:pt x="112046" y="1755365"/>
                              </a:moveTo>
                              <a:cubicBezTo>
                                <a:pt x="109771" y="1170786"/>
                                <a:pt x="-43044" y="8280"/>
                                <a:pt x="11919" y="58"/>
                              </a:cubicBezTo>
                              <a:cubicBezTo>
                                <a:pt x="66882" y="-8164"/>
                                <a:pt x="441824" y="869373"/>
                                <a:pt x="441824" y="1706030"/>
                              </a:cubicBezTo>
                              <a:cubicBezTo>
                                <a:pt x="441824" y="2542687"/>
                                <a:pt x="80530" y="3499312"/>
                                <a:pt x="25567" y="3507534"/>
                              </a:cubicBezTo>
                              <a:cubicBezTo>
                                <a:pt x="-29396" y="3515756"/>
                                <a:pt x="114321" y="2339944"/>
                                <a:pt x="112046" y="175536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</p:grpSp>
                <p:grpSp>
                  <p:nvGrpSpPr>
                    <p:cNvPr id="404" name="Group 403">
                      <a:extLst>
                        <a:ext uri="{FF2B5EF4-FFF2-40B4-BE49-F238E27FC236}">
                          <a16:creationId xmlns:a16="http://schemas.microsoft.com/office/drawing/2014/main" id="{DCD568EB-F388-47E8-B2A5-00CC3697506C}"/>
                        </a:ext>
                      </a:extLst>
                    </p:cNvPr>
                    <p:cNvGrpSpPr/>
                    <p:nvPr/>
                  </p:nvGrpSpPr>
                  <p:grpSpPr>
                    <a:xfrm rot="20091635">
                      <a:off x="2880985" y="3434039"/>
                      <a:ext cx="3579605" cy="763228"/>
                      <a:chOff x="1598093" y="3802535"/>
                      <a:chExt cx="3579605" cy="763228"/>
                    </a:xfrm>
                  </p:grpSpPr>
                  <p:sp>
                    <p:nvSpPr>
                      <p:cNvPr id="408" name="Oval 8">
                        <a:extLst>
                          <a:ext uri="{FF2B5EF4-FFF2-40B4-BE49-F238E27FC236}">
                            <a16:creationId xmlns:a16="http://schemas.microsoft.com/office/drawing/2014/main" id="{D8741962-A31F-4DAD-A0B0-6A6166D76369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>
                        <a:off x="3048577" y="2424056"/>
                        <a:ext cx="750641" cy="3507600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50641" h="3507600">
                            <a:moveTo>
                              <a:pt x="13" y="1706045"/>
                            </a:moveTo>
                            <a:cubicBezTo>
                              <a:pt x="-2262" y="1121466"/>
                              <a:pt x="277518" y="9172"/>
                              <a:pt x="402623" y="74"/>
                            </a:cubicBezTo>
                            <a:cubicBezTo>
                              <a:pt x="527728" y="-9024"/>
                              <a:pt x="750641" y="814797"/>
                              <a:pt x="750641" y="1651454"/>
                            </a:cubicBezTo>
                            <a:cubicBezTo>
                              <a:pt x="750641" y="2488111"/>
                              <a:pt x="541376" y="3498452"/>
                              <a:pt x="416271" y="3507550"/>
                            </a:cubicBezTo>
                            <a:cubicBezTo>
                              <a:pt x="291166" y="3516648"/>
                              <a:pt x="2288" y="2290624"/>
                              <a:pt x="13" y="1706045"/>
                            </a:cubicBezTo>
                            <a:close/>
                          </a:path>
                        </a:pathLst>
                      </a:custGeom>
                      <a:solidFill>
                        <a:srgbClr val="FB6969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sp>
                    <p:nvSpPr>
                      <p:cNvPr id="409" name="Oval 8">
                        <a:extLst>
                          <a:ext uri="{FF2B5EF4-FFF2-40B4-BE49-F238E27FC236}">
                            <a16:creationId xmlns:a16="http://schemas.microsoft.com/office/drawing/2014/main" id="{D8D3A7AD-9B0F-4B13-8F4D-C57CFA5AC63A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 flipH="1">
                        <a:off x="3130969" y="2591063"/>
                        <a:ext cx="441824" cy="3507576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  <a:gd name="connsiteX0" fmla="*/ 107788 w 355679"/>
                          <a:gd name="connsiteY0" fmla="*/ 1755572 h 3507928"/>
                          <a:gd name="connsiteX1" fmla="*/ 7661 w 355679"/>
                          <a:gd name="connsiteY1" fmla="*/ 265 h 3507928"/>
                          <a:gd name="connsiteX2" fmla="*/ 355679 w 355679"/>
                          <a:gd name="connsiteY2" fmla="*/ 1651645 h 3507928"/>
                          <a:gd name="connsiteX3" fmla="*/ 21309 w 355679"/>
                          <a:gd name="connsiteY3" fmla="*/ 3507741 h 3507928"/>
                          <a:gd name="connsiteX4" fmla="*/ 107788 w 355679"/>
                          <a:gd name="connsiteY4" fmla="*/ 1755572 h 3507928"/>
                          <a:gd name="connsiteX0" fmla="*/ 112046 w 441824"/>
                          <a:gd name="connsiteY0" fmla="*/ 1755365 h 3507576"/>
                          <a:gd name="connsiteX1" fmla="*/ 11919 w 441824"/>
                          <a:gd name="connsiteY1" fmla="*/ 58 h 3507576"/>
                          <a:gd name="connsiteX2" fmla="*/ 441824 w 441824"/>
                          <a:gd name="connsiteY2" fmla="*/ 1706030 h 3507576"/>
                          <a:gd name="connsiteX3" fmla="*/ 25567 w 441824"/>
                          <a:gd name="connsiteY3" fmla="*/ 3507534 h 3507576"/>
                          <a:gd name="connsiteX4" fmla="*/ 112046 w 441824"/>
                          <a:gd name="connsiteY4" fmla="*/ 1755365 h 35075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1824" h="3507576">
                            <a:moveTo>
                              <a:pt x="112046" y="1755365"/>
                            </a:moveTo>
                            <a:cubicBezTo>
                              <a:pt x="109771" y="1170786"/>
                              <a:pt x="-43044" y="8280"/>
                              <a:pt x="11919" y="58"/>
                            </a:cubicBezTo>
                            <a:cubicBezTo>
                              <a:pt x="66882" y="-8164"/>
                              <a:pt x="441824" y="869373"/>
                              <a:pt x="441824" y="1706030"/>
                            </a:cubicBezTo>
                            <a:cubicBezTo>
                              <a:pt x="441824" y="2542687"/>
                              <a:pt x="80530" y="3499312"/>
                              <a:pt x="25567" y="3507534"/>
                            </a:cubicBezTo>
                            <a:cubicBezTo>
                              <a:pt x="-29396" y="3515756"/>
                              <a:pt x="114321" y="2339944"/>
                              <a:pt x="112046" y="1755365"/>
                            </a:cubicBezTo>
                            <a:close/>
                          </a:path>
                        </a:pathLst>
                      </a:custGeom>
                      <a:solidFill>
                        <a:srgbClr val="CA2706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</p:grpSp>
                <p:grpSp>
                  <p:nvGrpSpPr>
                    <p:cNvPr id="405" name="Group 404">
                      <a:extLst>
                        <a:ext uri="{FF2B5EF4-FFF2-40B4-BE49-F238E27FC236}">
                          <a16:creationId xmlns:a16="http://schemas.microsoft.com/office/drawing/2014/main" id="{F50FB714-B8CB-48C5-A234-2E2FFFA7D260}"/>
                        </a:ext>
                      </a:extLst>
                    </p:cNvPr>
                    <p:cNvGrpSpPr/>
                    <p:nvPr/>
                  </p:nvGrpSpPr>
                  <p:grpSpPr>
                    <a:xfrm rot="19409316">
                      <a:off x="6374817" y="3283913"/>
                      <a:ext cx="3579605" cy="763228"/>
                      <a:chOff x="8476579" y="4321149"/>
                      <a:chExt cx="3579605" cy="763228"/>
                    </a:xfrm>
                  </p:grpSpPr>
                  <p:sp>
                    <p:nvSpPr>
                      <p:cNvPr id="406" name="Oval 8">
                        <a:extLst>
                          <a:ext uri="{FF2B5EF4-FFF2-40B4-BE49-F238E27FC236}">
                            <a16:creationId xmlns:a16="http://schemas.microsoft.com/office/drawing/2014/main" id="{BE6C33E8-5FE8-452E-B947-AC7A95C41B24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>
                        <a:off x="9927063" y="2942670"/>
                        <a:ext cx="750641" cy="3507600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50641" h="3507600">
                            <a:moveTo>
                              <a:pt x="13" y="1706045"/>
                            </a:moveTo>
                            <a:cubicBezTo>
                              <a:pt x="-2262" y="1121466"/>
                              <a:pt x="277518" y="9172"/>
                              <a:pt x="402623" y="74"/>
                            </a:cubicBezTo>
                            <a:cubicBezTo>
                              <a:pt x="527728" y="-9024"/>
                              <a:pt x="750641" y="814797"/>
                              <a:pt x="750641" y="1651454"/>
                            </a:cubicBezTo>
                            <a:cubicBezTo>
                              <a:pt x="750641" y="2488111"/>
                              <a:pt x="541376" y="3498452"/>
                              <a:pt x="416271" y="3507550"/>
                            </a:cubicBezTo>
                            <a:cubicBezTo>
                              <a:pt x="291166" y="3516648"/>
                              <a:pt x="2288" y="2290624"/>
                              <a:pt x="13" y="1706045"/>
                            </a:cubicBezTo>
                            <a:close/>
                          </a:path>
                        </a:pathLst>
                      </a:custGeom>
                      <a:solidFill>
                        <a:srgbClr val="FB6969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sp>
                    <p:nvSpPr>
                      <p:cNvPr id="407" name="Oval 8">
                        <a:extLst>
                          <a:ext uri="{FF2B5EF4-FFF2-40B4-BE49-F238E27FC236}">
                            <a16:creationId xmlns:a16="http://schemas.microsoft.com/office/drawing/2014/main" id="{17465D96-4878-4582-8BA0-C154767E878B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 flipH="1">
                        <a:off x="10009455" y="3109677"/>
                        <a:ext cx="441824" cy="3507576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  <a:gd name="connsiteX0" fmla="*/ 107788 w 355679"/>
                          <a:gd name="connsiteY0" fmla="*/ 1755572 h 3507928"/>
                          <a:gd name="connsiteX1" fmla="*/ 7661 w 355679"/>
                          <a:gd name="connsiteY1" fmla="*/ 265 h 3507928"/>
                          <a:gd name="connsiteX2" fmla="*/ 355679 w 355679"/>
                          <a:gd name="connsiteY2" fmla="*/ 1651645 h 3507928"/>
                          <a:gd name="connsiteX3" fmla="*/ 21309 w 355679"/>
                          <a:gd name="connsiteY3" fmla="*/ 3507741 h 3507928"/>
                          <a:gd name="connsiteX4" fmla="*/ 107788 w 355679"/>
                          <a:gd name="connsiteY4" fmla="*/ 1755572 h 3507928"/>
                          <a:gd name="connsiteX0" fmla="*/ 112046 w 441824"/>
                          <a:gd name="connsiteY0" fmla="*/ 1755365 h 3507576"/>
                          <a:gd name="connsiteX1" fmla="*/ 11919 w 441824"/>
                          <a:gd name="connsiteY1" fmla="*/ 58 h 3507576"/>
                          <a:gd name="connsiteX2" fmla="*/ 441824 w 441824"/>
                          <a:gd name="connsiteY2" fmla="*/ 1706030 h 3507576"/>
                          <a:gd name="connsiteX3" fmla="*/ 25567 w 441824"/>
                          <a:gd name="connsiteY3" fmla="*/ 3507534 h 3507576"/>
                          <a:gd name="connsiteX4" fmla="*/ 112046 w 441824"/>
                          <a:gd name="connsiteY4" fmla="*/ 1755365 h 35075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1824" h="3507576">
                            <a:moveTo>
                              <a:pt x="112046" y="1755365"/>
                            </a:moveTo>
                            <a:cubicBezTo>
                              <a:pt x="109771" y="1170786"/>
                              <a:pt x="-43044" y="8280"/>
                              <a:pt x="11919" y="58"/>
                            </a:cubicBezTo>
                            <a:cubicBezTo>
                              <a:pt x="66882" y="-8164"/>
                              <a:pt x="441824" y="869373"/>
                              <a:pt x="441824" y="1706030"/>
                            </a:cubicBezTo>
                            <a:cubicBezTo>
                              <a:pt x="441824" y="2542687"/>
                              <a:pt x="80530" y="3499312"/>
                              <a:pt x="25567" y="3507534"/>
                            </a:cubicBezTo>
                            <a:cubicBezTo>
                              <a:pt x="-29396" y="3515756"/>
                              <a:pt x="114321" y="2339944"/>
                              <a:pt x="112046" y="1755365"/>
                            </a:cubicBezTo>
                            <a:close/>
                          </a:path>
                        </a:pathLst>
                      </a:custGeom>
                      <a:solidFill>
                        <a:srgbClr val="CA2706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</p:grpSp>
              </p:grpSp>
              <p:sp>
                <p:nvSpPr>
                  <p:cNvPr id="402" name="Rectangle 401">
                    <a:extLst>
                      <a:ext uri="{FF2B5EF4-FFF2-40B4-BE49-F238E27FC236}">
                        <a16:creationId xmlns:a16="http://schemas.microsoft.com/office/drawing/2014/main" id="{6B83872B-39CB-435F-A6E7-37BD4D708B55}"/>
                      </a:ext>
                    </a:extLst>
                  </p:cNvPr>
                  <p:cNvSpPr/>
                  <p:nvPr/>
                </p:nvSpPr>
                <p:spPr>
                  <a:xfrm>
                    <a:off x="6299576" y="3884855"/>
                    <a:ext cx="262254" cy="1971127"/>
                  </a:xfrm>
                  <a:prstGeom prst="rect">
                    <a:avLst/>
                  </a:prstGeom>
                  <a:solidFill>
                    <a:srgbClr val="8CFA1E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grpSp>
              <p:nvGrpSpPr>
                <p:cNvPr id="397" name="Group 396">
                  <a:extLst>
                    <a:ext uri="{FF2B5EF4-FFF2-40B4-BE49-F238E27FC236}">
                      <a16:creationId xmlns:a16="http://schemas.microsoft.com/office/drawing/2014/main" id="{3DF1C3B8-1ADC-429A-BB91-1373272F5788}"/>
                    </a:ext>
                  </a:extLst>
                </p:cNvPr>
                <p:cNvGrpSpPr/>
                <p:nvPr/>
              </p:nvGrpSpPr>
              <p:grpSpPr>
                <a:xfrm rot="1825018">
                  <a:off x="10144975" y="2253042"/>
                  <a:ext cx="653519" cy="906586"/>
                  <a:chOff x="2022491" y="3666784"/>
                  <a:chExt cx="653519" cy="906586"/>
                </a:xfrm>
              </p:grpSpPr>
              <p:sp>
                <p:nvSpPr>
                  <p:cNvPr id="398" name="Oval 8">
                    <a:extLst>
                      <a:ext uri="{FF2B5EF4-FFF2-40B4-BE49-F238E27FC236}">
                        <a16:creationId xmlns:a16="http://schemas.microsoft.com/office/drawing/2014/main" id="{BB87780B-4021-4A7C-8FB9-445D6906F393}"/>
                      </a:ext>
                    </a:extLst>
                  </p:cNvPr>
                  <p:cNvSpPr/>
                  <p:nvPr/>
                </p:nvSpPr>
                <p:spPr>
                  <a:xfrm>
                    <a:off x="2044399" y="3666784"/>
                    <a:ext cx="615692" cy="902896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643 w 752271"/>
                      <a:gd name="connsiteY0" fmla="*/ 1706045 h 2269228"/>
                      <a:gd name="connsiteX1" fmla="*/ 404253 w 752271"/>
                      <a:gd name="connsiteY1" fmla="*/ 74 h 2269228"/>
                      <a:gd name="connsiteX2" fmla="*/ 752271 w 752271"/>
                      <a:gd name="connsiteY2" fmla="*/ 1651454 h 2269228"/>
                      <a:gd name="connsiteX3" fmla="*/ 281423 w 752271"/>
                      <a:gd name="connsiteY3" fmla="*/ 2238308 h 2269228"/>
                      <a:gd name="connsiteX4" fmla="*/ 1643 w 752271"/>
                      <a:gd name="connsiteY4" fmla="*/ 1706045 h 2269228"/>
                      <a:gd name="connsiteX0" fmla="*/ 325 w 750953"/>
                      <a:gd name="connsiteY0" fmla="*/ 1706045 h 2357149"/>
                      <a:gd name="connsiteX1" fmla="*/ 402935 w 750953"/>
                      <a:gd name="connsiteY1" fmla="*/ 74 h 2357149"/>
                      <a:gd name="connsiteX2" fmla="*/ 750953 w 750953"/>
                      <a:gd name="connsiteY2" fmla="*/ 1651454 h 2357149"/>
                      <a:gd name="connsiteX3" fmla="*/ 342580 w 750953"/>
                      <a:gd name="connsiteY3" fmla="*/ 2352863 h 2357149"/>
                      <a:gd name="connsiteX4" fmla="*/ 325 w 750953"/>
                      <a:gd name="connsiteY4" fmla="*/ 1706045 h 2357149"/>
                      <a:gd name="connsiteX0" fmla="*/ 1643 w 752271"/>
                      <a:gd name="connsiteY0" fmla="*/ 1706045 h 2505754"/>
                      <a:gd name="connsiteX1" fmla="*/ 404253 w 752271"/>
                      <a:gd name="connsiteY1" fmla="*/ 74 h 2505754"/>
                      <a:gd name="connsiteX2" fmla="*/ 752271 w 752271"/>
                      <a:gd name="connsiteY2" fmla="*/ 1651454 h 2505754"/>
                      <a:gd name="connsiteX3" fmla="*/ 281425 w 752271"/>
                      <a:gd name="connsiteY3" fmla="*/ 2505598 h 2505754"/>
                      <a:gd name="connsiteX4" fmla="*/ 1643 w 752271"/>
                      <a:gd name="connsiteY4" fmla="*/ 1706045 h 2505754"/>
                      <a:gd name="connsiteX0" fmla="*/ 1292 w 814393"/>
                      <a:gd name="connsiteY0" fmla="*/ 1706044 h 2505754"/>
                      <a:gd name="connsiteX1" fmla="*/ 466375 w 814393"/>
                      <a:gd name="connsiteY1" fmla="*/ 74 h 2505754"/>
                      <a:gd name="connsiteX2" fmla="*/ 814393 w 814393"/>
                      <a:gd name="connsiteY2" fmla="*/ 1651454 h 2505754"/>
                      <a:gd name="connsiteX3" fmla="*/ 343547 w 814393"/>
                      <a:gd name="connsiteY3" fmla="*/ 2505598 h 2505754"/>
                      <a:gd name="connsiteX4" fmla="*/ 1292 w 814393"/>
                      <a:gd name="connsiteY4" fmla="*/ 1706044 h 2505754"/>
                      <a:gd name="connsiteX0" fmla="*/ 1411 w 939458"/>
                      <a:gd name="connsiteY0" fmla="*/ 1705977 h 2507503"/>
                      <a:gd name="connsiteX1" fmla="*/ 466494 w 939458"/>
                      <a:gd name="connsiteY1" fmla="*/ 7 h 2507503"/>
                      <a:gd name="connsiteX2" fmla="*/ 939458 w 939458"/>
                      <a:gd name="connsiteY2" fmla="*/ 1727752 h 2507503"/>
                      <a:gd name="connsiteX3" fmla="*/ 343666 w 939458"/>
                      <a:gd name="connsiteY3" fmla="*/ 2505531 h 2507503"/>
                      <a:gd name="connsiteX4" fmla="*/ 1411 w 939458"/>
                      <a:gd name="connsiteY4" fmla="*/ 1705977 h 2507503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9458" h="2526125">
                        <a:moveTo>
                          <a:pt x="1411" y="1705977"/>
                        </a:moveTo>
                        <a:cubicBezTo>
                          <a:pt x="21882" y="1288390"/>
                          <a:pt x="310153" y="-3622"/>
                          <a:pt x="466494" y="7"/>
                        </a:cubicBezTo>
                        <a:cubicBezTo>
                          <a:pt x="622835" y="3636"/>
                          <a:pt x="939458" y="891095"/>
                          <a:pt x="939458" y="1727752"/>
                        </a:cubicBezTo>
                        <a:cubicBezTo>
                          <a:pt x="918635" y="2717148"/>
                          <a:pt x="500007" y="2509160"/>
                          <a:pt x="343666" y="2505531"/>
                        </a:cubicBezTo>
                        <a:cubicBezTo>
                          <a:pt x="187325" y="2501902"/>
                          <a:pt x="-19060" y="2123564"/>
                          <a:pt x="1411" y="1705977"/>
                        </a:cubicBezTo>
                        <a:close/>
                      </a:path>
                    </a:pathLst>
                  </a:custGeom>
                  <a:solidFill>
                    <a:srgbClr val="FB6969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99" name="Oval 8">
                    <a:extLst>
                      <a:ext uri="{FF2B5EF4-FFF2-40B4-BE49-F238E27FC236}">
                        <a16:creationId xmlns:a16="http://schemas.microsoft.com/office/drawing/2014/main" id="{53D64D3F-4FEE-43FD-AEB4-F1D0FE514593}"/>
                      </a:ext>
                    </a:extLst>
                  </p:cNvPr>
                  <p:cNvSpPr/>
                  <p:nvPr/>
                </p:nvSpPr>
                <p:spPr>
                  <a:xfrm>
                    <a:off x="2276875" y="3846474"/>
                    <a:ext cx="399135" cy="724476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643 w 752271"/>
                      <a:gd name="connsiteY0" fmla="*/ 1706045 h 2269228"/>
                      <a:gd name="connsiteX1" fmla="*/ 404253 w 752271"/>
                      <a:gd name="connsiteY1" fmla="*/ 74 h 2269228"/>
                      <a:gd name="connsiteX2" fmla="*/ 752271 w 752271"/>
                      <a:gd name="connsiteY2" fmla="*/ 1651454 h 2269228"/>
                      <a:gd name="connsiteX3" fmla="*/ 281423 w 752271"/>
                      <a:gd name="connsiteY3" fmla="*/ 2238308 h 2269228"/>
                      <a:gd name="connsiteX4" fmla="*/ 1643 w 752271"/>
                      <a:gd name="connsiteY4" fmla="*/ 1706045 h 2269228"/>
                      <a:gd name="connsiteX0" fmla="*/ 325 w 750953"/>
                      <a:gd name="connsiteY0" fmla="*/ 1706045 h 2357149"/>
                      <a:gd name="connsiteX1" fmla="*/ 402935 w 750953"/>
                      <a:gd name="connsiteY1" fmla="*/ 74 h 2357149"/>
                      <a:gd name="connsiteX2" fmla="*/ 750953 w 750953"/>
                      <a:gd name="connsiteY2" fmla="*/ 1651454 h 2357149"/>
                      <a:gd name="connsiteX3" fmla="*/ 342580 w 750953"/>
                      <a:gd name="connsiteY3" fmla="*/ 2352863 h 2357149"/>
                      <a:gd name="connsiteX4" fmla="*/ 325 w 750953"/>
                      <a:gd name="connsiteY4" fmla="*/ 1706045 h 2357149"/>
                      <a:gd name="connsiteX0" fmla="*/ 1643 w 752271"/>
                      <a:gd name="connsiteY0" fmla="*/ 1706045 h 2505754"/>
                      <a:gd name="connsiteX1" fmla="*/ 404253 w 752271"/>
                      <a:gd name="connsiteY1" fmla="*/ 74 h 2505754"/>
                      <a:gd name="connsiteX2" fmla="*/ 752271 w 752271"/>
                      <a:gd name="connsiteY2" fmla="*/ 1651454 h 2505754"/>
                      <a:gd name="connsiteX3" fmla="*/ 281425 w 752271"/>
                      <a:gd name="connsiteY3" fmla="*/ 2505598 h 2505754"/>
                      <a:gd name="connsiteX4" fmla="*/ 1643 w 752271"/>
                      <a:gd name="connsiteY4" fmla="*/ 1706045 h 2505754"/>
                      <a:gd name="connsiteX0" fmla="*/ 1292 w 814393"/>
                      <a:gd name="connsiteY0" fmla="*/ 1706044 h 2505754"/>
                      <a:gd name="connsiteX1" fmla="*/ 466375 w 814393"/>
                      <a:gd name="connsiteY1" fmla="*/ 74 h 2505754"/>
                      <a:gd name="connsiteX2" fmla="*/ 814393 w 814393"/>
                      <a:gd name="connsiteY2" fmla="*/ 1651454 h 2505754"/>
                      <a:gd name="connsiteX3" fmla="*/ 343547 w 814393"/>
                      <a:gd name="connsiteY3" fmla="*/ 2505598 h 2505754"/>
                      <a:gd name="connsiteX4" fmla="*/ 1292 w 814393"/>
                      <a:gd name="connsiteY4" fmla="*/ 1706044 h 2505754"/>
                      <a:gd name="connsiteX0" fmla="*/ 1411 w 939458"/>
                      <a:gd name="connsiteY0" fmla="*/ 1705977 h 2507503"/>
                      <a:gd name="connsiteX1" fmla="*/ 466494 w 939458"/>
                      <a:gd name="connsiteY1" fmla="*/ 7 h 2507503"/>
                      <a:gd name="connsiteX2" fmla="*/ 939458 w 939458"/>
                      <a:gd name="connsiteY2" fmla="*/ 1727752 h 2507503"/>
                      <a:gd name="connsiteX3" fmla="*/ 343666 w 939458"/>
                      <a:gd name="connsiteY3" fmla="*/ 2505531 h 2507503"/>
                      <a:gd name="connsiteX4" fmla="*/ 1411 w 939458"/>
                      <a:gd name="connsiteY4" fmla="*/ 1705977 h 2507503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210476 w 607084"/>
                      <a:gd name="connsiteY0" fmla="*/ 1744159 h 2523322"/>
                      <a:gd name="connsiteX1" fmla="*/ 134120 w 607084"/>
                      <a:gd name="connsiteY1" fmla="*/ 7 h 2523322"/>
                      <a:gd name="connsiteX2" fmla="*/ 607084 w 607084"/>
                      <a:gd name="connsiteY2" fmla="*/ 1727752 h 2523322"/>
                      <a:gd name="connsiteX3" fmla="*/ 11292 w 607084"/>
                      <a:gd name="connsiteY3" fmla="*/ 2505531 h 2523322"/>
                      <a:gd name="connsiteX4" fmla="*/ 210476 w 607084"/>
                      <a:gd name="connsiteY4" fmla="*/ 1744159 h 2523322"/>
                      <a:gd name="connsiteX0" fmla="*/ 212415 w 609023"/>
                      <a:gd name="connsiteY0" fmla="*/ 1247778 h 2026941"/>
                      <a:gd name="connsiteX1" fmla="*/ 406778 w 609023"/>
                      <a:gd name="connsiteY1" fmla="*/ 16 h 2026941"/>
                      <a:gd name="connsiteX2" fmla="*/ 609023 w 609023"/>
                      <a:gd name="connsiteY2" fmla="*/ 1231371 h 2026941"/>
                      <a:gd name="connsiteX3" fmla="*/ 13231 w 609023"/>
                      <a:gd name="connsiteY3" fmla="*/ 2009150 h 2026941"/>
                      <a:gd name="connsiteX4" fmla="*/ 212415 w 609023"/>
                      <a:gd name="connsiteY4" fmla="*/ 1247778 h 2026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9023" h="2026941">
                        <a:moveTo>
                          <a:pt x="212415" y="1247778"/>
                        </a:moveTo>
                        <a:cubicBezTo>
                          <a:pt x="278006" y="912922"/>
                          <a:pt x="340677" y="2750"/>
                          <a:pt x="406778" y="16"/>
                        </a:cubicBezTo>
                        <a:cubicBezTo>
                          <a:pt x="472879" y="-2718"/>
                          <a:pt x="609023" y="394714"/>
                          <a:pt x="609023" y="1231371"/>
                        </a:cubicBezTo>
                        <a:cubicBezTo>
                          <a:pt x="588200" y="2220767"/>
                          <a:pt x="79332" y="2006416"/>
                          <a:pt x="13231" y="2009150"/>
                        </a:cubicBezTo>
                        <a:cubicBezTo>
                          <a:pt x="-52870" y="2011884"/>
                          <a:pt x="146824" y="1582634"/>
                          <a:pt x="212415" y="1247778"/>
                        </a:cubicBezTo>
                        <a:close/>
                      </a:path>
                    </a:pathLst>
                  </a:custGeom>
                  <a:solidFill>
                    <a:srgbClr val="8CFA1E"/>
                  </a:solidFill>
                  <a:ln w="38100">
                    <a:solidFill>
                      <a:srgbClr val="8CFA1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400" name="Oval 8">
                    <a:extLst>
                      <a:ext uri="{FF2B5EF4-FFF2-40B4-BE49-F238E27FC236}">
                        <a16:creationId xmlns:a16="http://schemas.microsoft.com/office/drawing/2014/main" id="{62A8003C-B042-4791-A5D4-3534550CE153}"/>
                      </a:ext>
                    </a:extLst>
                  </p:cNvPr>
                  <p:cNvSpPr/>
                  <p:nvPr/>
                </p:nvSpPr>
                <p:spPr>
                  <a:xfrm>
                    <a:off x="2022491" y="3928469"/>
                    <a:ext cx="455116" cy="644901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643 w 752271"/>
                      <a:gd name="connsiteY0" fmla="*/ 1706045 h 2269228"/>
                      <a:gd name="connsiteX1" fmla="*/ 404253 w 752271"/>
                      <a:gd name="connsiteY1" fmla="*/ 74 h 2269228"/>
                      <a:gd name="connsiteX2" fmla="*/ 752271 w 752271"/>
                      <a:gd name="connsiteY2" fmla="*/ 1651454 h 2269228"/>
                      <a:gd name="connsiteX3" fmla="*/ 281423 w 752271"/>
                      <a:gd name="connsiteY3" fmla="*/ 2238308 h 2269228"/>
                      <a:gd name="connsiteX4" fmla="*/ 1643 w 752271"/>
                      <a:gd name="connsiteY4" fmla="*/ 1706045 h 2269228"/>
                      <a:gd name="connsiteX0" fmla="*/ 325 w 750953"/>
                      <a:gd name="connsiteY0" fmla="*/ 1706045 h 2357149"/>
                      <a:gd name="connsiteX1" fmla="*/ 402935 w 750953"/>
                      <a:gd name="connsiteY1" fmla="*/ 74 h 2357149"/>
                      <a:gd name="connsiteX2" fmla="*/ 750953 w 750953"/>
                      <a:gd name="connsiteY2" fmla="*/ 1651454 h 2357149"/>
                      <a:gd name="connsiteX3" fmla="*/ 342580 w 750953"/>
                      <a:gd name="connsiteY3" fmla="*/ 2352863 h 2357149"/>
                      <a:gd name="connsiteX4" fmla="*/ 325 w 750953"/>
                      <a:gd name="connsiteY4" fmla="*/ 1706045 h 2357149"/>
                      <a:gd name="connsiteX0" fmla="*/ 1643 w 752271"/>
                      <a:gd name="connsiteY0" fmla="*/ 1706045 h 2505754"/>
                      <a:gd name="connsiteX1" fmla="*/ 404253 w 752271"/>
                      <a:gd name="connsiteY1" fmla="*/ 74 h 2505754"/>
                      <a:gd name="connsiteX2" fmla="*/ 752271 w 752271"/>
                      <a:gd name="connsiteY2" fmla="*/ 1651454 h 2505754"/>
                      <a:gd name="connsiteX3" fmla="*/ 281425 w 752271"/>
                      <a:gd name="connsiteY3" fmla="*/ 2505598 h 2505754"/>
                      <a:gd name="connsiteX4" fmla="*/ 1643 w 752271"/>
                      <a:gd name="connsiteY4" fmla="*/ 1706045 h 2505754"/>
                      <a:gd name="connsiteX0" fmla="*/ 1292 w 814393"/>
                      <a:gd name="connsiteY0" fmla="*/ 1706044 h 2505754"/>
                      <a:gd name="connsiteX1" fmla="*/ 466375 w 814393"/>
                      <a:gd name="connsiteY1" fmla="*/ 74 h 2505754"/>
                      <a:gd name="connsiteX2" fmla="*/ 814393 w 814393"/>
                      <a:gd name="connsiteY2" fmla="*/ 1651454 h 2505754"/>
                      <a:gd name="connsiteX3" fmla="*/ 343547 w 814393"/>
                      <a:gd name="connsiteY3" fmla="*/ 2505598 h 2505754"/>
                      <a:gd name="connsiteX4" fmla="*/ 1292 w 814393"/>
                      <a:gd name="connsiteY4" fmla="*/ 1706044 h 2505754"/>
                      <a:gd name="connsiteX0" fmla="*/ 1411 w 939458"/>
                      <a:gd name="connsiteY0" fmla="*/ 1705977 h 2507503"/>
                      <a:gd name="connsiteX1" fmla="*/ 466494 w 939458"/>
                      <a:gd name="connsiteY1" fmla="*/ 7 h 2507503"/>
                      <a:gd name="connsiteX2" fmla="*/ 939458 w 939458"/>
                      <a:gd name="connsiteY2" fmla="*/ 1727752 h 2507503"/>
                      <a:gd name="connsiteX3" fmla="*/ 343666 w 939458"/>
                      <a:gd name="connsiteY3" fmla="*/ 2505531 h 2507503"/>
                      <a:gd name="connsiteX4" fmla="*/ 1411 w 939458"/>
                      <a:gd name="connsiteY4" fmla="*/ 1705977 h 2507503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39 w 938086"/>
                      <a:gd name="connsiteY0" fmla="*/ 980493 h 1800641"/>
                      <a:gd name="connsiteX1" fmla="*/ 360999 w 938086"/>
                      <a:gd name="connsiteY1" fmla="*/ 14 h 1800641"/>
                      <a:gd name="connsiteX2" fmla="*/ 938086 w 938086"/>
                      <a:gd name="connsiteY2" fmla="*/ 1002268 h 1800641"/>
                      <a:gd name="connsiteX3" fmla="*/ 342294 w 938086"/>
                      <a:gd name="connsiteY3" fmla="*/ 1780047 h 1800641"/>
                      <a:gd name="connsiteX4" fmla="*/ 39 w 938086"/>
                      <a:gd name="connsiteY4" fmla="*/ 980493 h 1800641"/>
                      <a:gd name="connsiteX0" fmla="*/ 30 w 625710"/>
                      <a:gd name="connsiteY0" fmla="*/ 980521 h 1790594"/>
                      <a:gd name="connsiteX1" fmla="*/ 360990 w 625710"/>
                      <a:gd name="connsiteY1" fmla="*/ 42 h 1790594"/>
                      <a:gd name="connsiteX2" fmla="*/ 625710 w 625710"/>
                      <a:gd name="connsiteY2" fmla="*/ 964112 h 1790594"/>
                      <a:gd name="connsiteX3" fmla="*/ 342285 w 625710"/>
                      <a:gd name="connsiteY3" fmla="*/ 1780075 h 1790594"/>
                      <a:gd name="connsiteX4" fmla="*/ 30 w 625710"/>
                      <a:gd name="connsiteY4" fmla="*/ 980521 h 1790594"/>
                      <a:gd name="connsiteX0" fmla="*/ 30 w 694442"/>
                      <a:gd name="connsiteY0" fmla="*/ 980521 h 1804306"/>
                      <a:gd name="connsiteX1" fmla="*/ 360990 w 694442"/>
                      <a:gd name="connsiteY1" fmla="*/ 42 h 1804306"/>
                      <a:gd name="connsiteX2" fmla="*/ 625710 w 694442"/>
                      <a:gd name="connsiteY2" fmla="*/ 964112 h 1804306"/>
                      <a:gd name="connsiteX3" fmla="*/ 342285 w 694442"/>
                      <a:gd name="connsiteY3" fmla="*/ 1780075 h 1804306"/>
                      <a:gd name="connsiteX4" fmla="*/ 30 w 694442"/>
                      <a:gd name="connsiteY4" fmla="*/ 980521 h 1804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4442" h="1804306">
                        <a:moveTo>
                          <a:pt x="30" y="980521"/>
                        </a:moveTo>
                        <a:cubicBezTo>
                          <a:pt x="3147" y="683849"/>
                          <a:pt x="256710" y="2777"/>
                          <a:pt x="360990" y="42"/>
                        </a:cubicBezTo>
                        <a:cubicBezTo>
                          <a:pt x="465270" y="-2693"/>
                          <a:pt x="625710" y="127455"/>
                          <a:pt x="625710" y="964112"/>
                        </a:cubicBezTo>
                        <a:cubicBezTo>
                          <a:pt x="854781" y="2029873"/>
                          <a:pt x="446565" y="1777340"/>
                          <a:pt x="342285" y="1780075"/>
                        </a:cubicBezTo>
                        <a:cubicBezTo>
                          <a:pt x="238005" y="1782810"/>
                          <a:pt x="-3087" y="1277193"/>
                          <a:pt x="30" y="980521"/>
                        </a:cubicBezTo>
                        <a:close/>
                      </a:path>
                    </a:pathLst>
                  </a:custGeom>
                  <a:solidFill>
                    <a:srgbClr val="8CFA1E"/>
                  </a:solidFill>
                  <a:ln w="38100">
                    <a:solidFill>
                      <a:srgbClr val="8CFA1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</p:grpSp>
          <p:grpSp>
            <p:nvGrpSpPr>
              <p:cNvPr id="373" name="Group 372">
                <a:extLst>
                  <a:ext uri="{FF2B5EF4-FFF2-40B4-BE49-F238E27FC236}">
                    <a16:creationId xmlns:a16="http://schemas.microsoft.com/office/drawing/2014/main" id="{A6DD749B-1CA3-4574-8F78-A0A775AC82AD}"/>
                  </a:ext>
                </a:extLst>
              </p:cNvPr>
              <p:cNvGrpSpPr/>
              <p:nvPr/>
            </p:nvGrpSpPr>
            <p:grpSpPr>
              <a:xfrm>
                <a:off x="3951081" y="4381856"/>
                <a:ext cx="1893808" cy="1596684"/>
                <a:chOff x="4142148" y="4572925"/>
                <a:chExt cx="1893808" cy="1596684"/>
              </a:xfrm>
            </p:grpSpPr>
            <p:grpSp>
              <p:nvGrpSpPr>
                <p:cNvPr id="386" name="Group 385">
                  <a:extLst>
                    <a:ext uri="{FF2B5EF4-FFF2-40B4-BE49-F238E27FC236}">
                      <a16:creationId xmlns:a16="http://schemas.microsoft.com/office/drawing/2014/main" id="{EFAB9A9E-2E23-4214-962A-F3384DBB7467}"/>
                    </a:ext>
                  </a:extLst>
                </p:cNvPr>
                <p:cNvGrpSpPr/>
                <p:nvPr/>
              </p:nvGrpSpPr>
              <p:grpSpPr>
                <a:xfrm>
                  <a:off x="4142148" y="4572925"/>
                  <a:ext cx="1893808" cy="1596684"/>
                  <a:chOff x="816822" y="1353047"/>
                  <a:chExt cx="1893808" cy="1596684"/>
                </a:xfrm>
              </p:grpSpPr>
              <p:sp>
                <p:nvSpPr>
                  <p:cNvPr id="388" name="Heart 387">
                    <a:extLst>
                      <a:ext uri="{FF2B5EF4-FFF2-40B4-BE49-F238E27FC236}">
                        <a16:creationId xmlns:a16="http://schemas.microsoft.com/office/drawing/2014/main" id="{434A568D-8E85-4232-A7C3-7432AE62C43F}"/>
                      </a:ext>
                    </a:extLst>
                  </p:cNvPr>
                  <p:cNvSpPr/>
                  <p:nvPr/>
                </p:nvSpPr>
                <p:spPr>
                  <a:xfrm rot="16036507">
                    <a:off x="965384" y="1204485"/>
                    <a:ext cx="1596684" cy="1893808"/>
                  </a:xfrm>
                  <a:prstGeom prst="heart">
                    <a:avLst/>
                  </a:prstGeom>
                  <a:solidFill>
                    <a:srgbClr val="8CFA1E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89" name="Freeform 510">
                    <a:extLst>
                      <a:ext uri="{FF2B5EF4-FFF2-40B4-BE49-F238E27FC236}">
                        <a16:creationId xmlns:a16="http://schemas.microsoft.com/office/drawing/2014/main" id="{7E1094D4-EFA4-460D-85BE-4CFFA6934328}"/>
                      </a:ext>
                    </a:extLst>
                  </p:cNvPr>
                  <p:cNvSpPr/>
                  <p:nvPr/>
                </p:nvSpPr>
                <p:spPr>
                  <a:xfrm>
                    <a:off x="1064525" y="1569493"/>
                    <a:ext cx="736979" cy="545910"/>
                  </a:xfrm>
                  <a:custGeom>
                    <a:avLst/>
                    <a:gdLst>
                      <a:gd name="connsiteX0" fmla="*/ 736979 w 736979"/>
                      <a:gd name="connsiteY0" fmla="*/ 545910 h 545910"/>
                      <a:gd name="connsiteX1" fmla="*/ 709684 w 736979"/>
                      <a:gd name="connsiteY1" fmla="*/ 368489 h 545910"/>
                      <a:gd name="connsiteX2" fmla="*/ 682388 w 736979"/>
                      <a:gd name="connsiteY2" fmla="*/ 327546 h 545910"/>
                      <a:gd name="connsiteX3" fmla="*/ 641445 w 736979"/>
                      <a:gd name="connsiteY3" fmla="*/ 300250 h 545910"/>
                      <a:gd name="connsiteX4" fmla="*/ 600502 w 736979"/>
                      <a:gd name="connsiteY4" fmla="*/ 286603 h 545910"/>
                      <a:gd name="connsiteX5" fmla="*/ 450376 w 736979"/>
                      <a:gd name="connsiteY5" fmla="*/ 300250 h 545910"/>
                      <a:gd name="connsiteX6" fmla="*/ 409433 w 736979"/>
                      <a:gd name="connsiteY6" fmla="*/ 313898 h 545910"/>
                      <a:gd name="connsiteX7" fmla="*/ 354842 w 736979"/>
                      <a:gd name="connsiteY7" fmla="*/ 327546 h 545910"/>
                      <a:gd name="connsiteX8" fmla="*/ 218365 w 736979"/>
                      <a:gd name="connsiteY8" fmla="*/ 313898 h 545910"/>
                      <a:gd name="connsiteX9" fmla="*/ 177421 w 736979"/>
                      <a:gd name="connsiteY9" fmla="*/ 300250 h 545910"/>
                      <a:gd name="connsiteX10" fmla="*/ 136478 w 736979"/>
                      <a:gd name="connsiteY10" fmla="*/ 259307 h 545910"/>
                      <a:gd name="connsiteX11" fmla="*/ 95535 w 736979"/>
                      <a:gd name="connsiteY11" fmla="*/ 232011 h 545910"/>
                      <a:gd name="connsiteX12" fmla="*/ 68239 w 736979"/>
                      <a:gd name="connsiteY12" fmla="*/ 191068 h 545910"/>
                      <a:gd name="connsiteX13" fmla="*/ 40944 w 736979"/>
                      <a:gd name="connsiteY13" fmla="*/ 109182 h 545910"/>
                      <a:gd name="connsiteX14" fmla="*/ 13648 w 736979"/>
                      <a:gd name="connsiteY14" fmla="*/ 27295 h 545910"/>
                      <a:gd name="connsiteX15" fmla="*/ 0 w 736979"/>
                      <a:gd name="connsiteY15" fmla="*/ 0 h 545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36979" h="545910">
                        <a:moveTo>
                          <a:pt x="736979" y="545910"/>
                        </a:moveTo>
                        <a:cubicBezTo>
                          <a:pt x="733065" y="506766"/>
                          <a:pt x="734277" y="417674"/>
                          <a:pt x="709684" y="368489"/>
                        </a:cubicBezTo>
                        <a:cubicBezTo>
                          <a:pt x="702348" y="353818"/>
                          <a:pt x="693986" y="339144"/>
                          <a:pt x="682388" y="327546"/>
                        </a:cubicBezTo>
                        <a:cubicBezTo>
                          <a:pt x="670790" y="315948"/>
                          <a:pt x="656116" y="307585"/>
                          <a:pt x="641445" y="300250"/>
                        </a:cubicBezTo>
                        <a:cubicBezTo>
                          <a:pt x="628578" y="293816"/>
                          <a:pt x="614150" y="291152"/>
                          <a:pt x="600502" y="286603"/>
                        </a:cubicBezTo>
                        <a:cubicBezTo>
                          <a:pt x="550460" y="291152"/>
                          <a:pt x="500119" y="293144"/>
                          <a:pt x="450376" y="300250"/>
                        </a:cubicBezTo>
                        <a:cubicBezTo>
                          <a:pt x="436135" y="302284"/>
                          <a:pt x="423265" y="309946"/>
                          <a:pt x="409433" y="313898"/>
                        </a:cubicBezTo>
                        <a:cubicBezTo>
                          <a:pt x="391398" y="319051"/>
                          <a:pt x="373039" y="322997"/>
                          <a:pt x="354842" y="327546"/>
                        </a:cubicBezTo>
                        <a:cubicBezTo>
                          <a:pt x="309350" y="322997"/>
                          <a:pt x="263553" y="320850"/>
                          <a:pt x="218365" y="313898"/>
                        </a:cubicBezTo>
                        <a:cubicBezTo>
                          <a:pt x="204146" y="311710"/>
                          <a:pt x="189391" y="308230"/>
                          <a:pt x="177421" y="300250"/>
                        </a:cubicBezTo>
                        <a:cubicBezTo>
                          <a:pt x="161362" y="289544"/>
                          <a:pt x="151305" y="271663"/>
                          <a:pt x="136478" y="259307"/>
                        </a:cubicBezTo>
                        <a:cubicBezTo>
                          <a:pt x="123877" y="248806"/>
                          <a:pt x="109183" y="241110"/>
                          <a:pt x="95535" y="232011"/>
                        </a:cubicBezTo>
                        <a:cubicBezTo>
                          <a:pt x="86436" y="218363"/>
                          <a:pt x="74901" y="206057"/>
                          <a:pt x="68239" y="191068"/>
                        </a:cubicBezTo>
                        <a:cubicBezTo>
                          <a:pt x="56554" y="164776"/>
                          <a:pt x="50042" y="136477"/>
                          <a:pt x="40944" y="109182"/>
                        </a:cubicBezTo>
                        <a:cubicBezTo>
                          <a:pt x="40943" y="109180"/>
                          <a:pt x="13649" y="27298"/>
                          <a:pt x="13648" y="27295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90" name="Freeform 511">
                    <a:extLst>
                      <a:ext uri="{FF2B5EF4-FFF2-40B4-BE49-F238E27FC236}">
                        <a16:creationId xmlns:a16="http://schemas.microsoft.com/office/drawing/2014/main" id="{D07AD9AA-4A17-4FA2-AAC0-77A115AFDFE5}"/>
                      </a:ext>
                    </a:extLst>
                  </p:cNvPr>
                  <p:cNvSpPr/>
                  <p:nvPr/>
                </p:nvSpPr>
                <p:spPr>
                  <a:xfrm>
                    <a:off x="1815152" y="2114204"/>
                    <a:ext cx="832514" cy="96733"/>
                  </a:xfrm>
                  <a:custGeom>
                    <a:avLst/>
                    <a:gdLst>
                      <a:gd name="connsiteX0" fmla="*/ 0 w 832514"/>
                      <a:gd name="connsiteY0" fmla="*/ 1199 h 96733"/>
                      <a:gd name="connsiteX1" fmla="*/ 54591 w 832514"/>
                      <a:gd name="connsiteY1" fmla="*/ 69438 h 96733"/>
                      <a:gd name="connsiteX2" fmla="*/ 163773 w 832514"/>
                      <a:gd name="connsiteY2" fmla="*/ 96733 h 96733"/>
                      <a:gd name="connsiteX3" fmla="*/ 341194 w 832514"/>
                      <a:gd name="connsiteY3" fmla="*/ 83086 h 96733"/>
                      <a:gd name="connsiteX4" fmla="*/ 382138 w 832514"/>
                      <a:gd name="connsiteY4" fmla="*/ 69438 h 96733"/>
                      <a:gd name="connsiteX5" fmla="*/ 464024 w 832514"/>
                      <a:gd name="connsiteY5" fmla="*/ 28495 h 96733"/>
                      <a:gd name="connsiteX6" fmla="*/ 723332 w 832514"/>
                      <a:gd name="connsiteY6" fmla="*/ 14847 h 96733"/>
                      <a:gd name="connsiteX7" fmla="*/ 832514 w 832514"/>
                      <a:gd name="connsiteY7" fmla="*/ 1199 h 96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2514" h="96733">
                        <a:moveTo>
                          <a:pt x="0" y="1199"/>
                        </a:moveTo>
                        <a:cubicBezTo>
                          <a:pt x="18197" y="23945"/>
                          <a:pt x="32474" y="50481"/>
                          <a:pt x="54591" y="69438"/>
                        </a:cubicBezTo>
                        <a:cubicBezTo>
                          <a:pt x="67364" y="80386"/>
                          <a:pt x="162333" y="96445"/>
                          <a:pt x="163773" y="96733"/>
                        </a:cubicBezTo>
                        <a:cubicBezTo>
                          <a:pt x="222913" y="92184"/>
                          <a:pt x="282337" y="90443"/>
                          <a:pt x="341194" y="83086"/>
                        </a:cubicBezTo>
                        <a:cubicBezTo>
                          <a:pt x="355469" y="81302"/>
                          <a:pt x="369271" y="75872"/>
                          <a:pt x="382138" y="69438"/>
                        </a:cubicBezTo>
                        <a:cubicBezTo>
                          <a:pt x="418434" y="51290"/>
                          <a:pt x="422094" y="32307"/>
                          <a:pt x="464024" y="28495"/>
                        </a:cubicBezTo>
                        <a:cubicBezTo>
                          <a:pt x="550224" y="20659"/>
                          <a:pt x="636896" y="19396"/>
                          <a:pt x="723332" y="14847"/>
                        </a:cubicBezTo>
                        <a:cubicBezTo>
                          <a:pt x="785854" y="-5994"/>
                          <a:pt x="749889" y="1199"/>
                          <a:pt x="832514" y="1199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91" name="Freeform 512">
                    <a:extLst>
                      <a:ext uri="{FF2B5EF4-FFF2-40B4-BE49-F238E27FC236}">
                        <a16:creationId xmlns:a16="http://schemas.microsoft.com/office/drawing/2014/main" id="{8089200C-2749-456D-AFEF-64E011CBF054}"/>
                      </a:ext>
                    </a:extLst>
                  </p:cNvPr>
                  <p:cNvSpPr/>
                  <p:nvPr/>
                </p:nvSpPr>
                <p:spPr>
                  <a:xfrm>
                    <a:off x="982639" y="2169994"/>
                    <a:ext cx="859809" cy="559558"/>
                  </a:xfrm>
                  <a:custGeom>
                    <a:avLst/>
                    <a:gdLst>
                      <a:gd name="connsiteX0" fmla="*/ 859809 w 859809"/>
                      <a:gd name="connsiteY0" fmla="*/ 0 h 559558"/>
                      <a:gd name="connsiteX1" fmla="*/ 764274 w 859809"/>
                      <a:gd name="connsiteY1" fmla="*/ 109182 h 559558"/>
                      <a:gd name="connsiteX2" fmla="*/ 736979 w 859809"/>
                      <a:gd name="connsiteY2" fmla="*/ 204716 h 559558"/>
                      <a:gd name="connsiteX3" fmla="*/ 709683 w 859809"/>
                      <a:gd name="connsiteY3" fmla="*/ 245660 h 559558"/>
                      <a:gd name="connsiteX4" fmla="*/ 682388 w 859809"/>
                      <a:gd name="connsiteY4" fmla="*/ 341194 h 559558"/>
                      <a:gd name="connsiteX5" fmla="*/ 532262 w 859809"/>
                      <a:gd name="connsiteY5" fmla="*/ 436728 h 559558"/>
                      <a:gd name="connsiteX6" fmla="*/ 122830 w 859809"/>
                      <a:gd name="connsiteY6" fmla="*/ 450376 h 559558"/>
                      <a:gd name="connsiteX7" fmla="*/ 54591 w 859809"/>
                      <a:gd name="connsiteY7" fmla="*/ 504967 h 559558"/>
                      <a:gd name="connsiteX8" fmla="*/ 0 w 859809"/>
                      <a:gd name="connsiteY8" fmla="*/ 559558 h 559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9809" h="559558">
                        <a:moveTo>
                          <a:pt x="859809" y="0"/>
                        </a:moveTo>
                        <a:cubicBezTo>
                          <a:pt x="824238" y="35571"/>
                          <a:pt x="786842" y="64045"/>
                          <a:pt x="764274" y="109182"/>
                        </a:cubicBezTo>
                        <a:cubicBezTo>
                          <a:pt x="737723" y="162283"/>
                          <a:pt x="763207" y="143518"/>
                          <a:pt x="736979" y="204716"/>
                        </a:cubicBezTo>
                        <a:cubicBezTo>
                          <a:pt x="730518" y="219793"/>
                          <a:pt x="718782" y="232012"/>
                          <a:pt x="709683" y="245660"/>
                        </a:cubicBezTo>
                        <a:cubicBezTo>
                          <a:pt x="708668" y="249718"/>
                          <a:pt x="689603" y="331918"/>
                          <a:pt x="682388" y="341194"/>
                        </a:cubicBezTo>
                        <a:cubicBezTo>
                          <a:pt x="627483" y="411785"/>
                          <a:pt x="612282" y="432155"/>
                          <a:pt x="532262" y="436728"/>
                        </a:cubicBezTo>
                        <a:cubicBezTo>
                          <a:pt x="395931" y="444518"/>
                          <a:pt x="259307" y="445827"/>
                          <a:pt x="122830" y="450376"/>
                        </a:cubicBezTo>
                        <a:cubicBezTo>
                          <a:pt x="43121" y="476946"/>
                          <a:pt x="116322" y="443235"/>
                          <a:pt x="54591" y="504967"/>
                        </a:cubicBezTo>
                        <a:cubicBezTo>
                          <a:pt x="-11286" y="570845"/>
                          <a:pt x="31198" y="497164"/>
                          <a:pt x="0" y="55955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92" name="Freeform 513">
                    <a:extLst>
                      <a:ext uri="{FF2B5EF4-FFF2-40B4-BE49-F238E27FC236}">
                        <a16:creationId xmlns:a16="http://schemas.microsoft.com/office/drawing/2014/main" id="{072EB0B9-944E-4FC2-8FB1-AEBCD90DE788}"/>
                      </a:ext>
                    </a:extLst>
                  </p:cNvPr>
                  <p:cNvSpPr/>
                  <p:nvPr/>
                </p:nvSpPr>
                <p:spPr>
                  <a:xfrm>
                    <a:off x="1856096" y="2224585"/>
                    <a:ext cx="138193" cy="532263"/>
                  </a:xfrm>
                  <a:custGeom>
                    <a:avLst/>
                    <a:gdLst>
                      <a:gd name="connsiteX0" fmla="*/ 0 w 138193"/>
                      <a:gd name="connsiteY0" fmla="*/ 0 h 532263"/>
                      <a:gd name="connsiteX1" fmla="*/ 13647 w 138193"/>
                      <a:gd name="connsiteY1" fmla="*/ 95534 h 532263"/>
                      <a:gd name="connsiteX2" fmla="*/ 95534 w 138193"/>
                      <a:gd name="connsiteY2" fmla="*/ 218364 h 532263"/>
                      <a:gd name="connsiteX3" fmla="*/ 136477 w 138193"/>
                      <a:gd name="connsiteY3" fmla="*/ 300251 h 532263"/>
                      <a:gd name="connsiteX4" fmla="*/ 136477 w 138193"/>
                      <a:gd name="connsiteY4" fmla="*/ 532263 h 532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193" h="532263">
                        <a:moveTo>
                          <a:pt x="0" y="0"/>
                        </a:moveTo>
                        <a:cubicBezTo>
                          <a:pt x="4549" y="31845"/>
                          <a:pt x="2100" y="65510"/>
                          <a:pt x="13647" y="95534"/>
                        </a:cubicBezTo>
                        <a:cubicBezTo>
                          <a:pt x="13651" y="95544"/>
                          <a:pt x="81883" y="197888"/>
                          <a:pt x="95534" y="218364"/>
                        </a:cubicBezTo>
                        <a:cubicBezTo>
                          <a:pt x="111074" y="241675"/>
                          <a:pt x="134950" y="269711"/>
                          <a:pt x="136477" y="300251"/>
                        </a:cubicBezTo>
                        <a:cubicBezTo>
                          <a:pt x="140339" y="377492"/>
                          <a:pt x="136477" y="454926"/>
                          <a:pt x="136477" y="532263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93" name="Freeform 514">
                    <a:extLst>
                      <a:ext uri="{FF2B5EF4-FFF2-40B4-BE49-F238E27FC236}">
                        <a16:creationId xmlns:a16="http://schemas.microsoft.com/office/drawing/2014/main" id="{87C4ADBF-8A6D-4C03-98AC-B5B32280E42F}"/>
                      </a:ext>
                    </a:extLst>
                  </p:cNvPr>
                  <p:cNvSpPr/>
                  <p:nvPr/>
                </p:nvSpPr>
                <p:spPr>
                  <a:xfrm>
                    <a:off x="1828800" y="1637731"/>
                    <a:ext cx="218364" cy="504968"/>
                  </a:xfrm>
                  <a:custGeom>
                    <a:avLst/>
                    <a:gdLst>
                      <a:gd name="connsiteX0" fmla="*/ 0 w 218364"/>
                      <a:gd name="connsiteY0" fmla="*/ 504968 h 504968"/>
                      <a:gd name="connsiteX1" fmla="*/ 191069 w 218364"/>
                      <a:gd name="connsiteY1" fmla="*/ 464024 h 504968"/>
                      <a:gd name="connsiteX2" fmla="*/ 218364 w 218364"/>
                      <a:gd name="connsiteY2" fmla="*/ 423081 h 504968"/>
                      <a:gd name="connsiteX3" fmla="*/ 191069 w 218364"/>
                      <a:gd name="connsiteY3" fmla="*/ 327547 h 504968"/>
                      <a:gd name="connsiteX4" fmla="*/ 150125 w 218364"/>
                      <a:gd name="connsiteY4" fmla="*/ 300251 h 504968"/>
                      <a:gd name="connsiteX5" fmla="*/ 136478 w 218364"/>
                      <a:gd name="connsiteY5" fmla="*/ 259308 h 504968"/>
                      <a:gd name="connsiteX6" fmla="*/ 109182 w 218364"/>
                      <a:gd name="connsiteY6" fmla="*/ 218365 h 504968"/>
                      <a:gd name="connsiteX7" fmla="*/ 136478 w 218364"/>
                      <a:gd name="connsiteY7" fmla="*/ 27296 h 504968"/>
                      <a:gd name="connsiteX8" fmla="*/ 163773 w 218364"/>
                      <a:gd name="connsiteY8" fmla="*/ 0 h 504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8364" h="504968">
                        <a:moveTo>
                          <a:pt x="0" y="504968"/>
                        </a:moveTo>
                        <a:cubicBezTo>
                          <a:pt x="73509" y="498285"/>
                          <a:pt x="138659" y="516434"/>
                          <a:pt x="191069" y="464024"/>
                        </a:cubicBezTo>
                        <a:cubicBezTo>
                          <a:pt x="202667" y="452426"/>
                          <a:pt x="209266" y="436729"/>
                          <a:pt x="218364" y="423081"/>
                        </a:cubicBezTo>
                        <a:cubicBezTo>
                          <a:pt x="217473" y="419518"/>
                          <a:pt x="198187" y="336445"/>
                          <a:pt x="191069" y="327547"/>
                        </a:cubicBezTo>
                        <a:cubicBezTo>
                          <a:pt x="180822" y="314739"/>
                          <a:pt x="163773" y="309350"/>
                          <a:pt x="150125" y="300251"/>
                        </a:cubicBezTo>
                        <a:cubicBezTo>
                          <a:pt x="145576" y="286603"/>
                          <a:pt x="142912" y="272175"/>
                          <a:pt x="136478" y="259308"/>
                        </a:cubicBezTo>
                        <a:cubicBezTo>
                          <a:pt x="129143" y="244637"/>
                          <a:pt x="110351" y="234726"/>
                          <a:pt x="109182" y="218365"/>
                        </a:cubicBezTo>
                        <a:cubicBezTo>
                          <a:pt x="109056" y="216596"/>
                          <a:pt x="111256" y="69333"/>
                          <a:pt x="136478" y="27296"/>
                        </a:cubicBezTo>
                        <a:cubicBezTo>
                          <a:pt x="143098" y="16262"/>
                          <a:pt x="154675" y="9099"/>
                          <a:pt x="163773" y="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sp>
              <p:nvSpPr>
                <p:cNvPr id="387" name="Freeform 508">
                  <a:extLst>
                    <a:ext uri="{FF2B5EF4-FFF2-40B4-BE49-F238E27FC236}">
                      <a16:creationId xmlns:a16="http://schemas.microsoft.com/office/drawing/2014/main" id="{C689D4F1-71A2-41A1-9C4F-D4AD39C71234}"/>
                    </a:ext>
                  </a:extLst>
                </p:cNvPr>
                <p:cNvSpPr/>
                <p:nvPr/>
              </p:nvSpPr>
              <p:spPr>
                <a:xfrm>
                  <a:off x="4657820" y="5363570"/>
                  <a:ext cx="442241" cy="108189"/>
                </a:xfrm>
                <a:custGeom>
                  <a:avLst/>
                  <a:gdLst>
                    <a:gd name="connsiteX0" fmla="*/ 464024 w 464024"/>
                    <a:gd name="connsiteY0" fmla="*/ 40943 h 122830"/>
                    <a:gd name="connsiteX1" fmla="*/ 395785 w 464024"/>
                    <a:gd name="connsiteY1" fmla="*/ 13647 h 122830"/>
                    <a:gd name="connsiteX2" fmla="*/ 354842 w 464024"/>
                    <a:gd name="connsiteY2" fmla="*/ 0 h 122830"/>
                    <a:gd name="connsiteX3" fmla="*/ 218364 w 464024"/>
                    <a:gd name="connsiteY3" fmla="*/ 13647 h 122830"/>
                    <a:gd name="connsiteX4" fmla="*/ 95534 w 464024"/>
                    <a:gd name="connsiteY4" fmla="*/ 95534 h 122830"/>
                    <a:gd name="connsiteX5" fmla="*/ 54591 w 464024"/>
                    <a:gd name="connsiteY5" fmla="*/ 122830 h 122830"/>
                    <a:gd name="connsiteX6" fmla="*/ 0 w 464024"/>
                    <a:gd name="connsiteY6" fmla="*/ 122830 h 122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4024" h="122830">
                      <a:moveTo>
                        <a:pt x="464024" y="40943"/>
                      </a:moveTo>
                      <a:cubicBezTo>
                        <a:pt x="441278" y="31844"/>
                        <a:pt x="418724" y="22249"/>
                        <a:pt x="395785" y="13647"/>
                      </a:cubicBezTo>
                      <a:cubicBezTo>
                        <a:pt x="382315" y="8596"/>
                        <a:pt x="369228" y="0"/>
                        <a:pt x="354842" y="0"/>
                      </a:cubicBezTo>
                      <a:cubicBezTo>
                        <a:pt x="309122" y="0"/>
                        <a:pt x="263857" y="9098"/>
                        <a:pt x="218364" y="13647"/>
                      </a:cubicBezTo>
                      <a:lnTo>
                        <a:pt x="95534" y="95534"/>
                      </a:lnTo>
                      <a:cubicBezTo>
                        <a:pt x="81886" y="104633"/>
                        <a:pt x="70994" y="122830"/>
                        <a:pt x="54591" y="122830"/>
                      </a:cubicBezTo>
                      <a:lnTo>
                        <a:pt x="0" y="12283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6"/>
                </a:p>
              </p:txBody>
            </p:sp>
          </p:grpSp>
          <p:grpSp>
            <p:nvGrpSpPr>
              <p:cNvPr id="374" name="Group 373">
                <a:extLst>
                  <a:ext uri="{FF2B5EF4-FFF2-40B4-BE49-F238E27FC236}">
                    <a16:creationId xmlns:a16="http://schemas.microsoft.com/office/drawing/2014/main" id="{35DCA138-F9F6-44E6-87E6-5DC097735F7B}"/>
                  </a:ext>
                </a:extLst>
              </p:cNvPr>
              <p:cNvGrpSpPr/>
              <p:nvPr/>
            </p:nvGrpSpPr>
            <p:grpSpPr>
              <a:xfrm rot="10800000">
                <a:off x="7940089" y="4339427"/>
                <a:ext cx="1893808" cy="1596684"/>
                <a:chOff x="4142148" y="4572925"/>
                <a:chExt cx="1893808" cy="1596684"/>
              </a:xfrm>
            </p:grpSpPr>
            <p:grpSp>
              <p:nvGrpSpPr>
                <p:cNvPr id="378" name="Group 377">
                  <a:extLst>
                    <a:ext uri="{FF2B5EF4-FFF2-40B4-BE49-F238E27FC236}">
                      <a16:creationId xmlns:a16="http://schemas.microsoft.com/office/drawing/2014/main" id="{A61B06FC-B5E3-4AB2-B073-785C49EAFBC5}"/>
                    </a:ext>
                  </a:extLst>
                </p:cNvPr>
                <p:cNvGrpSpPr/>
                <p:nvPr/>
              </p:nvGrpSpPr>
              <p:grpSpPr>
                <a:xfrm>
                  <a:off x="4142148" y="4572925"/>
                  <a:ext cx="1893808" cy="1596684"/>
                  <a:chOff x="816822" y="1353047"/>
                  <a:chExt cx="1893808" cy="1596684"/>
                </a:xfrm>
              </p:grpSpPr>
              <p:sp>
                <p:nvSpPr>
                  <p:cNvPr id="380" name="Heart 379">
                    <a:extLst>
                      <a:ext uri="{FF2B5EF4-FFF2-40B4-BE49-F238E27FC236}">
                        <a16:creationId xmlns:a16="http://schemas.microsoft.com/office/drawing/2014/main" id="{686C47EF-AEE8-4BE4-8C9B-74190BE9099C}"/>
                      </a:ext>
                    </a:extLst>
                  </p:cNvPr>
                  <p:cNvSpPr/>
                  <p:nvPr/>
                </p:nvSpPr>
                <p:spPr>
                  <a:xfrm rot="16036507">
                    <a:off x="965384" y="1204485"/>
                    <a:ext cx="1596684" cy="1893808"/>
                  </a:xfrm>
                  <a:prstGeom prst="heart">
                    <a:avLst/>
                  </a:prstGeom>
                  <a:solidFill>
                    <a:srgbClr val="8CFA1E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81" name="Freeform 502">
                    <a:extLst>
                      <a:ext uri="{FF2B5EF4-FFF2-40B4-BE49-F238E27FC236}">
                        <a16:creationId xmlns:a16="http://schemas.microsoft.com/office/drawing/2014/main" id="{95C0DB89-3A86-4AF7-9643-C624906DE85C}"/>
                      </a:ext>
                    </a:extLst>
                  </p:cNvPr>
                  <p:cNvSpPr/>
                  <p:nvPr/>
                </p:nvSpPr>
                <p:spPr>
                  <a:xfrm>
                    <a:off x="1064525" y="1569493"/>
                    <a:ext cx="736979" cy="545910"/>
                  </a:xfrm>
                  <a:custGeom>
                    <a:avLst/>
                    <a:gdLst>
                      <a:gd name="connsiteX0" fmla="*/ 736979 w 736979"/>
                      <a:gd name="connsiteY0" fmla="*/ 545910 h 545910"/>
                      <a:gd name="connsiteX1" fmla="*/ 709684 w 736979"/>
                      <a:gd name="connsiteY1" fmla="*/ 368489 h 545910"/>
                      <a:gd name="connsiteX2" fmla="*/ 682388 w 736979"/>
                      <a:gd name="connsiteY2" fmla="*/ 327546 h 545910"/>
                      <a:gd name="connsiteX3" fmla="*/ 641445 w 736979"/>
                      <a:gd name="connsiteY3" fmla="*/ 300250 h 545910"/>
                      <a:gd name="connsiteX4" fmla="*/ 600502 w 736979"/>
                      <a:gd name="connsiteY4" fmla="*/ 286603 h 545910"/>
                      <a:gd name="connsiteX5" fmla="*/ 450376 w 736979"/>
                      <a:gd name="connsiteY5" fmla="*/ 300250 h 545910"/>
                      <a:gd name="connsiteX6" fmla="*/ 409433 w 736979"/>
                      <a:gd name="connsiteY6" fmla="*/ 313898 h 545910"/>
                      <a:gd name="connsiteX7" fmla="*/ 354842 w 736979"/>
                      <a:gd name="connsiteY7" fmla="*/ 327546 h 545910"/>
                      <a:gd name="connsiteX8" fmla="*/ 218365 w 736979"/>
                      <a:gd name="connsiteY8" fmla="*/ 313898 h 545910"/>
                      <a:gd name="connsiteX9" fmla="*/ 177421 w 736979"/>
                      <a:gd name="connsiteY9" fmla="*/ 300250 h 545910"/>
                      <a:gd name="connsiteX10" fmla="*/ 136478 w 736979"/>
                      <a:gd name="connsiteY10" fmla="*/ 259307 h 545910"/>
                      <a:gd name="connsiteX11" fmla="*/ 95535 w 736979"/>
                      <a:gd name="connsiteY11" fmla="*/ 232011 h 545910"/>
                      <a:gd name="connsiteX12" fmla="*/ 68239 w 736979"/>
                      <a:gd name="connsiteY12" fmla="*/ 191068 h 545910"/>
                      <a:gd name="connsiteX13" fmla="*/ 40944 w 736979"/>
                      <a:gd name="connsiteY13" fmla="*/ 109182 h 545910"/>
                      <a:gd name="connsiteX14" fmla="*/ 13648 w 736979"/>
                      <a:gd name="connsiteY14" fmla="*/ 27295 h 545910"/>
                      <a:gd name="connsiteX15" fmla="*/ 0 w 736979"/>
                      <a:gd name="connsiteY15" fmla="*/ 0 h 545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36979" h="545910">
                        <a:moveTo>
                          <a:pt x="736979" y="545910"/>
                        </a:moveTo>
                        <a:cubicBezTo>
                          <a:pt x="733065" y="506766"/>
                          <a:pt x="734277" y="417674"/>
                          <a:pt x="709684" y="368489"/>
                        </a:cubicBezTo>
                        <a:cubicBezTo>
                          <a:pt x="702348" y="353818"/>
                          <a:pt x="693986" y="339144"/>
                          <a:pt x="682388" y="327546"/>
                        </a:cubicBezTo>
                        <a:cubicBezTo>
                          <a:pt x="670790" y="315948"/>
                          <a:pt x="656116" y="307585"/>
                          <a:pt x="641445" y="300250"/>
                        </a:cubicBezTo>
                        <a:cubicBezTo>
                          <a:pt x="628578" y="293816"/>
                          <a:pt x="614150" y="291152"/>
                          <a:pt x="600502" y="286603"/>
                        </a:cubicBezTo>
                        <a:cubicBezTo>
                          <a:pt x="550460" y="291152"/>
                          <a:pt x="500119" y="293144"/>
                          <a:pt x="450376" y="300250"/>
                        </a:cubicBezTo>
                        <a:cubicBezTo>
                          <a:pt x="436135" y="302284"/>
                          <a:pt x="423265" y="309946"/>
                          <a:pt x="409433" y="313898"/>
                        </a:cubicBezTo>
                        <a:cubicBezTo>
                          <a:pt x="391398" y="319051"/>
                          <a:pt x="373039" y="322997"/>
                          <a:pt x="354842" y="327546"/>
                        </a:cubicBezTo>
                        <a:cubicBezTo>
                          <a:pt x="309350" y="322997"/>
                          <a:pt x="263553" y="320850"/>
                          <a:pt x="218365" y="313898"/>
                        </a:cubicBezTo>
                        <a:cubicBezTo>
                          <a:pt x="204146" y="311710"/>
                          <a:pt x="189391" y="308230"/>
                          <a:pt x="177421" y="300250"/>
                        </a:cubicBezTo>
                        <a:cubicBezTo>
                          <a:pt x="161362" y="289544"/>
                          <a:pt x="151305" y="271663"/>
                          <a:pt x="136478" y="259307"/>
                        </a:cubicBezTo>
                        <a:cubicBezTo>
                          <a:pt x="123877" y="248806"/>
                          <a:pt x="109183" y="241110"/>
                          <a:pt x="95535" y="232011"/>
                        </a:cubicBezTo>
                        <a:cubicBezTo>
                          <a:pt x="86436" y="218363"/>
                          <a:pt x="74901" y="206057"/>
                          <a:pt x="68239" y="191068"/>
                        </a:cubicBezTo>
                        <a:cubicBezTo>
                          <a:pt x="56554" y="164776"/>
                          <a:pt x="50042" y="136477"/>
                          <a:pt x="40944" y="109182"/>
                        </a:cubicBezTo>
                        <a:cubicBezTo>
                          <a:pt x="40943" y="109180"/>
                          <a:pt x="13649" y="27298"/>
                          <a:pt x="13648" y="27295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82" name="Freeform 503">
                    <a:extLst>
                      <a:ext uri="{FF2B5EF4-FFF2-40B4-BE49-F238E27FC236}">
                        <a16:creationId xmlns:a16="http://schemas.microsoft.com/office/drawing/2014/main" id="{AE58CFA9-F149-47A3-AC5B-6BF106E0080D}"/>
                      </a:ext>
                    </a:extLst>
                  </p:cNvPr>
                  <p:cNvSpPr/>
                  <p:nvPr/>
                </p:nvSpPr>
                <p:spPr>
                  <a:xfrm>
                    <a:off x="1815152" y="2114204"/>
                    <a:ext cx="832514" cy="96733"/>
                  </a:xfrm>
                  <a:custGeom>
                    <a:avLst/>
                    <a:gdLst>
                      <a:gd name="connsiteX0" fmla="*/ 0 w 832514"/>
                      <a:gd name="connsiteY0" fmla="*/ 1199 h 96733"/>
                      <a:gd name="connsiteX1" fmla="*/ 54591 w 832514"/>
                      <a:gd name="connsiteY1" fmla="*/ 69438 h 96733"/>
                      <a:gd name="connsiteX2" fmla="*/ 163773 w 832514"/>
                      <a:gd name="connsiteY2" fmla="*/ 96733 h 96733"/>
                      <a:gd name="connsiteX3" fmla="*/ 341194 w 832514"/>
                      <a:gd name="connsiteY3" fmla="*/ 83086 h 96733"/>
                      <a:gd name="connsiteX4" fmla="*/ 382138 w 832514"/>
                      <a:gd name="connsiteY4" fmla="*/ 69438 h 96733"/>
                      <a:gd name="connsiteX5" fmla="*/ 464024 w 832514"/>
                      <a:gd name="connsiteY5" fmla="*/ 28495 h 96733"/>
                      <a:gd name="connsiteX6" fmla="*/ 723332 w 832514"/>
                      <a:gd name="connsiteY6" fmla="*/ 14847 h 96733"/>
                      <a:gd name="connsiteX7" fmla="*/ 832514 w 832514"/>
                      <a:gd name="connsiteY7" fmla="*/ 1199 h 96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2514" h="96733">
                        <a:moveTo>
                          <a:pt x="0" y="1199"/>
                        </a:moveTo>
                        <a:cubicBezTo>
                          <a:pt x="18197" y="23945"/>
                          <a:pt x="32474" y="50481"/>
                          <a:pt x="54591" y="69438"/>
                        </a:cubicBezTo>
                        <a:cubicBezTo>
                          <a:pt x="67364" y="80386"/>
                          <a:pt x="162333" y="96445"/>
                          <a:pt x="163773" y="96733"/>
                        </a:cubicBezTo>
                        <a:cubicBezTo>
                          <a:pt x="222913" y="92184"/>
                          <a:pt x="282337" y="90443"/>
                          <a:pt x="341194" y="83086"/>
                        </a:cubicBezTo>
                        <a:cubicBezTo>
                          <a:pt x="355469" y="81302"/>
                          <a:pt x="369271" y="75872"/>
                          <a:pt x="382138" y="69438"/>
                        </a:cubicBezTo>
                        <a:cubicBezTo>
                          <a:pt x="418434" y="51290"/>
                          <a:pt x="422094" y="32307"/>
                          <a:pt x="464024" y="28495"/>
                        </a:cubicBezTo>
                        <a:cubicBezTo>
                          <a:pt x="550224" y="20659"/>
                          <a:pt x="636896" y="19396"/>
                          <a:pt x="723332" y="14847"/>
                        </a:cubicBezTo>
                        <a:cubicBezTo>
                          <a:pt x="785854" y="-5994"/>
                          <a:pt x="749889" y="1199"/>
                          <a:pt x="832514" y="1199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83" name="Freeform 504">
                    <a:extLst>
                      <a:ext uri="{FF2B5EF4-FFF2-40B4-BE49-F238E27FC236}">
                        <a16:creationId xmlns:a16="http://schemas.microsoft.com/office/drawing/2014/main" id="{B2AA28EA-9A3B-40D1-8C61-812417CFD5FD}"/>
                      </a:ext>
                    </a:extLst>
                  </p:cNvPr>
                  <p:cNvSpPr/>
                  <p:nvPr/>
                </p:nvSpPr>
                <p:spPr>
                  <a:xfrm>
                    <a:off x="982639" y="2169994"/>
                    <a:ext cx="859809" cy="559558"/>
                  </a:xfrm>
                  <a:custGeom>
                    <a:avLst/>
                    <a:gdLst>
                      <a:gd name="connsiteX0" fmla="*/ 859809 w 859809"/>
                      <a:gd name="connsiteY0" fmla="*/ 0 h 559558"/>
                      <a:gd name="connsiteX1" fmla="*/ 764274 w 859809"/>
                      <a:gd name="connsiteY1" fmla="*/ 109182 h 559558"/>
                      <a:gd name="connsiteX2" fmla="*/ 736979 w 859809"/>
                      <a:gd name="connsiteY2" fmla="*/ 204716 h 559558"/>
                      <a:gd name="connsiteX3" fmla="*/ 709683 w 859809"/>
                      <a:gd name="connsiteY3" fmla="*/ 245660 h 559558"/>
                      <a:gd name="connsiteX4" fmla="*/ 682388 w 859809"/>
                      <a:gd name="connsiteY4" fmla="*/ 341194 h 559558"/>
                      <a:gd name="connsiteX5" fmla="*/ 532262 w 859809"/>
                      <a:gd name="connsiteY5" fmla="*/ 436728 h 559558"/>
                      <a:gd name="connsiteX6" fmla="*/ 122830 w 859809"/>
                      <a:gd name="connsiteY6" fmla="*/ 450376 h 559558"/>
                      <a:gd name="connsiteX7" fmla="*/ 54591 w 859809"/>
                      <a:gd name="connsiteY7" fmla="*/ 504967 h 559558"/>
                      <a:gd name="connsiteX8" fmla="*/ 0 w 859809"/>
                      <a:gd name="connsiteY8" fmla="*/ 559558 h 559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9809" h="559558">
                        <a:moveTo>
                          <a:pt x="859809" y="0"/>
                        </a:moveTo>
                        <a:cubicBezTo>
                          <a:pt x="824238" y="35571"/>
                          <a:pt x="786842" y="64045"/>
                          <a:pt x="764274" y="109182"/>
                        </a:cubicBezTo>
                        <a:cubicBezTo>
                          <a:pt x="737723" y="162283"/>
                          <a:pt x="763207" y="143518"/>
                          <a:pt x="736979" y="204716"/>
                        </a:cubicBezTo>
                        <a:cubicBezTo>
                          <a:pt x="730518" y="219793"/>
                          <a:pt x="718782" y="232012"/>
                          <a:pt x="709683" y="245660"/>
                        </a:cubicBezTo>
                        <a:cubicBezTo>
                          <a:pt x="708668" y="249718"/>
                          <a:pt x="689603" y="331918"/>
                          <a:pt x="682388" y="341194"/>
                        </a:cubicBezTo>
                        <a:cubicBezTo>
                          <a:pt x="627483" y="411785"/>
                          <a:pt x="612282" y="432155"/>
                          <a:pt x="532262" y="436728"/>
                        </a:cubicBezTo>
                        <a:cubicBezTo>
                          <a:pt x="395931" y="444518"/>
                          <a:pt x="259307" y="445827"/>
                          <a:pt x="122830" y="450376"/>
                        </a:cubicBezTo>
                        <a:cubicBezTo>
                          <a:pt x="43121" y="476946"/>
                          <a:pt x="116322" y="443235"/>
                          <a:pt x="54591" y="504967"/>
                        </a:cubicBezTo>
                        <a:cubicBezTo>
                          <a:pt x="-11286" y="570845"/>
                          <a:pt x="31198" y="497164"/>
                          <a:pt x="0" y="55955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84" name="Freeform 505">
                    <a:extLst>
                      <a:ext uri="{FF2B5EF4-FFF2-40B4-BE49-F238E27FC236}">
                        <a16:creationId xmlns:a16="http://schemas.microsoft.com/office/drawing/2014/main" id="{89756FDF-FD5A-4EC8-9251-46FA57AD796C}"/>
                      </a:ext>
                    </a:extLst>
                  </p:cNvPr>
                  <p:cNvSpPr/>
                  <p:nvPr/>
                </p:nvSpPr>
                <p:spPr>
                  <a:xfrm>
                    <a:off x="1856096" y="2224585"/>
                    <a:ext cx="138193" cy="532263"/>
                  </a:xfrm>
                  <a:custGeom>
                    <a:avLst/>
                    <a:gdLst>
                      <a:gd name="connsiteX0" fmla="*/ 0 w 138193"/>
                      <a:gd name="connsiteY0" fmla="*/ 0 h 532263"/>
                      <a:gd name="connsiteX1" fmla="*/ 13647 w 138193"/>
                      <a:gd name="connsiteY1" fmla="*/ 95534 h 532263"/>
                      <a:gd name="connsiteX2" fmla="*/ 95534 w 138193"/>
                      <a:gd name="connsiteY2" fmla="*/ 218364 h 532263"/>
                      <a:gd name="connsiteX3" fmla="*/ 136477 w 138193"/>
                      <a:gd name="connsiteY3" fmla="*/ 300251 h 532263"/>
                      <a:gd name="connsiteX4" fmla="*/ 136477 w 138193"/>
                      <a:gd name="connsiteY4" fmla="*/ 532263 h 532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193" h="532263">
                        <a:moveTo>
                          <a:pt x="0" y="0"/>
                        </a:moveTo>
                        <a:cubicBezTo>
                          <a:pt x="4549" y="31845"/>
                          <a:pt x="2100" y="65510"/>
                          <a:pt x="13647" y="95534"/>
                        </a:cubicBezTo>
                        <a:cubicBezTo>
                          <a:pt x="13651" y="95544"/>
                          <a:pt x="81883" y="197888"/>
                          <a:pt x="95534" y="218364"/>
                        </a:cubicBezTo>
                        <a:cubicBezTo>
                          <a:pt x="111074" y="241675"/>
                          <a:pt x="134950" y="269711"/>
                          <a:pt x="136477" y="300251"/>
                        </a:cubicBezTo>
                        <a:cubicBezTo>
                          <a:pt x="140339" y="377492"/>
                          <a:pt x="136477" y="454926"/>
                          <a:pt x="136477" y="532263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85" name="Freeform 506">
                    <a:extLst>
                      <a:ext uri="{FF2B5EF4-FFF2-40B4-BE49-F238E27FC236}">
                        <a16:creationId xmlns:a16="http://schemas.microsoft.com/office/drawing/2014/main" id="{7CB0A85F-7FA0-4519-ADB7-1B8AA73434F9}"/>
                      </a:ext>
                    </a:extLst>
                  </p:cNvPr>
                  <p:cNvSpPr/>
                  <p:nvPr/>
                </p:nvSpPr>
                <p:spPr>
                  <a:xfrm>
                    <a:off x="1828800" y="1637731"/>
                    <a:ext cx="218364" cy="504968"/>
                  </a:xfrm>
                  <a:custGeom>
                    <a:avLst/>
                    <a:gdLst>
                      <a:gd name="connsiteX0" fmla="*/ 0 w 218364"/>
                      <a:gd name="connsiteY0" fmla="*/ 504968 h 504968"/>
                      <a:gd name="connsiteX1" fmla="*/ 191069 w 218364"/>
                      <a:gd name="connsiteY1" fmla="*/ 464024 h 504968"/>
                      <a:gd name="connsiteX2" fmla="*/ 218364 w 218364"/>
                      <a:gd name="connsiteY2" fmla="*/ 423081 h 504968"/>
                      <a:gd name="connsiteX3" fmla="*/ 191069 w 218364"/>
                      <a:gd name="connsiteY3" fmla="*/ 327547 h 504968"/>
                      <a:gd name="connsiteX4" fmla="*/ 150125 w 218364"/>
                      <a:gd name="connsiteY4" fmla="*/ 300251 h 504968"/>
                      <a:gd name="connsiteX5" fmla="*/ 136478 w 218364"/>
                      <a:gd name="connsiteY5" fmla="*/ 259308 h 504968"/>
                      <a:gd name="connsiteX6" fmla="*/ 109182 w 218364"/>
                      <a:gd name="connsiteY6" fmla="*/ 218365 h 504968"/>
                      <a:gd name="connsiteX7" fmla="*/ 136478 w 218364"/>
                      <a:gd name="connsiteY7" fmla="*/ 27296 h 504968"/>
                      <a:gd name="connsiteX8" fmla="*/ 163773 w 218364"/>
                      <a:gd name="connsiteY8" fmla="*/ 0 h 504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8364" h="504968">
                        <a:moveTo>
                          <a:pt x="0" y="504968"/>
                        </a:moveTo>
                        <a:cubicBezTo>
                          <a:pt x="73509" y="498285"/>
                          <a:pt x="138659" y="516434"/>
                          <a:pt x="191069" y="464024"/>
                        </a:cubicBezTo>
                        <a:cubicBezTo>
                          <a:pt x="202667" y="452426"/>
                          <a:pt x="209266" y="436729"/>
                          <a:pt x="218364" y="423081"/>
                        </a:cubicBezTo>
                        <a:cubicBezTo>
                          <a:pt x="217473" y="419518"/>
                          <a:pt x="198187" y="336445"/>
                          <a:pt x="191069" y="327547"/>
                        </a:cubicBezTo>
                        <a:cubicBezTo>
                          <a:pt x="180822" y="314739"/>
                          <a:pt x="163773" y="309350"/>
                          <a:pt x="150125" y="300251"/>
                        </a:cubicBezTo>
                        <a:cubicBezTo>
                          <a:pt x="145576" y="286603"/>
                          <a:pt x="142912" y="272175"/>
                          <a:pt x="136478" y="259308"/>
                        </a:cubicBezTo>
                        <a:cubicBezTo>
                          <a:pt x="129143" y="244637"/>
                          <a:pt x="110351" y="234726"/>
                          <a:pt x="109182" y="218365"/>
                        </a:cubicBezTo>
                        <a:cubicBezTo>
                          <a:pt x="109056" y="216596"/>
                          <a:pt x="111256" y="69333"/>
                          <a:pt x="136478" y="27296"/>
                        </a:cubicBezTo>
                        <a:cubicBezTo>
                          <a:pt x="143098" y="16262"/>
                          <a:pt x="154675" y="9099"/>
                          <a:pt x="163773" y="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sp>
              <p:nvSpPr>
                <p:cNvPr id="379" name="Freeform 500">
                  <a:extLst>
                    <a:ext uri="{FF2B5EF4-FFF2-40B4-BE49-F238E27FC236}">
                      <a16:creationId xmlns:a16="http://schemas.microsoft.com/office/drawing/2014/main" id="{E51D2688-37EB-4378-9570-2A6EBE905155}"/>
                    </a:ext>
                  </a:extLst>
                </p:cNvPr>
                <p:cNvSpPr/>
                <p:nvPr/>
              </p:nvSpPr>
              <p:spPr>
                <a:xfrm>
                  <a:off x="4657820" y="5363570"/>
                  <a:ext cx="442241" cy="108189"/>
                </a:xfrm>
                <a:custGeom>
                  <a:avLst/>
                  <a:gdLst>
                    <a:gd name="connsiteX0" fmla="*/ 464024 w 464024"/>
                    <a:gd name="connsiteY0" fmla="*/ 40943 h 122830"/>
                    <a:gd name="connsiteX1" fmla="*/ 395785 w 464024"/>
                    <a:gd name="connsiteY1" fmla="*/ 13647 h 122830"/>
                    <a:gd name="connsiteX2" fmla="*/ 354842 w 464024"/>
                    <a:gd name="connsiteY2" fmla="*/ 0 h 122830"/>
                    <a:gd name="connsiteX3" fmla="*/ 218364 w 464024"/>
                    <a:gd name="connsiteY3" fmla="*/ 13647 h 122830"/>
                    <a:gd name="connsiteX4" fmla="*/ 95534 w 464024"/>
                    <a:gd name="connsiteY4" fmla="*/ 95534 h 122830"/>
                    <a:gd name="connsiteX5" fmla="*/ 54591 w 464024"/>
                    <a:gd name="connsiteY5" fmla="*/ 122830 h 122830"/>
                    <a:gd name="connsiteX6" fmla="*/ 0 w 464024"/>
                    <a:gd name="connsiteY6" fmla="*/ 122830 h 122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4024" h="122830">
                      <a:moveTo>
                        <a:pt x="464024" y="40943"/>
                      </a:moveTo>
                      <a:cubicBezTo>
                        <a:pt x="441278" y="31844"/>
                        <a:pt x="418724" y="22249"/>
                        <a:pt x="395785" y="13647"/>
                      </a:cubicBezTo>
                      <a:cubicBezTo>
                        <a:pt x="382315" y="8596"/>
                        <a:pt x="369228" y="0"/>
                        <a:pt x="354842" y="0"/>
                      </a:cubicBezTo>
                      <a:cubicBezTo>
                        <a:pt x="309122" y="0"/>
                        <a:pt x="263857" y="9098"/>
                        <a:pt x="218364" y="13647"/>
                      </a:cubicBezTo>
                      <a:lnTo>
                        <a:pt x="95534" y="95534"/>
                      </a:lnTo>
                      <a:cubicBezTo>
                        <a:pt x="81886" y="104633"/>
                        <a:pt x="70994" y="122830"/>
                        <a:pt x="54591" y="122830"/>
                      </a:cubicBezTo>
                      <a:lnTo>
                        <a:pt x="0" y="12283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6"/>
                </a:p>
              </p:txBody>
            </p:sp>
          </p:grpSp>
          <p:sp>
            <p:nvSpPr>
              <p:cNvPr id="375" name="Freeform 496">
                <a:extLst>
                  <a:ext uri="{FF2B5EF4-FFF2-40B4-BE49-F238E27FC236}">
                    <a16:creationId xmlns:a16="http://schemas.microsoft.com/office/drawing/2014/main" id="{647B488B-63D9-499D-B24E-4FCDC744508F}"/>
                  </a:ext>
                </a:extLst>
              </p:cNvPr>
              <p:cNvSpPr/>
              <p:nvPr/>
            </p:nvSpPr>
            <p:spPr>
              <a:xfrm>
                <a:off x="3155118" y="5994546"/>
                <a:ext cx="7710985" cy="327547"/>
              </a:xfrm>
              <a:custGeom>
                <a:avLst/>
                <a:gdLst>
                  <a:gd name="connsiteX0" fmla="*/ 0 w 7710985"/>
                  <a:gd name="connsiteY0" fmla="*/ 191069 h 327547"/>
                  <a:gd name="connsiteX1" fmla="*/ 177421 w 7710985"/>
                  <a:gd name="connsiteY1" fmla="*/ 232012 h 327547"/>
                  <a:gd name="connsiteX2" fmla="*/ 218364 w 7710985"/>
                  <a:gd name="connsiteY2" fmla="*/ 245660 h 327547"/>
                  <a:gd name="connsiteX3" fmla="*/ 259308 w 7710985"/>
                  <a:gd name="connsiteY3" fmla="*/ 259308 h 327547"/>
                  <a:gd name="connsiteX4" fmla="*/ 300251 w 7710985"/>
                  <a:gd name="connsiteY4" fmla="*/ 286603 h 327547"/>
                  <a:gd name="connsiteX5" fmla="*/ 532263 w 7710985"/>
                  <a:gd name="connsiteY5" fmla="*/ 313899 h 327547"/>
                  <a:gd name="connsiteX6" fmla="*/ 750627 w 7710985"/>
                  <a:gd name="connsiteY6" fmla="*/ 300251 h 327547"/>
                  <a:gd name="connsiteX7" fmla="*/ 791570 w 7710985"/>
                  <a:gd name="connsiteY7" fmla="*/ 286603 h 327547"/>
                  <a:gd name="connsiteX8" fmla="*/ 887105 w 7710985"/>
                  <a:gd name="connsiteY8" fmla="*/ 272956 h 327547"/>
                  <a:gd name="connsiteX9" fmla="*/ 1023582 w 7710985"/>
                  <a:gd name="connsiteY9" fmla="*/ 245660 h 327547"/>
                  <a:gd name="connsiteX10" fmla="*/ 1214651 w 7710985"/>
                  <a:gd name="connsiteY10" fmla="*/ 191069 h 327547"/>
                  <a:gd name="connsiteX11" fmla="*/ 1405720 w 7710985"/>
                  <a:gd name="connsiteY11" fmla="*/ 163774 h 327547"/>
                  <a:gd name="connsiteX12" fmla="*/ 1624084 w 7710985"/>
                  <a:gd name="connsiteY12" fmla="*/ 177421 h 327547"/>
                  <a:gd name="connsiteX13" fmla="*/ 1705970 w 7710985"/>
                  <a:gd name="connsiteY13" fmla="*/ 204717 h 327547"/>
                  <a:gd name="connsiteX14" fmla="*/ 1746914 w 7710985"/>
                  <a:gd name="connsiteY14" fmla="*/ 218365 h 327547"/>
                  <a:gd name="connsiteX15" fmla="*/ 1787857 w 7710985"/>
                  <a:gd name="connsiteY15" fmla="*/ 245660 h 327547"/>
                  <a:gd name="connsiteX16" fmla="*/ 1869743 w 7710985"/>
                  <a:gd name="connsiteY16" fmla="*/ 272956 h 327547"/>
                  <a:gd name="connsiteX17" fmla="*/ 1951630 w 7710985"/>
                  <a:gd name="connsiteY17" fmla="*/ 300251 h 327547"/>
                  <a:gd name="connsiteX18" fmla="*/ 1992573 w 7710985"/>
                  <a:gd name="connsiteY18" fmla="*/ 313899 h 327547"/>
                  <a:gd name="connsiteX19" fmla="*/ 2101755 w 7710985"/>
                  <a:gd name="connsiteY19" fmla="*/ 327547 h 327547"/>
                  <a:gd name="connsiteX20" fmla="*/ 2442949 w 7710985"/>
                  <a:gd name="connsiteY20" fmla="*/ 313899 h 327547"/>
                  <a:gd name="connsiteX21" fmla="*/ 2538484 w 7710985"/>
                  <a:gd name="connsiteY21" fmla="*/ 286603 h 327547"/>
                  <a:gd name="connsiteX22" fmla="*/ 2579427 w 7710985"/>
                  <a:gd name="connsiteY22" fmla="*/ 259308 h 327547"/>
                  <a:gd name="connsiteX23" fmla="*/ 2661314 w 7710985"/>
                  <a:gd name="connsiteY23" fmla="*/ 232012 h 327547"/>
                  <a:gd name="connsiteX24" fmla="*/ 2743200 w 7710985"/>
                  <a:gd name="connsiteY24" fmla="*/ 177421 h 327547"/>
                  <a:gd name="connsiteX25" fmla="*/ 2825087 w 7710985"/>
                  <a:gd name="connsiteY25" fmla="*/ 150126 h 327547"/>
                  <a:gd name="connsiteX26" fmla="*/ 2866030 w 7710985"/>
                  <a:gd name="connsiteY26" fmla="*/ 136478 h 327547"/>
                  <a:gd name="connsiteX27" fmla="*/ 2961564 w 7710985"/>
                  <a:gd name="connsiteY27" fmla="*/ 109183 h 327547"/>
                  <a:gd name="connsiteX28" fmla="*/ 3002508 w 7710985"/>
                  <a:gd name="connsiteY28" fmla="*/ 81887 h 327547"/>
                  <a:gd name="connsiteX29" fmla="*/ 3166281 w 7710985"/>
                  <a:gd name="connsiteY29" fmla="*/ 54591 h 327547"/>
                  <a:gd name="connsiteX30" fmla="*/ 3220872 w 7710985"/>
                  <a:gd name="connsiteY30" fmla="*/ 40944 h 327547"/>
                  <a:gd name="connsiteX31" fmla="*/ 3302758 w 7710985"/>
                  <a:gd name="connsiteY31" fmla="*/ 13648 h 327547"/>
                  <a:gd name="connsiteX32" fmla="*/ 3439236 w 7710985"/>
                  <a:gd name="connsiteY32" fmla="*/ 0 h 327547"/>
                  <a:gd name="connsiteX33" fmla="*/ 3684896 w 7710985"/>
                  <a:gd name="connsiteY33" fmla="*/ 13648 h 327547"/>
                  <a:gd name="connsiteX34" fmla="*/ 3766782 w 7710985"/>
                  <a:gd name="connsiteY34" fmla="*/ 40944 h 327547"/>
                  <a:gd name="connsiteX35" fmla="*/ 3889612 w 7710985"/>
                  <a:gd name="connsiteY35" fmla="*/ 81887 h 327547"/>
                  <a:gd name="connsiteX36" fmla="*/ 3930555 w 7710985"/>
                  <a:gd name="connsiteY36" fmla="*/ 95535 h 327547"/>
                  <a:gd name="connsiteX37" fmla="*/ 3985146 w 7710985"/>
                  <a:gd name="connsiteY37" fmla="*/ 109183 h 327547"/>
                  <a:gd name="connsiteX38" fmla="*/ 4026090 w 7710985"/>
                  <a:gd name="connsiteY38" fmla="*/ 136478 h 327547"/>
                  <a:gd name="connsiteX39" fmla="*/ 4107976 w 7710985"/>
                  <a:gd name="connsiteY39" fmla="*/ 163774 h 327547"/>
                  <a:gd name="connsiteX40" fmla="*/ 4148920 w 7710985"/>
                  <a:gd name="connsiteY40" fmla="*/ 191069 h 327547"/>
                  <a:gd name="connsiteX41" fmla="*/ 4271749 w 7710985"/>
                  <a:gd name="connsiteY41" fmla="*/ 218365 h 327547"/>
                  <a:gd name="connsiteX42" fmla="*/ 4312693 w 7710985"/>
                  <a:gd name="connsiteY42" fmla="*/ 232012 h 327547"/>
                  <a:gd name="connsiteX43" fmla="*/ 4435523 w 7710985"/>
                  <a:gd name="connsiteY43" fmla="*/ 245660 h 327547"/>
                  <a:gd name="connsiteX44" fmla="*/ 4749421 w 7710985"/>
                  <a:gd name="connsiteY44" fmla="*/ 232012 h 327547"/>
                  <a:gd name="connsiteX45" fmla="*/ 4831308 w 7710985"/>
                  <a:gd name="connsiteY45" fmla="*/ 204717 h 327547"/>
                  <a:gd name="connsiteX46" fmla="*/ 4954137 w 7710985"/>
                  <a:gd name="connsiteY46" fmla="*/ 163774 h 327547"/>
                  <a:gd name="connsiteX47" fmla="*/ 5036024 w 7710985"/>
                  <a:gd name="connsiteY47" fmla="*/ 136478 h 327547"/>
                  <a:gd name="connsiteX48" fmla="*/ 5076967 w 7710985"/>
                  <a:gd name="connsiteY48" fmla="*/ 109183 h 327547"/>
                  <a:gd name="connsiteX49" fmla="*/ 5172502 w 7710985"/>
                  <a:gd name="connsiteY49" fmla="*/ 81887 h 327547"/>
                  <a:gd name="connsiteX50" fmla="*/ 5336275 w 7710985"/>
                  <a:gd name="connsiteY50" fmla="*/ 40944 h 327547"/>
                  <a:gd name="connsiteX51" fmla="*/ 5827594 w 7710985"/>
                  <a:gd name="connsiteY51" fmla="*/ 54591 h 327547"/>
                  <a:gd name="connsiteX52" fmla="*/ 5977720 w 7710985"/>
                  <a:gd name="connsiteY52" fmla="*/ 95535 h 327547"/>
                  <a:gd name="connsiteX53" fmla="*/ 6045958 w 7710985"/>
                  <a:gd name="connsiteY53" fmla="*/ 109183 h 327547"/>
                  <a:gd name="connsiteX54" fmla="*/ 6086902 w 7710985"/>
                  <a:gd name="connsiteY54" fmla="*/ 122830 h 327547"/>
                  <a:gd name="connsiteX55" fmla="*/ 6537278 w 7710985"/>
                  <a:gd name="connsiteY55" fmla="*/ 150126 h 327547"/>
                  <a:gd name="connsiteX56" fmla="*/ 6605517 w 7710985"/>
                  <a:gd name="connsiteY56" fmla="*/ 136478 h 327547"/>
                  <a:gd name="connsiteX57" fmla="*/ 6687403 w 7710985"/>
                  <a:gd name="connsiteY57" fmla="*/ 122830 h 327547"/>
                  <a:gd name="connsiteX58" fmla="*/ 6810233 w 7710985"/>
                  <a:gd name="connsiteY58" fmla="*/ 81887 h 327547"/>
                  <a:gd name="connsiteX59" fmla="*/ 6892120 w 7710985"/>
                  <a:gd name="connsiteY59" fmla="*/ 54591 h 327547"/>
                  <a:gd name="connsiteX60" fmla="*/ 6933063 w 7710985"/>
                  <a:gd name="connsiteY60" fmla="*/ 40944 h 327547"/>
                  <a:gd name="connsiteX61" fmla="*/ 6974006 w 7710985"/>
                  <a:gd name="connsiteY61" fmla="*/ 13648 h 327547"/>
                  <a:gd name="connsiteX62" fmla="*/ 7055893 w 7710985"/>
                  <a:gd name="connsiteY62" fmla="*/ 0 h 327547"/>
                  <a:gd name="connsiteX63" fmla="*/ 7451678 w 7710985"/>
                  <a:gd name="connsiteY63" fmla="*/ 13648 h 327547"/>
                  <a:gd name="connsiteX64" fmla="*/ 7588155 w 7710985"/>
                  <a:gd name="connsiteY64" fmla="*/ 40944 h 327547"/>
                  <a:gd name="connsiteX65" fmla="*/ 7629099 w 7710985"/>
                  <a:gd name="connsiteY65" fmla="*/ 68239 h 327547"/>
                  <a:gd name="connsiteX66" fmla="*/ 7710985 w 7710985"/>
                  <a:gd name="connsiteY66" fmla="*/ 95535 h 32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710985" h="327547">
                    <a:moveTo>
                      <a:pt x="0" y="191069"/>
                    </a:moveTo>
                    <a:cubicBezTo>
                      <a:pt x="124013" y="208786"/>
                      <a:pt x="65020" y="194545"/>
                      <a:pt x="177421" y="232012"/>
                    </a:cubicBezTo>
                    <a:lnTo>
                      <a:pt x="218364" y="245660"/>
                    </a:lnTo>
                    <a:cubicBezTo>
                      <a:pt x="232012" y="250209"/>
                      <a:pt x="247338" y="251328"/>
                      <a:pt x="259308" y="259308"/>
                    </a:cubicBezTo>
                    <a:cubicBezTo>
                      <a:pt x="272956" y="268406"/>
                      <a:pt x="284893" y="280844"/>
                      <a:pt x="300251" y="286603"/>
                    </a:cubicBezTo>
                    <a:cubicBezTo>
                      <a:pt x="349034" y="304897"/>
                      <a:pt x="518172" y="312725"/>
                      <a:pt x="532263" y="313899"/>
                    </a:cubicBezTo>
                    <a:cubicBezTo>
                      <a:pt x="605051" y="309350"/>
                      <a:pt x="678098" y="307886"/>
                      <a:pt x="750627" y="300251"/>
                    </a:cubicBezTo>
                    <a:cubicBezTo>
                      <a:pt x="764934" y="298745"/>
                      <a:pt x="777463" y="289424"/>
                      <a:pt x="791570" y="286603"/>
                    </a:cubicBezTo>
                    <a:cubicBezTo>
                      <a:pt x="823114" y="280294"/>
                      <a:pt x="855311" y="277847"/>
                      <a:pt x="887105" y="272956"/>
                    </a:cubicBezTo>
                    <a:cubicBezTo>
                      <a:pt x="937587" y="265190"/>
                      <a:pt x="975973" y="259942"/>
                      <a:pt x="1023582" y="245660"/>
                    </a:cubicBezTo>
                    <a:cubicBezTo>
                      <a:pt x="1088323" y="226238"/>
                      <a:pt x="1146314" y="199611"/>
                      <a:pt x="1214651" y="191069"/>
                    </a:cubicBezTo>
                    <a:cubicBezTo>
                      <a:pt x="1351291" y="173989"/>
                      <a:pt x="1287655" y="183450"/>
                      <a:pt x="1405720" y="163774"/>
                    </a:cubicBezTo>
                    <a:cubicBezTo>
                      <a:pt x="1478508" y="168323"/>
                      <a:pt x="1551823" y="167567"/>
                      <a:pt x="1624084" y="177421"/>
                    </a:cubicBezTo>
                    <a:cubicBezTo>
                      <a:pt x="1652592" y="181308"/>
                      <a:pt x="1678675" y="195618"/>
                      <a:pt x="1705970" y="204717"/>
                    </a:cubicBezTo>
                    <a:cubicBezTo>
                      <a:pt x="1719618" y="209266"/>
                      <a:pt x="1734944" y="210385"/>
                      <a:pt x="1746914" y="218365"/>
                    </a:cubicBezTo>
                    <a:cubicBezTo>
                      <a:pt x="1760562" y="227463"/>
                      <a:pt x="1772868" y="238998"/>
                      <a:pt x="1787857" y="245660"/>
                    </a:cubicBezTo>
                    <a:cubicBezTo>
                      <a:pt x="1814149" y="257345"/>
                      <a:pt x="1842448" y="263858"/>
                      <a:pt x="1869743" y="272956"/>
                    </a:cubicBezTo>
                    <a:lnTo>
                      <a:pt x="1951630" y="300251"/>
                    </a:lnTo>
                    <a:cubicBezTo>
                      <a:pt x="1965278" y="304800"/>
                      <a:pt x="1978298" y="312115"/>
                      <a:pt x="1992573" y="313899"/>
                    </a:cubicBezTo>
                    <a:lnTo>
                      <a:pt x="2101755" y="327547"/>
                    </a:lnTo>
                    <a:cubicBezTo>
                      <a:pt x="2215486" y="322998"/>
                      <a:pt x="2329396" y="321730"/>
                      <a:pt x="2442949" y="313899"/>
                    </a:cubicBezTo>
                    <a:cubicBezTo>
                      <a:pt x="2453094" y="313199"/>
                      <a:pt x="2524539" y="293575"/>
                      <a:pt x="2538484" y="286603"/>
                    </a:cubicBezTo>
                    <a:cubicBezTo>
                      <a:pt x="2553155" y="279268"/>
                      <a:pt x="2564438" y="265970"/>
                      <a:pt x="2579427" y="259308"/>
                    </a:cubicBezTo>
                    <a:cubicBezTo>
                      <a:pt x="2605719" y="247623"/>
                      <a:pt x="2637374" y="247972"/>
                      <a:pt x="2661314" y="232012"/>
                    </a:cubicBezTo>
                    <a:cubicBezTo>
                      <a:pt x="2688609" y="213815"/>
                      <a:pt x="2712078" y="187795"/>
                      <a:pt x="2743200" y="177421"/>
                    </a:cubicBezTo>
                    <a:lnTo>
                      <a:pt x="2825087" y="150126"/>
                    </a:lnTo>
                    <a:cubicBezTo>
                      <a:pt x="2838735" y="145577"/>
                      <a:pt x="2852074" y="139967"/>
                      <a:pt x="2866030" y="136478"/>
                    </a:cubicBezTo>
                    <a:cubicBezTo>
                      <a:pt x="2934577" y="119341"/>
                      <a:pt x="2902826" y="128761"/>
                      <a:pt x="2961564" y="109183"/>
                    </a:cubicBezTo>
                    <a:cubicBezTo>
                      <a:pt x="2975212" y="100084"/>
                      <a:pt x="2987150" y="87647"/>
                      <a:pt x="3002508" y="81887"/>
                    </a:cubicBezTo>
                    <a:cubicBezTo>
                      <a:pt x="3029134" y="71902"/>
                      <a:pt x="3149233" y="57690"/>
                      <a:pt x="3166281" y="54591"/>
                    </a:cubicBezTo>
                    <a:cubicBezTo>
                      <a:pt x="3184735" y="51236"/>
                      <a:pt x="3202906" y="46334"/>
                      <a:pt x="3220872" y="40944"/>
                    </a:cubicBezTo>
                    <a:cubicBezTo>
                      <a:pt x="3248430" y="32676"/>
                      <a:pt x="3274129" y="16511"/>
                      <a:pt x="3302758" y="13648"/>
                    </a:cubicBezTo>
                    <a:lnTo>
                      <a:pt x="3439236" y="0"/>
                    </a:lnTo>
                    <a:cubicBezTo>
                      <a:pt x="3521123" y="4549"/>
                      <a:pt x="3603516" y="3475"/>
                      <a:pt x="3684896" y="13648"/>
                    </a:cubicBezTo>
                    <a:cubicBezTo>
                      <a:pt x="3713446" y="17217"/>
                      <a:pt x="3739487" y="31846"/>
                      <a:pt x="3766782" y="40944"/>
                    </a:cubicBezTo>
                    <a:lnTo>
                      <a:pt x="3889612" y="81887"/>
                    </a:lnTo>
                    <a:cubicBezTo>
                      <a:pt x="3903260" y="86436"/>
                      <a:pt x="3916599" y="92046"/>
                      <a:pt x="3930555" y="95535"/>
                    </a:cubicBezTo>
                    <a:lnTo>
                      <a:pt x="3985146" y="109183"/>
                    </a:lnTo>
                    <a:cubicBezTo>
                      <a:pt x="3998794" y="118281"/>
                      <a:pt x="4011101" y="129816"/>
                      <a:pt x="4026090" y="136478"/>
                    </a:cubicBezTo>
                    <a:cubicBezTo>
                      <a:pt x="4052382" y="148163"/>
                      <a:pt x="4084036" y="147815"/>
                      <a:pt x="4107976" y="163774"/>
                    </a:cubicBezTo>
                    <a:cubicBezTo>
                      <a:pt x="4121624" y="172872"/>
                      <a:pt x="4134249" y="183734"/>
                      <a:pt x="4148920" y="191069"/>
                    </a:cubicBezTo>
                    <a:cubicBezTo>
                      <a:pt x="4185789" y="209503"/>
                      <a:pt x="4234005" y="209978"/>
                      <a:pt x="4271749" y="218365"/>
                    </a:cubicBezTo>
                    <a:cubicBezTo>
                      <a:pt x="4285793" y="221486"/>
                      <a:pt x="4298503" y="229647"/>
                      <a:pt x="4312693" y="232012"/>
                    </a:cubicBezTo>
                    <a:cubicBezTo>
                      <a:pt x="4353328" y="238784"/>
                      <a:pt x="4394580" y="241111"/>
                      <a:pt x="4435523" y="245660"/>
                    </a:cubicBezTo>
                    <a:cubicBezTo>
                      <a:pt x="4540156" y="241111"/>
                      <a:pt x="4645245" y="242789"/>
                      <a:pt x="4749421" y="232012"/>
                    </a:cubicBezTo>
                    <a:cubicBezTo>
                      <a:pt x="4778040" y="229051"/>
                      <a:pt x="4804012" y="213815"/>
                      <a:pt x="4831308" y="204717"/>
                    </a:cubicBezTo>
                    <a:lnTo>
                      <a:pt x="4954137" y="163774"/>
                    </a:lnTo>
                    <a:cubicBezTo>
                      <a:pt x="4954138" y="163774"/>
                      <a:pt x="5036023" y="136479"/>
                      <a:pt x="5036024" y="136478"/>
                    </a:cubicBezTo>
                    <a:cubicBezTo>
                      <a:pt x="5049672" y="127380"/>
                      <a:pt x="5062296" y="116518"/>
                      <a:pt x="5076967" y="109183"/>
                    </a:cubicBezTo>
                    <a:cubicBezTo>
                      <a:pt x="5099900" y="97716"/>
                      <a:pt x="5150638" y="88446"/>
                      <a:pt x="5172502" y="81887"/>
                    </a:cubicBezTo>
                    <a:cubicBezTo>
                      <a:pt x="5307672" y="41335"/>
                      <a:pt x="5200008" y="63654"/>
                      <a:pt x="5336275" y="40944"/>
                    </a:cubicBezTo>
                    <a:cubicBezTo>
                      <a:pt x="5500048" y="45493"/>
                      <a:pt x="5664137" y="43446"/>
                      <a:pt x="5827594" y="54591"/>
                    </a:cubicBezTo>
                    <a:cubicBezTo>
                      <a:pt x="5919056" y="60827"/>
                      <a:pt x="5913335" y="79438"/>
                      <a:pt x="5977720" y="95535"/>
                    </a:cubicBezTo>
                    <a:cubicBezTo>
                      <a:pt x="6000224" y="101161"/>
                      <a:pt x="6023454" y="103557"/>
                      <a:pt x="6045958" y="109183"/>
                    </a:cubicBezTo>
                    <a:cubicBezTo>
                      <a:pt x="6059915" y="112672"/>
                      <a:pt x="6072683" y="120643"/>
                      <a:pt x="6086902" y="122830"/>
                    </a:cubicBezTo>
                    <a:cubicBezTo>
                      <a:pt x="6210171" y="141794"/>
                      <a:pt x="6446683" y="146187"/>
                      <a:pt x="6537278" y="150126"/>
                    </a:cubicBezTo>
                    <a:lnTo>
                      <a:pt x="6605517" y="136478"/>
                    </a:lnTo>
                    <a:cubicBezTo>
                      <a:pt x="6632742" y="131528"/>
                      <a:pt x="6660557" y="129541"/>
                      <a:pt x="6687403" y="122830"/>
                    </a:cubicBezTo>
                    <a:cubicBezTo>
                      <a:pt x="6687422" y="122825"/>
                      <a:pt x="6789752" y="88714"/>
                      <a:pt x="6810233" y="81887"/>
                    </a:cubicBezTo>
                    <a:lnTo>
                      <a:pt x="6892120" y="54591"/>
                    </a:lnTo>
                    <a:lnTo>
                      <a:pt x="6933063" y="40944"/>
                    </a:lnTo>
                    <a:cubicBezTo>
                      <a:pt x="6946711" y="31845"/>
                      <a:pt x="6958445" y="18835"/>
                      <a:pt x="6974006" y="13648"/>
                    </a:cubicBezTo>
                    <a:cubicBezTo>
                      <a:pt x="7000258" y="4897"/>
                      <a:pt x="7028221" y="0"/>
                      <a:pt x="7055893" y="0"/>
                    </a:cubicBezTo>
                    <a:cubicBezTo>
                      <a:pt x="7187900" y="0"/>
                      <a:pt x="7319750" y="9099"/>
                      <a:pt x="7451678" y="13648"/>
                    </a:cubicBezTo>
                    <a:cubicBezTo>
                      <a:pt x="7486889" y="18678"/>
                      <a:pt x="7550041" y="21887"/>
                      <a:pt x="7588155" y="40944"/>
                    </a:cubicBezTo>
                    <a:cubicBezTo>
                      <a:pt x="7602826" y="48279"/>
                      <a:pt x="7614110" y="61577"/>
                      <a:pt x="7629099" y="68239"/>
                    </a:cubicBezTo>
                    <a:cubicBezTo>
                      <a:pt x="7655391" y="79924"/>
                      <a:pt x="7710985" y="95535"/>
                      <a:pt x="7710985" y="95535"/>
                    </a:cubicBezTo>
                  </a:path>
                </a:pathLst>
              </a:custGeom>
              <a:noFill/>
              <a:ln w="76200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6"/>
              </a:p>
            </p:txBody>
          </p:sp>
          <p:sp>
            <p:nvSpPr>
              <p:cNvPr id="376" name="Freeform 497">
                <a:extLst>
                  <a:ext uri="{FF2B5EF4-FFF2-40B4-BE49-F238E27FC236}">
                    <a16:creationId xmlns:a16="http://schemas.microsoft.com/office/drawing/2014/main" id="{C04CBC08-C0D4-425B-AF47-9B0703F6C1E5}"/>
                  </a:ext>
                </a:extLst>
              </p:cNvPr>
              <p:cNvSpPr/>
              <p:nvPr/>
            </p:nvSpPr>
            <p:spPr>
              <a:xfrm>
                <a:off x="3195848" y="6239302"/>
                <a:ext cx="7710985" cy="327547"/>
              </a:xfrm>
              <a:custGeom>
                <a:avLst/>
                <a:gdLst>
                  <a:gd name="connsiteX0" fmla="*/ 0 w 7710985"/>
                  <a:gd name="connsiteY0" fmla="*/ 191069 h 327547"/>
                  <a:gd name="connsiteX1" fmla="*/ 177421 w 7710985"/>
                  <a:gd name="connsiteY1" fmla="*/ 232012 h 327547"/>
                  <a:gd name="connsiteX2" fmla="*/ 218364 w 7710985"/>
                  <a:gd name="connsiteY2" fmla="*/ 245660 h 327547"/>
                  <a:gd name="connsiteX3" fmla="*/ 259308 w 7710985"/>
                  <a:gd name="connsiteY3" fmla="*/ 259308 h 327547"/>
                  <a:gd name="connsiteX4" fmla="*/ 300251 w 7710985"/>
                  <a:gd name="connsiteY4" fmla="*/ 286603 h 327547"/>
                  <a:gd name="connsiteX5" fmla="*/ 532263 w 7710985"/>
                  <a:gd name="connsiteY5" fmla="*/ 313899 h 327547"/>
                  <a:gd name="connsiteX6" fmla="*/ 750627 w 7710985"/>
                  <a:gd name="connsiteY6" fmla="*/ 300251 h 327547"/>
                  <a:gd name="connsiteX7" fmla="*/ 791570 w 7710985"/>
                  <a:gd name="connsiteY7" fmla="*/ 286603 h 327547"/>
                  <a:gd name="connsiteX8" fmla="*/ 887105 w 7710985"/>
                  <a:gd name="connsiteY8" fmla="*/ 272956 h 327547"/>
                  <a:gd name="connsiteX9" fmla="*/ 1023582 w 7710985"/>
                  <a:gd name="connsiteY9" fmla="*/ 245660 h 327547"/>
                  <a:gd name="connsiteX10" fmla="*/ 1214651 w 7710985"/>
                  <a:gd name="connsiteY10" fmla="*/ 191069 h 327547"/>
                  <a:gd name="connsiteX11" fmla="*/ 1405720 w 7710985"/>
                  <a:gd name="connsiteY11" fmla="*/ 163774 h 327547"/>
                  <a:gd name="connsiteX12" fmla="*/ 1624084 w 7710985"/>
                  <a:gd name="connsiteY12" fmla="*/ 177421 h 327547"/>
                  <a:gd name="connsiteX13" fmla="*/ 1705970 w 7710985"/>
                  <a:gd name="connsiteY13" fmla="*/ 204717 h 327547"/>
                  <a:gd name="connsiteX14" fmla="*/ 1746914 w 7710985"/>
                  <a:gd name="connsiteY14" fmla="*/ 218365 h 327547"/>
                  <a:gd name="connsiteX15" fmla="*/ 1787857 w 7710985"/>
                  <a:gd name="connsiteY15" fmla="*/ 245660 h 327547"/>
                  <a:gd name="connsiteX16" fmla="*/ 1869743 w 7710985"/>
                  <a:gd name="connsiteY16" fmla="*/ 272956 h 327547"/>
                  <a:gd name="connsiteX17" fmla="*/ 1951630 w 7710985"/>
                  <a:gd name="connsiteY17" fmla="*/ 300251 h 327547"/>
                  <a:gd name="connsiteX18" fmla="*/ 1992573 w 7710985"/>
                  <a:gd name="connsiteY18" fmla="*/ 313899 h 327547"/>
                  <a:gd name="connsiteX19" fmla="*/ 2101755 w 7710985"/>
                  <a:gd name="connsiteY19" fmla="*/ 327547 h 327547"/>
                  <a:gd name="connsiteX20" fmla="*/ 2442949 w 7710985"/>
                  <a:gd name="connsiteY20" fmla="*/ 313899 h 327547"/>
                  <a:gd name="connsiteX21" fmla="*/ 2538484 w 7710985"/>
                  <a:gd name="connsiteY21" fmla="*/ 286603 h 327547"/>
                  <a:gd name="connsiteX22" fmla="*/ 2579427 w 7710985"/>
                  <a:gd name="connsiteY22" fmla="*/ 259308 h 327547"/>
                  <a:gd name="connsiteX23" fmla="*/ 2661314 w 7710985"/>
                  <a:gd name="connsiteY23" fmla="*/ 232012 h 327547"/>
                  <a:gd name="connsiteX24" fmla="*/ 2743200 w 7710985"/>
                  <a:gd name="connsiteY24" fmla="*/ 177421 h 327547"/>
                  <a:gd name="connsiteX25" fmla="*/ 2825087 w 7710985"/>
                  <a:gd name="connsiteY25" fmla="*/ 150126 h 327547"/>
                  <a:gd name="connsiteX26" fmla="*/ 2866030 w 7710985"/>
                  <a:gd name="connsiteY26" fmla="*/ 136478 h 327547"/>
                  <a:gd name="connsiteX27" fmla="*/ 2961564 w 7710985"/>
                  <a:gd name="connsiteY27" fmla="*/ 109183 h 327547"/>
                  <a:gd name="connsiteX28" fmla="*/ 3002508 w 7710985"/>
                  <a:gd name="connsiteY28" fmla="*/ 81887 h 327547"/>
                  <a:gd name="connsiteX29" fmla="*/ 3166281 w 7710985"/>
                  <a:gd name="connsiteY29" fmla="*/ 54591 h 327547"/>
                  <a:gd name="connsiteX30" fmla="*/ 3220872 w 7710985"/>
                  <a:gd name="connsiteY30" fmla="*/ 40944 h 327547"/>
                  <a:gd name="connsiteX31" fmla="*/ 3302758 w 7710985"/>
                  <a:gd name="connsiteY31" fmla="*/ 13648 h 327547"/>
                  <a:gd name="connsiteX32" fmla="*/ 3439236 w 7710985"/>
                  <a:gd name="connsiteY32" fmla="*/ 0 h 327547"/>
                  <a:gd name="connsiteX33" fmla="*/ 3684896 w 7710985"/>
                  <a:gd name="connsiteY33" fmla="*/ 13648 h 327547"/>
                  <a:gd name="connsiteX34" fmla="*/ 3766782 w 7710985"/>
                  <a:gd name="connsiteY34" fmla="*/ 40944 h 327547"/>
                  <a:gd name="connsiteX35" fmla="*/ 3889612 w 7710985"/>
                  <a:gd name="connsiteY35" fmla="*/ 81887 h 327547"/>
                  <a:gd name="connsiteX36" fmla="*/ 3930555 w 7710985"/>
                  <a:gd name="connsiteY36" fmla="*/ 95535 h 327547"/>
                  <a:gd name="connsiteX37" fmla="*/ 3985146 w 7710985"/>
                  <a:gd name="connsiteY37" fmla="*/ 109183 h 327547"/>
                  <a:gd name="connsiteX38" fmla="*/ 4026090 w 7710985"/>
                  <a:gd name="connsiteY38" fmla="*/ 136478 h 327547"/>
                  <a:gd name="connsiteX39" fmla="*/ 4107976 w 7710985"/>
                  <a:gd name="connsiteY39" fmla="*/ 163774 h 327547"/>
                  <a:gd name="connsiteX40" fmla="*/ 4148920 w 7710985"/>
                  <a:gd name="connsiteY40" fmla="*/ 191069 h 327547"/>
                  <a:gd name="connsiteX41" fmla="*/ 4271749 w 7710985"/>
                  <a:gd name="connsiteY41" fmla="*/ 218365 h 327547"/>
                  <a:gd name="connsiteX42" fmla="*/ 4312693 w 7710985"/>
                  <a:gd name="connsiteY42" fmla="*/ 232012 h 327547"/>
                  <a:gd name="connsiteX43" fmla="*/ 4435523 w 7710985"/>
                  <a:gd name="connsiteY43" fmla="*/ 245660 h 327547"/>
                  <a:gd name="connsiteX44" fmla="*/ 4749421 w 7710985"/>
                  <a:gd name="connsiteY44" fmla="*/ 232012 h 327547"/>
                  <a:gd name="connsiteX45" fmla="*/ 4831308 w 7710985"/>
                  <a:gd name="connsiteY45" fmla="*/ 204717 h 327547"/>
                  <a:gd name="connsiteX46" fmla="*/ 4954137 w 7710985"/>
                  <a:gd name="connsiteY46" fmla="*/ 163774 h 327547"/>
                  <a:gd name="connsiteX47" fmla="*/ 5036024 w 7710985"/>
                  <a:gd name="connsiteY47" fmla="*/ 136478 h 327547"/>
                  <a:gd name="connsiteX48" fmla="*/ 5076967 w 7710985"/>
                  <a:gd name="connsiteY48" fmla="*/ 109183 h 327547"/>
                  <a:gd name="connsiteX49" fmla="*/ 5172502 w 7710985"/>
                  <a:gd name="connsiteY49" fmla="*/ 81887 h 327547"/>
                  <a:gd name="connsiteX50" fmla="*/ 5336275 w 7710985"/>
                  <a:gd name="connsiteY50" fmla="*/ 40944 h 327547"/>
                  <a:gd name="connsiteX51" fmla="*/ 5827594 w 7710985"/>
                  <a:gd name="connsiteY51" fmla="*/ 54591 h 327547"/>
                  <a:gd name="connsiteX52" fmla="*/ 5977720 w 7710985"/>
                  <a:gd name="connsiteY52" fmla="*/ 95535 h 327547"/>
                  <a:gd name="connsiteX53" fmla="*/ 6045958 w 7710985"/>
                  <a:gd name="connsiteY53" fmla="*/ 109183 h 327547"/>
                  <a:gd name="connsiteX54" fmla="*/ 6086902 w 7710985"/>
                  <a:gd name="connsiteY54" fmla="*/ 122830 h 327547"/>
                  <a:gd name="connsiteX55" fmla="*/ 6537278 w 7710985"/>
                  <a:gd name="connsiteY55" fmla="*/ 150126 h 327547"/>
                  <a:gd name="connsiteX56" fmla="*/ 6605517 w 7710985"/>
                  <a:gd name="connsiteY56" fmla="*/ 136478 h 327547"/>
                  <a:gd name="connsiteX57" fmla="*/ 6687403 w 7710985"/>
                  <a:gd name="connsiteY57" fmla="*/ 122830 h 327547"/>
                  <a:gd name="connsiteX58" fmla="*/ 6810233 w 7710985"/>
                  <a:gd name="connsiteY58" fmla="*/ 81887 h 327547"/>
                  <a:gd name="connsiteX59" fmla="*/ 6892120 w 7710985"/>
                  <a:gd name="connsiteY59" fmla="*/ 54591 h 327547"/>
                  <a:gd name="connsiteX60" fmla="*/ 6933063 w 7710985"/>
                  <a:gd name="connsiteY60" fmla="*/ 40944 h 327547"/>
                  <a:gd name="connsiteX61" fmla="*/ 6974006 w 7710985"/>
                  <a:gd name="connsiteY61" fmla="*/ 13648 h 327547"/>
                  <a:gd name="connsiteX62" fmla="*/ 7055893 w 7710985"/>
                  <a:gd name="connsiteY62" fmla="*/ 0 h 327547"/>
                  <a:gd name="connsiteX63" fmla="*/ 7451678 w 7710985"/>
                  <a:gd name="connsiteY63" fmla="*/ 13648 h 327547"/>
                  <a:gd name="connsiteX64" fmla="*/ 7588155 w 7710985"/>
                  <a:gd name="connsiteY64" fmla="*/ 40944 h 327547"/>
                  <a:gd name="connsiteX65" fmla="*/ 7629099 w 7710985"/>
                  <a:gd name="connsiteY65" fmla="*/ 68239 h 327547"/>
                  <a:gd name="connsiteX66" fmla="*/ 7710985 w 7710985"/>
                  <a:gd name="connsiteY66" fmla="*/ 95535 h 32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710985" h="327547">
                    <a:moveTo>
                      <a:pt x="0" y="191069"/>
                    </a:moveTo>
                    <a:cubicBezTo>
                      <a:pt x="124013" y="208786"/>
                      <a:pt x="65020" y="194545"/>
                      <a:pt x="177421" y="232012"/>
                    </a:cubicBezTo>
                    <a:lnTo>
                      <a:pt x="218364" y="245660"/>
                    </a:lnTo>
                    <a:cubicBezTo>
                      <a:pt x="232012" y="250209"/>
                      <a:pt x="247338" y="251328"/>
                      <a:pt x="259308" y="259308"/>
                    </a:cubicBezTo>
                    <a:cubicBezTo>
                      <a:pt x="272956" y="268406"/>
                      <a:pt x="284893" y="280844"/>
                      <a:pt x="300251" y="286603"/>
                    </a:cubicBezTo>
                    <a:cubicBezTo>
                      <a:pt x="349034" y="304897"/>
                      <a:pt x="518172" y="312725"/>
                      <a:pt x="532263" y="313899"/>
                    </a:cubicBezTo>
                    <a:cubicBezTo>
                      <a:pt x="605051" y="309350"/>
                      <a:pt x="678098" y="307886"/>
                      <a:pt x="750627" y="300251"/>
                    </a:cubicBezTo>
                    <a:cubicBezTo>
                      <a:pt x="764934" y="298745"/>
                      <a:pt x="777463" y="289424"/>
                      <a:pt x="791570" y="286603"/>
                    </a:cubicBezTo>
                    <a:cubicBezTo>
                      <a:pt x="823114" y="280294"/>
                      <a:pt x="855311" y="277847"/>
                      <a:pt x="887105" y="272956"/>
                    </a:cubicBezTo>
                    <a:cubicBezTo>
                      <a:pt x="937587" y="265190"/>
                      <a:pt x="975973" y="259942"/>
                      <a:pt x="1023582" y="245660"/>
                    </a:cubicBezTo>
                    <a:cubicBezTo>
                      <a:pt x="1088323" y="226238"/>
                      <a:pt x="1146314" y="199611"/>
                      <a:pt x="1214651" y="191069"/>
                    </a:cubicBezTo>
                    <a:cubicBezTo>
                      <a:pt x="1351291" y="173989"/>
                      <a:pt x="1287655" y="183450"/>
                      <a:pt x="1405720" y="163774"/>
                    </a:cubicBezTo>
                    <a:cubicBezTo>
                      <a:pt x="1478508" y="168323"/>
                      <a:pt x="1551823" y="167567"/>
                      <a:pt x="1624084" y="177421"/>
                    </a:cubicBezTo>
                    <a:cubicBezTo>
                      <a:pt x="1652592" y="181308"/>
                      <a:pt x="1678675" y="195618"/>
                      <a:pt x="1705970" y="204717"/>
                    </a:cubicBezTo>
                    <a:cubicBezTo>
                      <a:pt x="1719618" y="209266"/>
                      <a:pt x="1734944" y="210385"/>
                      <a:pt x="1746914" y="218365"/>
                    </a:cubicBezTo>
                    <a:cubicBezTo>
                      <a:pt x="1760562" y="227463"/>
                      <a:pt x="1772868" y="238998"/>
                      <a:pt x="1787857" y="245660"/>
                    </a:cubicBezTo>
                    <a:cubicBezTo>
                      <a:pt x="1814149" y="257345"/>
                      <a:pt x="1842448" y="263858"/>
                      <a:pt x="1869743" y="272956"/>
                    </a:cubicBezTo>
                    <a:lnTo>
                      <a:pt x="1951630" y="300251"/>
                    </a:lnTo>
                    <a:cubicBezTo>
                      <a:pt x="1965278" y="304800"/>
                      <a:pt x="1978298" y="312115"/>
                      <a:pt x="1992573" y="313899"/>
                    </a:cubicBezTo>
                    <a:lnTo>
                      <a:pt x="2101755" y="327547"/>
                    </a:lnTo>
                    <a:cubicBezTo>
                      <a:pt x="2215486" y="322998"/>
                      <a:pt x="2329396" y="321730"/>
                      <a:pt x="2442949" y="313899"/>
                    </a:cubicBezTo>
                    <a:cubicBezTo>
                      <a:pt x="2453094" y="313199"/>
                      <a:pt x="2524539" y="293575"/>
                      <a:pt x="2538484" y="286603"/>
                    </a:cubicBezTo>
                    <a:cubicBezTo>
                      <a:pt x="2553155" y="279268"/>
                      <a:pt x="2564438" y="265970"/>
                      <a:pt x="2579427" y="259308"/>
                    </a:cubicBezTo>
                    <a:cubicBezTo>
                      <a:pt x="2605719" y="247623"/>
                      <a:pt x="2637374" y="247972"/>
                      <a:pt x="2661314" y="232012"/>
                    </a:cubicBezTo>
                    <a:cubicBezTo>
                      <a:pt x="2688609" y="213815"/>
                      <a:pt x="2712078" y="187795"/>
                      <a:pt x="2743200" y="177421"/>
                    </a:cubicBezTo>
                    <a:lnTo>
                      <a:pt x="2825087" y="150126"/>
                    </a:lnTo>
                    <a:cubicBezTo>
                      <a:pt x="2838735" y="145577"/>
                      <a:pt x="2852074" y="139967"/>
                      <a:pt x="2866030" y="136478"/>
                    </a:cubicBezTo>
                    <a:cubicBezTo>
                      <a:pt x="2934577" y="119341"/>
                      <a:pt x="2902826" y="128761"/>
                      <a:pt x="2961564" y="109183"/>
                    </a:cubicBezTo>
                    <a:cubicBezTo>
                      <a:pt x="2975212" y="100084"/>
                      <a:pt x="2987150" y="87647"/>
                      <a:pt x="3002508" y="81887"/>
                    </a:cubicBezTo>
                    <a:cubicBezTo>
                      <a:pt x="3029134" y="71902"/>
                      <a:pt x="3149233" y="57690"/>
                      <a:pt x="3166281" y="54591"/>
                    </a:cubicBezTo>
                    <a:cubicBezTo>
                      <a:pt x="3184735" y="51236"/>
                      <a:pt x="3202906" y="46334"/>
                      <a:pt x="3220872" y="40944"/>
                    </a:cubicBezTo>
                    <a:cubicBezTo>
                      <a:pt x="3248430" y="32676"/>
                      <a:pt x="3274129" y="16511"/>
                      <a:pt x="3302758" y="13648"/>
                    </a:cubicBezTo>
                    <a:lnTo>
                      <a:pt x="3439236" y="0"/>
                    </a:lnTo>
                    <a:cubicBezTo>
                      <a:pt x="3521123" y="4549"/>
                      <a:pt x="3603516" y="3475"/>
                      <a:pt x="3684896" y="13648"/>
                    </a:cubicBezTo>
                    <a:cubicBezTo>
                      <a:pt x="3713446" y="17217"/>
                      <a:pt x="3739487" y="31846"/>
                      <a:pt x="3766782" y="40944"/>
                    </a:cubicBezTo>
                    <a:lnTo>
                      <a:pt x="3889612" y="81887"/>
                    </a:lnTo>
                    <a:cubicBezTo>
                      <a:pt x="3903260" y="86436"/>
                      <a:pt x="3916599" y="92046"/>
                      <a:pt x="3930555" y="95535"/>
                    </a:cubicBezTo>
                    <a:lnTo>
                      <a:pt x="3985146" y="109183"/>
                    </a:lnTo>
                    <a:cubicBezTo>
                      <a:pt x="3998794" y="118281"/>
                      <a:pt x="4011101" y="129816"/>
                      <a:pt x="4026090" y="136478"/>
                    </a:cubicBezTo>
                    <a:cubicBezTo>
                      <a:pt x="4052382" y="148163"/>
                      <a:pt x="4084036" y="147815"/>
                      <a:pt x="4107976" y="163774"/>
                    </a:cubicBezTo>
                    <a:cubicBezTo>
                      <a:pt x="4121624" y="172872"/>
                      <a:pt x="4134249" y="183734"/>
                      <a:pt x="4148920" y="191069"/>
                    </a:cubicBezTo>
                    <a:cubicBezTo>
                      <a:pt x="4185789" y="209503"/>
                      <a:pt x="4234005" y="209978"/>
                      <a:pt x="4271749" y="218365"/>
                    </a:cubicBezTo>
                    <a:cubicBezTo>
                      <a:pt x="4285793" y="221486"/>
                      <a:pt x="4298503" y="229647"/>
                      <a:pt x="4312693" y="232012"/>
                    </a:cubicBezTo>
                    <a:cubicBezTo>
                      <a:pt x="4353328" y="238784"/>
                      <a:pt x="4394580" y="241111"/>
                      <a:pt x="4435523" y="245660"/>
                    </a:cubicBezTo>
                    <a:cubicBezTo>
                      <a:pt x="4540156" y="241111"/>
                      <a:pt x="4645245" y="242789"/>
                      <a:pt x="4749421" y="232012"/>
                    </a:cubicBezTo>
                    <a:cubicBezTo>
                      <a:pt x="4778040" y="229051"/>
                      <a:pt x="4804012" y="213815"/>
                      <a:pt x="4831308" y="204717"/>
                    </a:cubicBezTo>
                    <a:lnTo>
                      <a:pt x="4954137" y="163774"/>
                    </a:lnTo>
                    <a:cubicBezTo>
                      <a:pt x="4954138" y="163774"/>
                      <a:pt x="5036023" y="136479"/>
                      <a:pt x="5036024" y="136478"/>
                    </a:cubicBezTo>
                    <a:cubicBezTo>
                      <a:pt x="5049672" y="127380"/>
                      <a:pt x="5062296" y="116518"/>
                      <a:pt x="5076967" y="109183"/>
                    </a:cubicBezTo>
                    <a:cubicBezTo>
                      <a:pt x="5099900" y="97716"/>
                      <a:pt x="5150638" y="88446"/>
                      <a:pt x="5172502" y="81887"/>
                    </a:cubicBezTo>
                    <a:cubicBezTo>
                      <a:pt x="5307672" y="41335"/>
                      <a:pt x="5200008" y="63654"/>
                      <a:pt x="5336275" y="40944"/>
                    </a:cubicBezTo>
                    <a:cubicBezTo>
                      <a:pt x="5500048" y="45493"/>
                      <a:pt x="5664137" y="43446"/>
                      <a:pt x="5827594" y="54591"/>
                    </a:cubicBezTo>
                    <a:cubicBezTo>
                      <a:pt x="5919056" y="60827"/>
                      <a:pt x="5913335" y="79438"/>
                      <a:pt x="5977720" y="95535"/>
                    </a:cubicBezTo>
                    <a:cubicBezTo>
                      <a:pt x="6000224" y="101161"/>
                      <a:pt x="6023454" y="103557"/>
                      <a:pt x="6045958" y="109183"/>
                    </a:cubicBezTo>
                    <a:cubicBezTo>
                      <a:pt x="6059915" y="112672"/>
                      <a:pt x="6072683" y="120643"/>
                      <a:pt x="6086902" y="122830"/>
                    </a:cubicBezTo>
                    <a:cubicBezTo>
                      <a:pt x="6210171" y="141794"/>
                      <a:pt x="6446683" y="146187"/>
                      <a:pt x="6537278" y="150126"/>
                    </a:cubicBezTo>
                    <a:lnTo>
                      <a:pt x="6605517" y="136478"/>
                    </a:lnTo>
                    <a:cubicBezTo>
                      <a:pt x="6632742" y="131528"/>
                      <a:pt x="6660557" y="129541"/>
                      <a:pt x="6687403" y="122830"/>
                    </a:cubicBezTo>
                    <a:cubicBezTo>
                      <a:pt x="6687422" y="122825"/>
                      <a:pt x="6789752" y="88714"/>
                      <a:pt x="6810233" y="81887"/>
                    </a:cubicBezTo>
                    <a:lnTo>
                      <a:pt x="6892120" y="54591"/>
                    </a:lnTo>
                    <a:lnTo>
                      <a:pt x="6933063" y="40944"/>
                    </a:lnTo>
                    <a:cubicBezTo>
                      <a:pt x="6946711" y="31845"/>
                      <a:pt x="6958445" y="18835"/>
                      <a:pt x="6974006" y="13648"/>
                    </a:cubicBezTo>
                    <a:cubicBezTo>
                      <a:pt x="7000258" y="4897"/>
                      <a:pt x="7028221" y="0"/>
                      <a:pt x="7055893" y="0"/>
                    </a:cubicBezTo>
                    <a:cubicBezTo>
                      <a:pt x="7187900" y="0"/>
                      <a:pt x="7319750" y="9099"/>
                      <a:pt x="7451678" y="13648"/>
                    </a:cubicBezTo>
                    <a:cubicBezTo>
                      <a:pt x="7486889" y="18678"/>
                      <a:pt x="7550041" y="21887"/>
                      <a:pt x="7588155" y="40944"/>
                    </a:cubicBezTo>
                    <a:cubicBezTo>
                      <a:pt x="7602826" y="48279"/>
                      <a:pt x="7614110" y="61577"/>
                      <a:pt x="7629099" y="68239"/>
                    </a:cubicBezTo>
                    <a:cubicBezTo>
                      <a:pt x="7655391" y="79924"/>
                      <a:pt x="7710985" y="95535"/>
                      <a:pt x="7710985" y="95535"/>
                    </a:cubicBezTo>
                  </a:path>
                </a:pathLst>
              </a:custGeom>
              <a:noFill/>
              <a:ln w="76200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6"/>
              </a:p>
            </p:txBody>
          </p:sp>
          <p:sp>
            <p:nvSpPr>
              <p:cNvPr id="377" name="Freeform 498">
                <a:extLst>
                  <a:ext uri="{FF2B5EF4-FFF2-40B4-BE49-F238E27FC236}">
                    <a16:creationId xmlns:a16="http://schemas.microsoft.com/office/drawing/2014/main" id="{69C3FA66-6002-4936-BBBE-82548CBE0C7B}"/>
                  </a:ext>
                </a:extLst>
              </p:cNvPr>
              <p:cNvSpPr/>
              <p:nvPr/>
            </p:nvSpPr>
            <p:spPr>
              <a:xfrm>
                <a:off x="3186960" y="6484058"/>
                <a:ext cx="7710985" cy="327547"/>
              </a:xfrm>
              <a:custGeom>
                <a:avLst/>
                <a:gdLst>
                  <a:gd name="connsiteX0" fmla="*/ 0 w 7710985"/>
                  <a:gd name="connsiteY0" fmla="*/ 191069 h 327547"/>
                  <a:gd name="connsiteX1" fmla="*/ 177421 w 7710985"/>
                  <a:gd name="connsiteY1" fmla="*/ 232012 h 327547"/>
                  <a:gd name="connsiteX2" fmla="*/ 218364 w 7710985"/>
                  <a:gd name="connsiteY2" fmla="*/ 245660 h 327547"/>
                  <a:gd name="connsiteX3" fmla="*/ 259308 w 7710985"/>
                  <a:gd name="connsiteY3" fmla="*/ 259308 h 327547"/>
                  <a:gd name="connsiteX4" fmla="*/ 300251 w 7710985"/>
                  <a:gd name="connsiteY4" fmla="*/ 286603 h 327547"/>
                  <a:gd name="connsiteX5" fmla="*/ 532263 w 7710985"/>
                  <a:gd name="connsiteY5" fmla="*/ 313899 h 327547"/>
                  <a:gd name="connsiteX6" fmla="*/ 750627 w 7710985"/>
                  <a:gd name="connsiteY6" fmla="*/ 300251 h 327547"/>
                  <a:gd name="connsiteX7" fmla="*/ 791570 w 7710985"/>
                  <a:gd name="connsiteY7" fmla="*/ 286603 h 327547"/>
                  <a:gd name="connsiteX8" fmla="*/ 887105 w 7710985"/>
                  <a:gd name="connsiteY8" fmla="*/ 272956 h 327547"/>
                  <a:gd name="connsiteX9" fmla="*/ 1023582 w 7710985"/>
                  <a:gd name="connsiteY9" fmla="*/ 245660 h 327547"/>
                  <a:gd name="connsiteX10" fmla="*/ 1214651 w 7710985"/>
                  <a:gd name="connsiteY10" fmla="*/ 191069 h 327547"/>
                  <a:gd name="connsiteX11" fmla="*/ 1405720 w 7710985"/>
                  <a:gd name="connsiteY11" fmla="*/ 163774 h 327547"/>
                  <a:gd name="connsiteX12" fmla="*/ 1624084 w 7710985"/>
                  <a:gd name="connsiteY12" fmla="*/ 177421 h 327547"/>
                  <a:gd name="connsiteX13" fmla="*/ 1705970 w 7710985"/>
                  <a:gd name="connsiteY13" fmla="*/ 204717 h 327547"/>
                  <a:gd name="connsiteX14" fmla="*/ 1746914 w 7710985"/>
                  <a:gd name="connsiteY14" fmla="*/ 218365 h 327547"/>
                  <a:gd name="connsiteX15" fmla="*/ 1787857 w 7710985"/>
                  <a:gd name="connsiteY15" fmla="*/ 245660 h 327547"/>
                  <a:gd name="connsiteX16" fmla="*/ 1869743 w 7710985"/>
                  <a:gd name="connsiteY16" fmla="*/ 272956 h 327547"/>
                  <a:gd name="connsiteX17" fmla="*/ 1951630 w 7710985"/>
                  <a:gd name="connsiteY17" fmla="*/ 300251 h 327547"/>
                  <a:gd name="connsiteX18" fmla="*/ 1992573 w 7710985"/>
                  <a:gd name="connsiteY18" fmla="*/ 313899 h 327547"/>
                  <a:gd name="connsiteX19" fmla="*/ 2101755 w 7710985"/>
                  <a:gd name="connsiteY19" fmla="*/ 327547 h 327547"/>
                  <a:gd name="connsiteX20" fmla="*/ 2442949 w 7710985"/>
                  <a:gd name="connsiteY20" fmla="*/ 313899 h 327547"/>
                  <a:gd name="connsiteX21" fmla="*/ 2538484 w 7710985"/>
                  <a:gd name="connsiteY21" fmla="*/ 286603 h 327547"/>
                  <a:gd name="connsiteX22" fmla="*/ 2579427 w 7710985"/>
                  <a:gd name="connsiteY22" fmla="*/ 259308 h 327547"/>
                  <a:gd name="connsiteX23" fmla="*/ 2661314 w 7710985"/>
                  <a:gd name="connsiteY23" fmla="*/ 232012 h 327547"/>
                  <a:gd name="connsiteX24" fmla="*/ 2743200 w 7710985"/>
                  <a:gd name="connsiteY24" fmla="*/ 177421 h 327547"/>
                  <a:gd name="connsiteX25" fmla="*/ 2825087 w 7710985"/>
                  <a:gd name="connsiteY25" fmla="*/ 150126 h 327547"/>
                  <a:gd name="connsiteX26" fmla="*/ 2866030 w 7710985"/>
                  <a:gd name="connsiteY26" fmla="*/ 136478 h 327547"/>
                  <a:gd name="connsiteX27" fmla="*/ 2961564 w 7710985"/>
                  <a:gd name="connsiteY27" fmla="*/ 109183 h 327547"/>
                  <a:gd name="connsiteX28" fmla="*/ 3002508 w 7710985"/>
                  <a:gd name="connsiteY28" fmla="*/ 81887 h 327547"/>
                  <a:gd name="connsiteX29" fmla="*/ 3166281 w 7710985"/>
                  <a:gd name="connsiteY29" fmla="*/ 54591 h 327547"/>
                  <a:gd name="connsiteX30" fmla="*/ 3220872 w 7710985"/>
                  <a:gd name="connsiteY30" fmla="*/ 40944 h 327547"/>
                  <a:gd name="connsiteX31" fmla="*/ 3302758 w 7710985"/>
                  <a:gd name="connsiteY31" fmla="*/ 13648 h 327547"/>
                  <a:gd name="connsiteX32" fmla="*/ 3439236 w 7710985"/>
                  <a:gd name="connsiteY32" fmla="*/ 0 h 327547"/>
                  <a:gd name="connsiteX33" fmla="*/ 3684896 w 7710985"/>
                  <a:gd name="connsiteY33" fmla="*/ 13648 h 327547"/>
                  <a:gd name="connsiteX34" fmla="*/ 3766782 w 7710985"/>
                  <a:gd name="connsiteY34" fmla="*/ 40944 h 327547"/>
                  <a:gd name="connsiteX35" fmla="*/ 3889612 w 7710985"/>
                  <a:gd name="connsiteY35" fmla="*/ 81887 h 327547"/>
                  <a:gd name="connsiteX36" fmla="*/ 3930555 w 7710985"/>
                  <a:gd name="connsiteY36" fmla="*/ 95535 h 327547"/>
                  <a:gd name="connsiteX37" fmla="*/ 3985146 w 7710985"/>
                  <a:gd name="connsiteY37" fmla="*/ 109183 h 327547"/>
                  <a:gd name="connsiteX38" fmla="*/ 4026090 w 7710985"/>
                  <a:gd name="connsiteY38" fmla="*/ 136478 h 327547"/>
                  <a:gd name="connsiteX39" fmla="*/ 4107976 w 7710985"/>
                  <a:gd name="connsiteY39" fmla="*/ 163774 h 327547"/>
                  <a:gd name="connsiteX40" fmla="*/ 4148920 w 7710985"/>
                  <a:gd name="connsiteY40" fmla="*/ 191069 h 327547"/>
                  <a:gd name="connsiteX41" fmla="*/ 4271749 w 7710985"/>
                  <a:gd name="connsiteY41" fmla="*/ 218365 h 327547"/>
                  <a:gd name="connsiteX42" fmla="*/ 4312693 w 7710985"/>
                  <a:gd name="connsiteY42" fmla="*/ 232012 h 327547"/>
                  <a:gd name="connsiteX43" fmla="*/ 4435523 w 7710985"/>
                  <a:gd name="connsiteY43" fmla="*/ 245660 h 327547"/>
                  <a:gd name="connsiteX44" fmla="*/ 4749421 w 7710985"/>
                  <a:gd name="connsiteY44" fmla="*/ 232012 h 327547"/>
                  <a:gd name="connsiteX45" fmla="*/ 4831308 w 7710985"/>
                  <a:gd name="connsiteY45" fmla="*/ 204717 h 327547"/>
                  <a:gd name="connsiteX46" fmla="*/ 4954137 w 7710985"/>
                  <a:gd name="connsiteY46" fmla="*/ 163774 h 327547"/>
                  <a:gd name="connsiteX47" fmla="*/ 5036024 w 7710985"/>
                  <a:gd name="connsiteY47" fmla="*/ 136478 h 327547"/>
                  <a:gd name="connsiteX48" fmla="*/ 5076967 w 7710985"/>
                  <a:gd name="connsiteY48" fmla="*/ 109183 h 327547"/>
                  <a:gd name="connsiteX49" fmla="*/ 5172502 w 7710985"/>
                  <a:gd name="connsiteY49" fmla="*/ 81887 h 327547"/>
                  <a:gd name="connsiteX50" fmla="*/ 5336275 w 7710985"/>
                  <a:gd name="connsiteY50" fmla="*/ 40944 h 327547"/>
                  <a:gd name="connsiteX51" fmla="*/ 5827594 w 7710985"/>
                  <a:gd name="connsiteY51" fmla="*/ 54591 h 327547"/>
                  <a:gd name="connsiteX52" fmla="*/ 5977720 w 7710985"/>
                  <a:gd name="connsiteY52" fmla="*/ 95535 h 327547"/>
                  <a:gd name="connsiteX53" fmla="*/ 6045958 w 7710985"/>
                  <a:gd name="connsiteY53" fmla="*/ 109183 h 327547"/>
                  <a:gd name="connsiteX54" fmla="*/ 6086902 w 7710985"/>
                  <a:gd name="connsiteY54" fmla="*/ 122830 h 327547"/>
                  <a:gd name="connsiteX55" fmla="*/ 6537278 w 7710985"/>
                  <a:gd name="connsiteY55" fmla="*/ 150126 h 327547"/>
                  <a:gd name="connsiteX56" fmla="*/ 6605517 w 7710985"/>
                  <a:gd name="connsiteY56" fmla="*/ 136478 h 327547"/>
                  <a:gd name="connsiteX57" fmla="*/ 6687403 w 7710985"/>
                  <a:gd name="connsiteY57" fmla="*/ 122830 h 327547"/>
                  <a:gd name="connsiteX58" fmla="*/ 6810233 w 7710985"/>
                  <a:gd name="connsiteY58" fmla="*/ 81887 h 327547"/>
                  <a:gd name="connsiteX59" fmla="*/ 6892120 w 7710985"/>
                  <a:gd name="connsiteY59" fmla="*/ 54591 h 327547"/>
                  <a:gd name="connsiteX60" fmla="*/ 6933063 w 7710985"/>
                  <a:gd name="connsiteY60" fmla="*/ 40944 h 327547"/>
                  <a:gd name="connsiteX61" fmla="*/ 6974006 w 7710985"/>
                  <a:gd name="connsiteY61" fmla="*/ 13648 h 327547"/>
                  <a:gd name="connsiteX62" fmla="*/ 7055893 w 7710985"/>
                  <a:gd name="connsiteY62" fmla="*/ 0 h 327547"/>
                  <a:gd name="connsiteX63" fmla="*/ 7451678 w 7710985"/>
                  <a:gd name="connsiteY63" fmla="*/ 13648 h 327547"/>
                  <a:gd name="connsiteX64" fmla="*/ 7588155 w 7710985"/>
                  <a:gd name="connsiteY64" fmla="*/ 40944 h 327547"/>
                  <a:gd name="connsiteX65" fmla="*/ 7629099 w 7710985"/>
                  <a:gd name="connsiteY65" fmla="*/ 68239 h 327547"/>
                  <a:gd name="connsiteX66" fmla="*/ 7710985 w 7710985"/>
                  <a:gd name="connsiteY66" fmla="*/ 95535 h 32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710985" h="327547">
                    <a:moveTo>
                      <a:pt x="0" y="191069"/>
                    </a:moveTo>
                    <a:cubicBezTo>
                      <a:pt x="124013" y="208786"/>
                      <a:pt x="65020" y="194545"/>
                      <a:pt x="177421" y="232012"/>
                    </a:cubicBezTo>
                    <a:lnTo>
                      <a:pt x="218364" y="245660"/>
                    </a:lnTo>
                    <a:cubicBezTo>
                      <a:pt x="232012" y="250209"/>
                      <a:pt x="247338" y="251328"/>
                      <a:pt x="259308" y="259308"/>
                    </a:cubicBezTo>
                    <a:cubicBezTo>
                      <a:pt x="272956" y="268406"/>
                      <a:pt x="284893" y="280844"/>
                      <a:pt x="300251" y="286603"/>
                    </a:cubicBezTo>
                    <a:cubicBezTo>
                      <a:pt x="349034" y="304897"/>
                      <a:pt x="518172" y="312725"/>
                      <a:pt x="532263" y="313899"/>
                    </a:cubicBezTo>
                    <a:cubicBezTo>
                      <a:pt x="605051" y="309350"/>
                      <a:pt x="678098" y="307886"/>
                      <a:pt x="750627" y="300251"/>
                    </a:cubicBezTo>
                    <a:cubicBezTo>
                      <a:pt x="764934" y="298745"/>
                      <a:pt x="777463" y="289424"/>
                      <a:pt x="791570" y="286603"/>
                    </a:cubicBezTo>
                    <a:cubicBezTo>
                      <a:pt x="823114" y="280294"/>
                      <a:pt x="855311" y="277847"/>
                      <a:pt x="887105" y="272956"/>
                    </a:cubicBezTo>
                    <a:cubicBezTo>
                      <a:pt x="937587" y="265190"/>
                      <a:pt x="975973" y="259942"/>
                      <a:pt x="1023582" y="245660"/>
                    </a:cubicBezTo>
                    <a:cubicBezTo>
                      <a:pt x="1088323" y="226238"/>
                      <a:pt x="1146314" y="199611"/>
                      <a:pt x="1214651" y="191069"/>
                    </a:cubicBezTo>
                    <a:cubicBezTo>
                      <a:pt x="1351291" y="173989"/>
                      <a:pt x="1287655" y="183450"/>
                      <a:pt x="1405720" y="163774"/>
                    </a:cubicBezTo>
                    <a:cubicBezTo>
                      <a:pt x="1478508" y="168323"/>
                      <a:pt x="1551823" y="167567"/>
                      <a:pt x="1624084" y="177421"/>
                    </a:cubicBezTo>
                    <a:cubicBezTo>
                      <a:pt x="1652592" y="181308"/>
                      <a:pt x="1678675" y="195618"/>
                      <a:pt x="1705970" y="204717"/>
                    </a:cubicBezTo>
                    <a:cubicBezTo>
                      <a:pt x="1719618" y="209266"/>
                      <a:pt x="1734944" y="210385"/>
                      <a:pt x="1746914" y="218365"/>
                    </a:cubicBezTo>
                    <a:cubicBezTo>
                      <a:pt x="1760562" y="227463"/>
                      <a:pt x="1772868" y="238998"/>
                      <a:pt x="1787857" y="245660"/>
                    </a:cubicBezTo>
                    <a:cubicBezTo>
                      <a:pt x="1814149" y="257345"/>
                      <a:pt x="1842448" y="263858"/>
                      <a:pt x="1869743" y="272956"/>
                    </a:cubicBezTo>
                    <a:lnTo>
                      <a:pt x="1951630" y="300251"/>
                    </a:lnTo>
                    <a:cubicBezTo>
                      <a:pt x="1965278" y="304800"/>
                      <a:pt x="1978298" y="312115"/>
                      <a:pt x="1992573" y="313899"/>
                    </a:cubicBezTo>
                    <a:lnTo>
                      <a:pt x="2101755" y="327547"/>
                    </a:lnTo>
                    <a:cubicBezTo>
                      <a:pt x="2215486" y="322998"/>
                      <a:pt x="2329396" y="321730"/>
                      <a:pt x="2442949" y="313899"/>
                    </a:cubicBezTo>
                    <a:cubicBezTo>
                      <a:pt x="2453094" y="313199"/>
                      <a:pt x="2524539" y="293575"/>
                      <a:pt x="2538484" y="286603"/>
                    </a:cubicBezTo>
                    <a:cubicBezTo>
                      <a:pt x="2553155" y="279268"/>
                      <a:pt x="2564438" y="265970"/>
                      <a:pt x="2579427" y="259308"/>
                    </a:cubicBezTo>
                    <a:cubicBezTo>
                      <a:pt x="2605719" y="247623"/>
                      <a:pt x="2637374" y="247972"/>
                      <a:pt x="2661314" y="232012"/>
                    </a:cubicBezTo>
                    <a:cubicBezTo>
                      <a:pt x="2688609" y="213815"/>
                      <a:pt x="2712078" y="187795"/>
                      <a:pt x="2743200" y="177421"/>
                    </a:cubicBezTo>
                    <a:lnTo>
                      <a:pt x="2825087" y="150126"/>
                    </a:lnTo>
                    <a:cubicBezTo>
                      <a:pt x="2838735" y="145577"/>
                      <a:pt x="2852074" y="139967"/>
                      <a:pt x="2866030" y="136478"/>
                    </a:cubicBezTo>
                    <a:cubicBezTo>
                      <a:pt x="2934577" y="119341"/>
                      <a:pt x="2902826" y="128761"/>
                      <a:pt x="2961564" y="109183"/>
                    </a:cubicBezTo>
                    <a:cubicBezTo>
                      <a:pt x="2975212" y="100084"/>
                      <a:pt x="2987150" y="87647"/>
                      <a:pt x="3002508" y="81887"/>
                    </a:cubicBezTo>
                    <a:cubicBezTo>
                      <a:pt x="3029134" y="71902"/>
                      <a:pt x="3149233" y="57690"/>
                      <a:pt x="3166281" y="54591"/>
                    </a:cubicBezTo>
                    <a:cubicBezTo>
                      <a:pt x="3184735" y="51236"/>
                      <a:pt x="3202906" y="46334"/>
                      <a:pt x="3220872" y="40944"/>
                    </a:cubicBezTo>
                    <a:cubicBezTo>
                      <a:pt x="3248430" y="32676"/>
                      <a:pt x="3274129" y="16511"/>
                      <a:pt x="3302758" y="13648"/>
                    </a:cubicBezTo>
                    <a:lnTo>
                      <a:pt x="3439236" y="0"/>
                    </a:lnTo>
                    <a:cubicBezTo>
                      <a:pt x="3521123" y="4549"/>
                      <a:pt x="3603516" y="3475"/>
                      <a:pt x="3684896" y="13648"/>
                    </a:cubicBezTo>
                    <a:cubicBezTo>
                      <a:pt x="3713446" y="17217"/>
                      <a:pt x="3739487" y="31846"/>
                      <a:pt x="3766782" y="40944"/>
                    </a:cubicBezTo>
                    <a:lnTo>
                      <a:pt x="3889612" y="81887"/>
                    </a:lnTo>
                    <a:cubicBezTo>
                      <a:pt x="3903260" y="86436"/>
                      <a:pt x="3916599" y="92046"/>
                      <a:pt x="3930555" y="95535"/>
                    </a:cubicBezTo>
                    <a:lnTo>
                      <a:pt x="3985146" y="109183"/>
                    </a:lnTo>
                    <a:cubicBezTo>
                      <a:pt x="3998794" y="118281"/>
                      <a:pt x="4011101" y="129816"/>
                      <a:pt x="4026090" y="136478"/>
                    </a:cubicBezTo>
                    <a:cubicBezTo>
                      <a:pt x="4052382" y="148163"/>
                      <a:pt x="4084036" y="147815"/>
                      <a:pt x="4107976" y="163774"/>
                    </a:cubicBezTo>
                    <a:cubicBezTo>
                      <a:pt x="4121624" y="172872"/>
                      <a:pt x="4134249" y="183734"/>
                      <a:pt x="4148920" y="191069"/>
                    </a:cubicBezTo>
                    <a:cubicBezTo>
                      <a:pt x="4185789" y="209503"/>
                      <a:pt x="4234005" y="209978"/>
                      <a:pt x="4271749" y="218365"/>
                    </a:cubicBezTo>
                    <a:cubicBezTo>
                      <a:pt x="4285793" y="221486"/>
                      <a:pt x="4298503" y="229647"/>
                      <a:pt x="4312693" y="232012"/>
                    </a:cubicBezTo>
                    <a:cubicBezTo>
                      <a:pt x="4353328" y="238784"/>
                      <a:pt x="4394580" y="241111"/>
                      <a:pt x="4435523" y="245660"/>
                    </a:cubicBezTo>
                    <a:cubicBezTo>
                      <a:pt x="4540156" y="241111"/>
                      <a:pt x="4645245" y="242789"/>
                      <a:pt x="4749421" y="232012"/>
                    </a:cubicBezTo>
                    <a:cubicBezTo>
                      <a:pt x="4778040" y="229051"/>
                      <a:pt x="4804012" y="213815"/>
                      <a:pt x="4831308" y="204717"/>
                    </a:cubicBezTo>
                    <a:lnTo>
                      <a:pt x="4954137" y="163774"/>
                    </a:lnTo>
                    <a:cubicBezTo>
                      <a:pt x="4954138" y="163774"/>
                      <a:pt x="5036023" y="136479"/>
                      <a:pt x="5036024" y="136478"/>
                    </a:cubicBezTo>
                    <a:cubicBezTo>
                      <a:pt x="5049672" y="127380"/>
                      <a:pt x="5062296" y="116518"/>
                      <a:pt x="5076967" y="109183"/>
                    </a:cubicBezTo>
                    <a:cubicBezTo>
                      <a:pt x="5099900" y="97716"/>
                      <a:pt x="5150638" y="88446"/>
                      <a:pt x="5172502" y="81887"/>
                    </a:cubicBezTo>
                    <a:cubicBezTo>
                      <a:pt x="5307672" y="41335"/>
                      <a:pt x="5200008" y="63654"/>
                      <a:pt x="5336275" y="40944"/>
                    </a:cubicBezTo>
                    <a:cubicBezTo>
                      <a:pt x="5500048" y="45493"/>
                      <a:pt x="5664137" y="43446"/>
                      <a:pt x="5827594" y="54591"/>
                    </a:cubicBezTo>
                    <a:cubicBezTo>
                      <a:pt x="5919056" y="60827"/>
                      <a:pt x="5913335" y="79438"/>
                      <a:pt x="5977720" y="95535"/>
                    </a:cubicBezTo>
                    <a:cubicBezTo>
                      <a:pt x="6000224" y="101161"/>
                      <a:pt x="6023454" y="103557"/>
                      <a:pt x="6045958" y="109183"/>
                    </a:cubicBezTo>
                    <a:cubicBezTo>
                      <a:pt x="6059915" y="112672"/>
                      <a:pt x="6072683" y="120643"/>
                      <a:pt x="6086902" y="122830"/>
                    </a:cubicBezTo>
                    <a:cubicBezTo>
                      <a:pt x="6210171" y="141794"/>
                      <a:pt x="6446683" y="146187"/>
                      <a:pt x="6537278" y="150126"/>
                    </a:cubicBezTo>
                    <a:lnTo>
                      <a:pt x="6605517" y="136478"/>
                    </a:lnTo>
                    <a:cubicBezTo>
                      <a:pt x="6632742" y="131528"/>
                      <a:pt x="6660557" y="129541"/>
                      <a:pt x="6687403" y="122830"/>
                    </a:cubicBezTo>
                    <a:cubicBezTo>
                      <a:pt x="6687422" y="122825"/>
                      <a:pt x="6789752" y="88714"/>
                      <a:pt x="6810233" y="81887"/>
                    </a:cubicBezTo>
                    <a:lnTo>
                      <a:pt x="6892120" y="54591"/>
                    </a:lnTo>
                    <a:lnTo>
                      <a:pt x="6933063" y="40944"/>
                    </a:lnTo>
                    <a:cubicBezTo>
                      <a:pt x="6946711" y="31845"/>
                      <a:pt x="6958445" y="18835"/>
                      <a:pt x="6974006" y="13648"/>
                    </a:cubicBezTo>
                    <a:cubicBezTo>
                      <a:pt x="7000258" y="4897"/>
                      <a:pt x="7028221" y="0"/>
                      <a:pt x="7055893" y="0"/>
                    </a:cubicBezTo>
                    <a:cubicBezTo>
                      <a:pt x="7187900" y="0"/>
                      <a:pt x="7319750" y="9099"/>
                      <a:pt x="7451678" y="13648"/>
                    </a:cubicBezTo>
                    <a:cubicBezTo>
                      <a:pt x="7486889" y="18678"/>
                      <a:pt x="7550041" y="21887"/>
                      <a:pt x="7588155" y="40944"/>
                    </a:cubicBezTo>
                    <a:cubicBezTo>
                      <a:pt x="7602826" y="48279"/>
                      <a:pt x="7614110" y="61577"/>
                      <a:pt x="7629099" y="68239"/>
                    </a:cubicBezTo>
                    <a:cubicBezTo>
                      <a:pt x="7655391" y="79924"/>
                      <a:pt x="7710985" y="95535"/>
                      <a:pt x="7710985" y="95535"/>
                    </a:cubicBezTo>
                  </a:path>
                </a:pathLst>
              </a:custGeom>
              <a:noFill/>
              <a:ln w="76200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6"/>
              </a:p>
            </p:txBody>
          </p:sp>
        </p:grpSp>
      </p:grpSp>
      <p:grpSp>
        <p:nvGrpSpPr>
          <p:cNvPr id="429" name="Group 428">
            <a:extLst>
              <a:ext uri="{FF2B5EF4-FFF2-40B4-BE49-F238E27FC236}">
                <a16:creationId xmlns:a16="http://schemas.microsoft.com/office/drawing/2014/main" id="{DC13C36F-D44A-436A-AA14-BDE307ADFED4}"/>
              </a:ext>
            </a:extLst>
          </p:cNvPr>
          <p:cNvGrpSpPr/>
          <p:nvPr/>
        </p:nvGrpSpPr>
        <p:grpSpPr>
          <a:xfrm>
            <a:off x="8643610" y="4339475"/>
            <a:ext cx="3263490" cy="2130505"/>
            <a:chOff x="8175008" y="4449169"/>
            <a:chExt cx="2750900" cy="2338319"/>
          </a:xfrm>
        </p:grpSpPr>
        <p:sp>
          <p:nvSpPr>
            <p:cNvPr id="430" name="Rectangle 429">
              <a:extLst>
                <a:ext uri="{FF2B5EF4-FFF2-40B4-BE49-F238E27FC236}">
                  <a16:creationId xmlns:a16="http://schemas.microsoft.com/office/drawing/2014/main" id="{2D32DD21-1D29-4847-A31E-6DED70C0DB32}"/>
                </a:ext>
              </a:extLst>
            </p:cNvPr>
            <p:cNvSpPr/>
            <p:nvPr/>
          </p:nvSpPr>
          <p:spPr>
            <a:xfrm flipH="1">
              <a:off x="10190601" y="6350722"/>
              <a:ext cx="98716" cy="173187"/>
            </a:xfrm>
            <a:prstGeom prst="rect">
              <a:avLst/>
            </a:prstGeom>
            <a:solidFill>
              <a:srgbClr val="8CFA1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36"/>
            </a:p>
          </p:txBody>
        </p:sp>
        <p:sp>
          <p:nvSpPr>
            <p:cNvPr id="431" name="Rectangle 430">
              <a:extLst>
                <a:ext uri="{FF2B5EF4-FFF2-40B4-BE49-F238E27FC236}">
                  <a16:creationId xmlns:a16="http://schemas.microsoft.com/office/drawing/2014/main" id="{525D3777-5556-465E-BF62-1C399161E1A6}"/>
                </a:ext>
              </a:extLst>
            </p:cNvPr>
            <p:cNvSpPr/>
            <p:nvPr/>
          </p:nvSpPr>
          <p:spPr>
            <a:xfrm flipH="1">
              <a:off x="8700716" y="6416689"/>
              <a:ext cx="98716" cy="173187"/>
            </a:xfrm>
            <a:prstGeom prst="rect">
              <a:avLst/>
            </a:prstGeom>
            <a:solidFill>
              <a:srgbClr val="8CFA1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36"/>
            </a:p>
          </p:txBody>
        </p:sp>
        <p:grpSp>
          <p:nvGrpSpPr>
            <p:cNvPr id="432" name="Group 431">
              <a:extLst>
                <a:ext uri="{FF2B5EF4-FFF2-40B4-BE49-F238E27FC236}">
                  <a16:creationId xmlns:a16="http://schemas.microsoft.com/office/drawing/2014/main" id="{206BB2A7-6BD5-46E7-934F-7CA6D91039C0}"/>
                </a:ext>
              </a:extLst>
            </p:cNvPr>
            <p:cNvGrpSpPr/>
            <p:nvPr/>
          </p:nvGrpSpPr>
          <p:grpSpPr>
            <a:xfrm>
              <a:off x="8175008" y="4449169"/>
              <a:ext cx="2750900" cy="2338319"/>
              <a:chOff x="3155118" y="341523"/>
              <a:chExt cx="7751715" cy="6470082"/>
            </a:xfrm>
          </p:grpSpPr>
          <p:grpSp>
            <p:nvGrpSpPr>
              <p:cNvPr id="433" name="Group 432">
                <a:extLst>
                  <a:ext uri="{FF2B5EF4-FFF2-40B4-BE49-F238E27FC236}">
                    <a16:creationId xmlns:a16="http://schemas.microsoft.com/office/drawing/2014/main" id="{E25087B1-6EF1-404B-8CE0-1A0112025E65}"/>
                  </a:ext>
                </a:extLst>
              </p:cNvPr>
              <p:cNvGrpSpPr/>
              <p:nvPr/>
            </p:nvGrpSpPr>
            <p:grpSpPr>
              <a:xfrm>
                <a:off x="3289110" y="341523"/>
                <a:ext cx="7509384" cy="5690786"/>
                <a:chOff x="2880985" y="341523"/>
                <a:chExt cx="7917509" cy="5514459"/>
              </a:xfrm>
            </p:grpSpPr>
            <p:sp>
              <p:nvSpPr>
                <p:cNvPr id="455" name="Rectangle 454">
                  <a:extLst>
                    <a:ext uri="{FF2B5EF4-FFF2-40B4-BE49-F238E27FC236}">
                      <a16:creationId xmlns:a16="http://schemas.microsoft.com/office/drawing/2014/main" id="{FC9E748F-2941-47AB-973D-5E30AE259A29}"/>
                    </a:ext>
                  </a:extLst>
                </p:cNvPr>
                <p:cNvSpPr/>
                <p:nvPr/>
              </p:nvSpPr>
              <p:spPr>
                <a:xfrm rot="1754815">
                  <a:off x="9753634" y="2993100"/>
                  <a:ext cx="236176" cy="1653182"/>
                </a:xfrm>
                <a:prstGeom prst="rect">
                  <a:avLst/>
                </a:prstGeom>
                <a:solidFill>
                  <a:srgbClr val="8CFA1E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6"/>
                </a:p>
              </p:txBody>
            </p:sp>
            <p:grpSp>
              <p:nvGrpSpPr>
                <p:cNvPr id="456" name="Group 455">
                  <a:extLst>
                    <a:ext uri="{FF2B5EF4-FFF2-40B4-BE49-F238E27FC236}">
                      <a16:creationId xmlns:a16="http://schemas.microsoft.com/office/drawing/2014/main" id="{DB064952-8FC0-441F-AB72-D0EA51B7AE7C}"/>
                    </a:ext>
                  </a:extLst>
                </p:cNvPr>
                <p:cNvGrpSpPr/>
                <p:nvPr/>
              </p:nvGrpSpPr>
              <p:grpSpPr>
                <a:xfrm>
                  <a:off x="6030018" y="341523"/>
                  <a:ext cx="771678" cy="3534976"/>
                  <a:chOff x="1826498" y="450707"/>
                  <a:chExt cx="771678" cy="3534976"/>
                </a:xfrm>
              </p:grpSpPr>
              <p:sp>
                <p:nvSpPr>
                  <p:cNvPr id="488" name="Oval 8">
                    <a:extLst>
                      <a:ext uri="{FF2B5EF4-FFF2-40B4-BE49-F238E27FC236}">
                        <a16:creationId xmlns:a16="http://schemas.microsoft.com/office/drawing/2014/main" id="{22E1D2C5-FBCE-4AC3-A8ED-49BCAB8D87DC}"/>
                      </a:ext>
                    </a:extLst>
                  </p:cNvPr>
                  <p:cNvSpPr/>
                  <p:nvPr/>
                </p:nvSpPr>
                <p:spPr>
                  <a:xfrm>
                    <a:off x="1847535" y="478083"/>
                    <a:ext cx="750641" cy="3507600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0641" h="3507600">
                        <a:moveTo>
                          <a:pt x="13" y="1706045"/>
                        </a:moveTo>
                        <a:cubicBezTo>
                          <a:pt x="-2262" y="1121466"/>
                          <a:pt x="277518" y="9172"/>
                          <a:pt x="402623" y="74"/>
                        </a:cubicBezTo>
                        <a:cubicBezTo>
                          <a:pt x="527728" y="-9024"/>
                          <a:pt x="750641" y="814797"/>
                          <a:pt x="750641" y="1651454"/>
                        </a:cubicBezTo>
                        <a:cubicBezTo>
                          <a:pt x="750641" y="2488111"/>
                          <a:pt x="541376" y="3498452"/>
                          <a:pt x="416271" y="3507550"/>
                        </a:cubicBezTo>
                        <a:cubicBezTo>
                          <a:pt x="291166" y="3516648"/>
                          <a:pt x="2288" y="2290624"/>
                          <a:pt x="13" y="1706045"/>
                        </a:cubicBezTo>
                        <a:close/>
                      </a:path>
                    </a:pathLst>
                  </a:custGeom>
                  <a:solidFill>
                    <a:srgbClr val="FB6969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489" name="Oval 8">
                    <a:extLst>
                      <a:ext uri="{FF2B5EF4-FFF2-40B4-BE49-F238E27FC236}">
                        <a16:creationId xmlns:a16="http://schemas.microsoft.com/office/drawing/2014/main" id="{75A38D0C-30A5-40FA-AF6E-FEDED98FC506}"/>
                      </a:ext>
                    </a:extLst>
                  </p:cNvPr>
                  <p:cNvSpPr/>
                  <p:nvPr/>
                </p:nvSpPr>
                <p:spPr>
                  <a:xfrm flipH="1">
                    <a:off x="1826498" y="450707"/>
                    <a:ext cx="441824" cy="3507576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07788 w 355679"/>
                      <a:gd name="connsiteY0" fmla="*/ 1755572 h 3507928"/>
                      <a:gd name="connsiteX1" fmla="*/ 7661 w 355679"/>
                      <a:gd name="connsiteY1" fmla="*/ 265 h 3507928"/>
                      <a:gd name="connsiteX2" fmla="*/ 355679 w 355679"/>
                      <a:gd name="connsiteY2" fmla="*/ 1651645 h 3507928"/>
                      <a:gd name="connsiteX3" fmla="*/ 21309 w 355679"/>
                      <a:gd name="connsiteY3" fmla="*/ 3507741 h 3507928"/>
                      <a:gd name="connsiteX4" fmla="*/ 107788 w 355679"/>
                      <a:gd name="connsiteY4" fmla="*/ 1755572 h 3507928"/>
                      <a:gd name="connsiteX0" fmla="*/ 112046 w 441824"/>
                      <a:gd name="connsiteY0" fmla="*/ 1755365 h 3507576"/>
                      <a:gd name="connsiteX1" fmla="*/ 11919 w 441824"/>
                      <a:gd name="connsiteY1" fmla="*/ 58 h 3507576"/>
                      <a:gd name="connsiteX2" fmla="*/ 441824 w 441824"/>
                      <a:gd name="connsiteY2" fmla="*/ 1706030 h 3507576"/>
                      <a:gd name="connsiteX3" fmla="*/ 25567 w 441824"/>
                      <a:gd name="connsiteY3" fmla="*/ 3507534 h 3507576"/>
                      <a:gd name="connsiteX4" fmla="*/ 112046 w 441824"/>
                      <a:gd name="connsiteY4" fmla="*/ 1755365 h 3507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1824" h="3507576">
                        <a:moveTo>
                          <a:pt x="112046" y="1755365"/>
                        </a:moveTo>
                        <a:cubicBezTo>
                          <a:pt x="109771" y="1170786"/>
                          <a:pt x="-43044" y="8280"/>
                          <a:pt x="11919" y="58"/>
                        </a:cubicBezTo>
                        <a:cubicBezTo>
                          <a:pt x="66882" y="-8164"/>
                          <a:pt x="441824" y="869373"/>
                          <a:pt x="441824" y="1706030"/>
                        </a:cubicBezTo>
                        <a:cubicBezTo>
                          <a:pt x="441824" y="2542687"/>
                          <a:pt x="80530" y="3499312"/>
                          <a:pt x="25567" y="3507534"/>
                        </a:cubicBezTo>
                        <a:cubicBezTo>
                          <a:pt x="-29396" y="3515756"/>
                          <a:pt x="114321" y="2339944"/>
                          <a:pt x="112046" y="1755365"/>
                        </a:cubicBezTo>
                        <a:close/>
                      </a:path>
                    </a:pathLst>
                  </a:custGeom>
                  <a:solidFill>
                    <a:srgbClr val="CA2706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grpSp>
              <p:nvGrpSpPr>
                <p:cNvPr id="457" name="Group 456">
                  <a:extLst>
                    <a:ext uri="{FF2B5EF4-FFF2-40B4-BE49-F238E27FC236}">
                      <a16:creationId xmlns:a16="http://schemas.microsoft.com/office/drawing/2014/main" id="{5B2CCEEF-D792-40A3-BD2B-141C218BE8BE}"/>
                    </a:ext>
                  </a:extLst>
                </p:cNvPr>
                <p:cNvGrpSpPr/>
                <p:nvPr/>
              </p:nvGrpSpPr>
              <p:grpSpPr>
                <a:xfrm>
                  <a:off x="2880985" y="396197"/>
                  <a:ext cx="7073437" cy="5459785"/>
                  <a:chOff x="2880985" y="396197"/>
                  <a:chExt cx="7073437" cy="5459785"/>
                </a:xfrm>
              </p:grpSpPr>
              <p:grpSp>
                <p:nvGrpSpPr>
                  <p:cNvPr id="462" name="Group 461">
                    <a:extLst>
                      <a:ext uri="{FF2B5EF4-FFF2-40B4-BE49-F238E27FC236}">
                        <a16:creationId xmlns:a16="http://schemas.microsoft.com/office/drawing/2014/main" id="{52AB5922-EA22-40EC-A7A4-990F08122BB0}"/>
                      </a:ext>
                    </a:extLst>
                  </p:cNvPr>
                  <p:cNvGrpSpPr/>
                  <p:nvPr/>
                </p:nvGrpSpPr>
                <p:grpSpPr>
                  <a:xfrm>
                    <a:off x="2880985" y="396197"/>
                    <a:ext cx="7073437" cy="3818260"/>
                    <a:chOff x="2880985" y="396197"/>
                    <a:chExt cx="7073437" cy="3818260"/>
                  </a:xfrm>
                </p:grpSpPr>
                <p:grpSp>
                  <p:nvGrpSpPr>
                    <p:cNvPr id="464" name="Group 463">
                      <a:extLst>
                        <a:ext uri="{FF2B5EF4-FFF2-40B4-BE49-F238E27FC236}">
                          <a16:creationId xmlns:a16="http://schemas.microsoft.com/office/drawing/2014/main" id="{84EEC1D2-A594-460C-9D9E-98E10E5874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20948" y="396197"/>
                      <a:ext cx="6578369" cy="3818260"/>
                      <a:chOff x="3120948" y="1460725"/>
                      <a:chExt cx="6578369" cy="3818260"/>
                    </a:xfrm>
                  </p:grpSpPr>
                  <p:sp>
                    <p:nvSpPr>
                      <p:cNvPr id="471" name="Oval 8">
                        <a:extLst>
                          <a:ext uri="{FF2B5EF4-FFF2-40B4-BE49-F238E27FC236}">
                            <a16:creationId xmlns:a16="http://schemas.microsoft.com/office/drawing/2014/main" id="{99E716DF-894C-422F-A622-CB710FC148FB}"/>
                          </a:ext>
                        </a:extLst>
                      </p:cNvPr>
                      <p:cNvSpPr/>
                      <p:nvPr/>
                    </p:nvSpPr>
                    <p:spPr>
                      <a:xfrm rot="1056306">
                        <a:off x="6515082" y="1460725"/>
                        <a:ext cx="750641" cy="3507600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50641" h="3507600">
                            <a:moveTo>
                              <a:pt x="13" y="1706045"/>
                            </a:moveTo>
                            <a:cubicBezTo>
                              <a:pt x="-2262" y="1121466"/>
                              <a:pt x="277518" y="9172"/>
                              <a:pt x="402623" y="74"/>
                            </a:cubicBezTo>
                            <a:cubicBezTo>
                              <a:pt x="527728" y="-9024"/>
                              <a:pt x="750641" y="814797"/>
                              <a:pt x="750641" y="1651454"/>
                            </a:cubicBezTo>
                            <a:cubicBezTo>
                              <a:pt x="750641" y="2488111"/>
                              <a:pt x="541376" y="3498452"/>
                              <a:pt x="416271" y="3507550"/>
                            </a:cubicBezTo>
                            <a:cubicBezTo>
                              <a:pt x="291166" y="3516648"/>
                              <a:pt x="2288" y="2290624"/>
                              <a:pt x="13" y="1706045"/>
                            </a:cubicBezTo>
                            <a:close/>
                          </a:path>
                        </a:pathLst>
                      </a:custGeom>
                      <a:solidFill>
                        <a:srgbClr val="FB6969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sp>
                    <p:nvSpPr>
                      <p:cNvPr id="472" name="Oval 8">
                        <a:extLst>
                          <a:ext uri="{FF2B5EF4-FFF2-40B4-BE49-F238E27FC236}">
                            <a16:creationId xmlns:a16="http://schemas.microsoft.com/office/drawing/2014/main" id="{2E4CBC0E-672D-47B0-A83E-5970825734EF}"/>
                          </a:ext>
                        </a:extLst>
                      </p:cNvPr>
                      <p:cNvSpPr/>
                      <p:nvPr/>
                    </p:nvSpPr>
                    <p:spPr>
                      <a:xfrm rot="1048221">
                        <a:off x="6929410" y="1518176"/>
                        <a:ext cx="355679" cy="3507928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  <a:gd name="connsiteX0" fmla="*/ 107788 w 355679"/>
                          <a:gd name="connsiteY0" fmla="*/ 1755572 h 3507928"/>
                          <a:gd name="connsiteX1" fmla="*/ 7661 w 355679"/>
                          <a:gd name="connsiteY1" fmla="*/ 265 h 3507928"/>
                          <a:gd name="connsiteX2" fmla="*/ 355679 w 355679"/>
                          <a:gd name="connsiteY2" fmla="*/ 1651645 h 3507928"/>
                          <a:gd name="connsiteX3" fmla="*/ 21309 w 355679"/>
                          <a:gd name="connsiteY3" fmla="*/ 3507741 h 3507928"/>
                          <a:gd name="connsiteX4" fmla="*/ 107788 w 355679"/>
                          <a:gd name="connsiteY4" fmla="*/ 1755572 h 350792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55679" h="3507928">
                            <a:moveTo>
                              <a:pt x="107788" y="1755572"/>
                            </a:moveTo>
                            <a:cubicBezTo>
                              <a:pt x="105513" y="1170993"/>
                              <a:pt x="-33654" y="17586"/>
                              <a:pt x="7661" y="265"/>
                            </a:cubicBezTo>
                            <a:cubicBezTo>
                              <a:pt x="48976" y="-17056"/>
                              <a:pt x="355679" y="814988"/>
                              <a:pt x="355679" y="1651645"/>
                            </a:cubicBezTo>
                            <a:cubicBezTo>
                              <a:pt x="355679" y="2488302"/>
                              <a:pt x="62624" y="3490420"/>
                              <a:pt x="21309" y="3507741"/>
                            </a:cubicBezTo>
                            <a:cubicBezTo>
                              <a:pt x="-20006" y="3525062"/>
                              <a:pt x="110063" y="2340151"/>
                              <a:pt x="107788" y="1755572"/>
                            </a:cubicBezTo>
                            <a:close/>
                          </a:path>
                        </a:pathLst>
                      </a:custGeom>
                      <a:solidFill>
                        <a:srgbClr val="CA270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grpSp>
                    <p:nvGrpSpPr>
                      <p:cNvPr id="473" name="Group 472">
                        <a:extLst>
                          <a:ext uri="{FF2B5EF4-FFF2-40B4-BE49-F238E27FC236}">
                            <a16:creationId xmlns:a16="http://schemas.microsoft.com/office/drawing/2014/main" id="{CF9B43FA-41CE-4A0B-8525-B8DCE594BE89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149556">
                        <a:off x="7026109" y="1724832"/>
                        <a:ext cx="766622" cy="3515423"/>
                        <a:chOff x="9704660" y="1938307"/>
                        <a:chExt cx="766622" cy="3515423"/>
                      </a:xfrm>
                    </p:grpSpPr>
                    <p:sp>
                      <p:nvSpPr>
                        <p:cNvPr id="486" name="Oval 8">
                          <a:extLst>
                            <a:ext uri="{FF2B5EF4-FFF2-40B4-BE49-F238E27FC236}">
                              <a16:creationId xmlns:a16="http://schemas.microsoft.com/office/drawing/2014/main" id="{C1822A88-0331-4F45-B9AC-A321775A3B4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704660" y="1938307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487" name="Oval 8">
                          <a:extLst>
                            <a:ext uri="{FF2B5EF4-FFF2-40B4-BE49-F238E27FC236}">
                              <a16:creationId xmlns:a16="http://schemas.microsoft.com/office/drawing/2014/main" id="{55DBC658-F8DA-4BD6-891A-4CF0FF4D78C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115603" y="1945802"/>
                          <a:ext cx="355679" cy="3507928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55679" h="3507928">
                              <a:moveTo>
                                <a:pt x="107788" y="1755572"/>
                              </a:moveTo>
                              <a:cubicBezTo>
                                <a:pt x="105513" y="1170993"/>
                                <a:pt x="-33654" y="17586"/>
                                <a:pt x="7661" y="265"/>
                              </a:cubicBezTo>
                              <a:cubicBezTo>
                                <a:pt x="48976" y="-17056"/>
                                <a:pt x="355679" y="814988"/>
                                <a:pt x="355679" y="1651645"/>
                              </a:cubicBezTo>
                              <a:cubicBezTo>
                                <a:pt x="355679" y="2488302"/>
                                <a:pt x="62624" y="3490420"/>
                                <a:pt x="21309" y="3507741"/>
                              </a:cubicBezTo>
                              <a:cubicBezTo>
                                <a:pt x="-20006" y="3525062"/>
                                <a:pt x="110063" y="2340151"/>
                                <a:pt x="107788" y="175557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474" name="Group 473">
                        <a:extLst>
                          <a:ext uri="{FF2B5EF4-FFF2-40B4-BE49-F238E27FC236}">
                            <a16:creationId xmlns:a16="http://schemas.microsoft.com/office/drawing/2014/main" id="{D3CC8F4B-30B2-4A0E-A064-EAE5D2194BB5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0551592">
                        <a:off x="5447094" y="1483940"/>
                        <a:ext cx="777477" cy="3522558"/>
                        <a:chOff x="3385627" y="2845973"/>
                        <a:chExt cx="777477" cy="3522558"/>
                      </a:xfrm>
                    </p:grpSpPr>
                    <p:sp>
                      <p:nvSpPr>
                        <p:cNvPr id="484" name="Oval 8">
                          <a:extLst>
                            <a:ext uri="{FF2B5EF4-FFF2-40B4-BE49-F238E27FC236}">
                              <a16:creationId xmlns:a16="http://schemas.microsoft.com/office/drawing/2014/main" id="{DECD0214-DC1F-4D43-B19B-0C9ADBFABCC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12463" y="2845973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485" name="Oval 8">
                          <a:extLst>
                            <a:ext uri="{FF2B5EF4-FFF2-40B4-BE49-F238E27FC236}">
                              <a16:creationId xmlns:a16="http://schemas.microsoft.com/office/drawing/2014/main" id="{713B2B53-CBA1-40CA-8E44-50A8F49D429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3385627" y="2860955"/>
                          <a:ext cx="441824" cy="3507576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  <a:gd name="connsiteX0" fmla="*/ 112046 w 441824"/>
                            <a:gd name="connsiteY0" fmla="*/ 1755365 h 3507576"/>
                            <a:gd name="connsiteX1" fmla="*/ 11919 w 441824"/>
                            <a:gd name="connsiteY1" fmla="*/ 58 h 3507576"/>
                            <a:gd name="connsiteX2" fmla="*/ 441824 w 441824"/>
                            <a:gd name="connsiteY2" fmla="*/ 1706030 h 3507576"/>
                            <a:gd name="connsiteX3" fmla="*/ 25567 w 441824"/>
                            <a:gd name="connsiteY3" fmla="*/ 3507534 h 3507576"/>
                            <a:gd name="connsiteX4" fmla="*/ 112046 w 441824"/>
                            <a:gd name="connsiteY4" fmla="*/ 1755365 h 35075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41824" h="3507576">
                              <a:moveTo>
                                <a:pt x="112046" y="1755365"/>
                              </a:moveTo>
                              <a:cubicBezTo>
                                <a:pt x="109771" y="1170786"/>
                                <a:pt x="-43044" y="8280"/>
                                <a:pt x="11919" y="58"/>
                              </a:cubicBezTo>
                              <a:cubicBezTo>
                                <a:pt x="66882" y="-8164"/>
                                <a:pt x="441824" y="869373"/>
                                <a:pt x="441824" y="1706030"/>
                              </a:cubicBezTo>
                              <a:cubicBezTo>
                                <a:pt x="441824" y="2542687"/>
                                <a:pt x="80530" y="3499312"/>
                                <a:pt x="25567" y="3507534"/>
                              </a:cubicBezTo>
                              <a:cubicBezTo>
                                <a:pt x="-29396" y="3515756"/>
                                <a:pt x="114321" y="2339944"/>
                                <a:pt x="112046" y="175536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475" name="Group 474">
                        <a:extLst>
                          <a:ext uri="{FF2B5EF4-FFF2-40B4-BE49-F238E27FC236}">
                            <a16:creationId xmlns:a16="http://schemas.microsoft.com/office/drawing/2014/main" id="{7F3E0152-3B0B-4C8F-B0EF-B1945930C8E5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19444345">
                        <a:off x="4970876" y="1756427"/>
                        <a:ext cx="777477" cy="3522558"/>
                        <a:chOff x="3385627" y="2845973"/>
                        <a:chExt cx="777477" cy="3522558"/>
                      </a:xfrm>
                    </p:grpSpPr>
                    <p:sp>
                      <p:nvSpPr>
                        <p:cNvPr id="482" name="Oval 8">
                          <a:extLst>
                            <a:ext uri="{FF2B5EF4-FFF2-40B4-BE49-F238E27FC236}">
                              <a16:creationId xmlns:a16="http://schemas.microsoft.com/office/drawing/2014/main" id="{D8A27ECE-CB5F-47F1-9353-66B5B6B49E2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12463" y="2845973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483" name="Oval 8">
                          <a:extLst>
                            <a:ext uri="{FF2B5EF4-FFF2-40B4-BE49-F238E27FC236}">
                              <a16:creationId xmlns:a16="http://schemas.microsoft.com/office/drawing/2014/main" id="{5C224C4A-1563-4844-BD37-BAC8CC6617B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3385627" y="2860955"/>
                          <a:ext cx="441824" cy="3507576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  <a:gd name="connsiteX0" fmla="*/ 112046 w 441824"/>
                            <a:gd name="connsiteY0" fmla="*/ 1755365 h 3507576"/>
                            <a:gd name="connsiteX1" fmla="*/ 11919 w 441824"/>
                            <a:gd name="connsiteY1" fmla="*/ 58 h 3507576"/>
                            <a:gd name="connsiteX2" fmla="*/ 441824 w 441824"/>
                            <a:gd name="connsiteY2" fmla="*/ 1706030 h 3507576"/>
                            <a:gd name="connsiteX3" fmla="*/ 25567 w 441824"/>
                            <a:gd name="connsiteY3" fmla="*/ 3507534 h 3507576"/>
                            <a:gd name="connsiteX4" fmla="*/ 112046 w 441824"/>
                            <a:gd name="connsiteY4" fmla="*/ 1755365 h 35075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41824" h="3507576">
                              <a:moveTo>
                                <a:pt x="112046" y="1755365"/>
                              </a:moveTo>
                              <a:cubicBezTo>
                                <a:pt x="109771" y="1170786"/>
                                <a:pt x="-43044" y="8280"/>
                                <a:pt x="11919" y="58"/>
                              </a:cubicBezTo>
                              <a:cubicBezTo>
                                <a:pt x="66882" y="-8164"/>
                                <a:pt x="441824" y="869373"/>
                                <a:pt x="441824" y="1706030"/>
                              </a:cubicBezTo>
                              <a:cubicBezTo>
                                <a:pt x="441824" y="2542687"/>
                                <a:pt x="80530" y="3499312"/>
                                <a:pt x="25567" y="3507534"/>
                              </a:cubicBezTo>
                              <a:cubicBezTo>
                                <a:pt x="-29396" y="3515756"/>
                                <a:pt x="114321" y="2339944"/>
                                <a:pt x="112046" y="175536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476" name="Group 475">
                        <a:extLst>
                          <a:ext uri="{FF2B5EF4-FFF2-40B4-BE49-F238E27FC236}">
                            <a16:creationId xmlns:a16="http://schemas.microsoft.com/office/drawing/2014/main" id="{41F1A951-AC77-4EEC-A65E-03D9DA95A937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3622171">
                        <a:off x="7558295" y="2264685"/>
                        <a:ext cx="766622" cy="3515423"/>
                        <a:chOff x="9704660" y="1938307"/>
                        <a:chExt cx="766622" cy="3515423"/>
                      </a:xfrm>
                    </p:grpSpPr>
                    <p:sp>
                      <p:nvSpPr>
                        <p:cNvPr id="480" name="Oval 8">
                          <a:extLst>
                            <a:ext uri="{FF2B5EF4-FFF2-40B4-BE49-F238E27FC236}">
                              <a16:creationId xmlns:a16="http://schemas.microsoft.com/office/drawing/2014/main" id="{99373665-9420-4B22-9743-65D884045B9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704660" y="1938307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481" name="Oval 8">
                          <a:extLst>
                            <a:ext uri="{FF2B5EF4-FFF2-40B4-BE49-F238E27FC236}">
                              <a16:creationId xmlns:a16="http://schemas.microsoft.com/office/drawing/2014/main" id="{BE9B5B8A-0328-4097-BC0E-FCB986CE719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115603" y="1945802"/>
                          <a:ext cx="355679" cy="3507928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55679" h="3507928">
                              <a:moveTo>
                                <a:pt x="107788" y="1755572"/>
                              </a:moveTo>
                              <a:cubicBezTo>
                                <a:pt x="105513" y="1170993"/>
                                <a:pt x="-33654" y="17586"/>
                                <a:pt x="7661" y="265"/>
                              </a:cubicBezTo>
                              <a:cubicBezTo>
                                <a:pt x="48976" y="-17056"/>
                                <a:pt x="355679" y="814988"/>
                                <a:pt x="355679" y="1651645"/>
                              </a:cubicBezTo>
                              <a:cubicBezTo>
                                <a:pt x="355679" y="2488302"/>
                                <a:pt x="62624" y="3490420"/>
                                <a:pt x="21309" y="3507741"/>
                              </a:cubicBezTo>
                              <a:cubicBezTo>
                                <a:pt x="-20006" y="3525062"/>
                                <a:pt x="110063" y="2340151"/>
                                <a:pt x="107788" y="175557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477" name="Group 476">
                        <a:extLst>
                          <a:ext uri="{FF2B5EF4-FFF2-40B4-BE49-F238E27FC236}">
                            <a16:creationId xmlns:a16="http://schemas.microsoft.com/office/drawing/2014/main" id="{50DE6729-0E79-4384-AB49-05885BA72A75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17882987">
                        <a:off x="4493488" y="2375070"/>
                        <a:ext cx="777477" cy="3522558"/>
                        <a:chOff x="3385627" y="2845973"/>
                        <a:chExt cx="777477" cy="3522558"/>
                      </a:xfrm>
                    </p:grpSpPr>
                    <p:sp>
                      <p:nvSpPr>
                        <p:cNvPr id="478" name="Oval 8">
                          <a:extLst>
                            <a:ext uri="{FF2B5EF4-FFF2-40B4-BE49-F238E27FC236}">
                              <a16:creationId xmlns:a16="http://schemas.microsoft.com/office/drawing/2014/main" id="{B4E2B7EC-E6CA-43B2-A23C-191BB743A14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12463" y="2845973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479" name="Oval 8">
                          <a:extLst>
                            <a:ext uri="{FF2B5EF4-FFF2-40B4-BE49-F238E27FC236}">
                              <a16:creationId xmlns:a16="http://schemas.microsoft.com/office/drawing/2014/main" id="{F1E95E38-818E-4250-9DB8-CFB516215E2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3385627" y="2860955"/>
                          <a:ext cx="441824" cy="3507576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  <a:gd name="connsiteX0" fmla="*/ 112046 w 441824"/>
                            <a:gd name="connsiteY0" fmla="*/ 1755365 h 3507576"/>
                            <a:gd name="connsiteX1" fmla="*/ 11919 w 441824"/>
                            <a:gd name="connsiteY1" fmla="*/ 58 h 3507576"/>
                            <a:gd name="connsiteX2" fmla="*/ 441824 w 441824"/>
                            <a:gd name="connsiteY2" fmla="*/ 1706030 h 3507576"/>
                            <a:gd name="connsiteX3" fmla="*/ 25567 w 441824"/>
                            <a:gd name="connsiteY3" fmla="*/ 3507534 h 3507576"/>
                            <a:gd name="connsiteX4" fmla="*/ 112046 w 441824"/>
                            <a:gd name="connsiteY4" fmla="*/ 1755365 h 35075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41824" h="3507576">
                              <a:moveTo>
                                <a:pt x="112046" y="1755365"/>
                              </a:moveTo>
                              <a:cubicBezTo>
                                <a:pt x="109771" y="1170786"/>
                                <a:pt x="-43044" y="8280"/>
                                <a:pt x="11919" y="58"/>
                              </a:cubicBezTo>
                              <a:cubicBezTo>
                                <a:pt x="66882" y="-8164"/>
                                <a:pt x="441824" y="869373"/>
                                <a:pt x="441824" y="1706030"/>
                              </a:cubicBezTo>
                              <a:cubicBezTo>
                                <a:pt x="441824" y="2542687"/>
                                <a:pt x="80530" y="3499312"/>
                                <a:pt x="25567" y="3507534"/>
                              </a:cubicBezTo>
                              <a:cubicBezTo>
                                <a:pt x="-29396" y="3515756"/>
                                <a:pt x="114321" y="2339944"/>
                                <a:pt x="112046" y="175536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</p:grpSp>
                <p:grpSp>
                  <p:nvGrpSpPr>
                    <p:cNvPr id="465" name="Group 464">
                      <a:extLst>
                        <a:ext uri="{FF2B5EF4-FFF2-40B4-BE49-F238E27FC236}">
                          <a16:creationId xmlns:a16="http://schemas.microsoft.com/office/drawing/2014/main" id="{0A52CC73-0283-4C5D-9295-4DD7EB71C856}"/>
                        </a:ext>
                      </a:extLst>
                    </p:cNvPr>
                    <p:cNvGrpSpPr/>
                    <p:nvPr/>
                  </p:nvGrpSpPr>
                  <p:grpSpPr>
                    <a:xfrm rot="20091635">
                      <a:off x="2880985" y="3434039"/>
                      <a:ext cx="3579605" cy="763228"/>
                      <a:chOff x="1598093" y="3802535"/>
                      <a:chExt cx="3579605" cy="763228"/>
                    </a:xfrm>
                  </p:grpSpPr>
                  <p:sp>
                    <p:nvSpPr>
                      <p:cNvPr id="469" name="Oval 8">
                        <a:extLst>
                          <a:ext uri="{FF2B5EF4-FFF2-40B4-BE49-F238E27FC236}">
                            <a16:creationId xmlns:a16="http://schemas.microsoft.com/office/drawing/2014/main" id="{24621A83-ECDE-43F7-8A29-BF9E56CEF4A8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>
                        <a:off x="3048577" y="2424056"/>
                        <a:ext cx="750641" cy="3507600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50641" h="3507600">
                            <a:moveTo>
                              <a:pt x="13" y="1706045"/>
                            </a:moveTo>
                            <a:cubicBezTo>
                              <a:pt x="-2262" y="1121466"/>
                              <a:pt x="277518" y="9172"/>
                              <a:pt x="402623" y="74"/>
                            </a:cubicBezTo>
                            <a:cubicBezTo>
                              <a:pt x="527728" y="-9024"/>
                              <a:pt x="750641" y="814797"/>
                              <a:pt x="750641" y="1651454"/>
                            </a:cubicBezTo>
                            <a:cubicBezTo>
                              <a:pt x="750641" y="2488111"/>
                              <a:pt x="541376" y="3498452"/>
                              <a:pt x="416271" y="3507550"/>
                            </a:cubicBezTo>
                            <a:cubicBezTo>
                              <a:pt x="291166" y="3516648"/>
                              <a:pt x="2288" y="2290624"/>
                              <a:pt x="13" y="1706045"/>
                            </a:cubicBezTo>
                            <a:close/>
                          </a:path>
                        </a:pathLst>
                      </a:custGeom>
                      <a:solidFill>
                        <a:srgbClr val="FB6969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sp>
                    <p:nvSpPr>
                      <p:cNvPr id="470" name="Oval 8">
                        <a:extLst>
                          <a:ext uri="{FF2B5EF4-FFF2-40B4-BE49-F238E27FC236}">
                            <a16:creationId xmlns:a16="http://schemas.microsoft.com/office/drawing/2014/main" id="{D2EBB605-7723-42D5-A9CB-826082612723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 flipH="1">
                        <a:off x="3130969" y="2591063"/>
                        <a:ext cx="441824" cy="3507576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  <a:gd name="connsiteX0" fmla="*/ 107788 w 355679"/>
                          <a:gd name="connsiteY0" fmla="*/ 1755572 h 3507928"/>
                          <a:gd name="connsiteX1" fmla="*/ 7661 w 355679"/>
                          <a:gd name="connsiteY1" fmla="*/ 265 h 3507928"/>
                          <a:gd name="connsiteX2" fmla="*/ 355679 w 355679"/>
                          <a:gd name="connsiteY2" fmla="*/ 1651645 h 3507928"/>
                          <a:gd name="connsiteX3" fmla="*/ 21309 w 355679"/>
                          <a:gd name="connsiteY3" fmla="*/ 3507741 h 3507928"/>
                          <a:gd name="connsiteX4" fmla="*/ 107788 w 355679"/>
                          <a:gd name="connsiteY4" fmla="*/ 1755572 h 3507928"/>
                          <a:gd name="connsiteX0" fmla="*/ 112046 w 441824"/>
                          <a:gd name="connsiteY0" fmla="*/ 1755365 h 3507576"/>
                          <a:gd name="connsiteX1" fmla="*/ 11919 w 441824"/>
                          <a:gd name="connsiteY1" fmla="*/ 58 h 3507576"/>
                          <a:gd name="connsiteX2" fmla="*/ 441824 w 441824"/>
                          <a:gd name="connsiteY2" fmla="*/ 1706030 h 3507576"/>
                          <a:gd name="connsiteX3" fmla="*/ 25567 w 441824"/>
                          <a:gd name="connsiteY3" fmla="*/ 3507534 h 3507576"/>
                          <a:gd name="connsiteX4" fmla="*/ 112046 w 441824"/>
                          <a:gd name="connsiteY4" fmla="*/ 1755365 h 35075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1824" h="3507576">
                            <a:moveTo>
                              <a:pt x="112046" y="1755365"/>
                            </a:moveTo>
                            <a:cubicBezTo>
                              <a:pt x="109771" y="1170786"/>
                              <a:pt x="-43044" y="8280"/>
                              <a:pt x="11919" y="58"/>
                            </a:cubicBezTo>
                            <a:cubicBezTo>
                              <a:pt x="66882" y="-8164"/>
                              <a:pt x="441824" y="869373"/>
                              <a:pt x="441824" y="1706030"/>
                            </a:cubicBezTo>
                            <a:cubicBezTo>
                              <a:pt x="441824" y="2542687"/>
                              <a:pt x="80530" y="3499312"/>
                              <a:pt x="25567" y="3507534"/>
                            </a:cubicBezTo>
                            <a:cubicBezTo>
                              <a:pt x="-29396" y="3515756"/>
                              <a:pt x="114321" y="2339944"/>
                              <a:pt x="112046" y="1755365"/>
                            </a:cubicBezTo>
                            <a:close/>
                          </a:path>
                        </a:pathLst>
                      </a:custGeom>
                      <a:solidFill>
                        <a:srgbClr val="CA2706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</p:grpSp>
                <p:grpSp>
                  <p:nvGrpSpPr>
                    <p:cNvPr id="466" name="Group 465">
                      <a:extLst>
                        <a:ext uri="{FF2B5EF4-FFF2-40B4-BE49-F238E27FC236}">
                          <a16:creationId xmlns:a16="http://schemas.microsoft.com/office/drawing/2014/main" id="{29A43396-ACBC-456A-B4DE-B5FB32F0A274}"/>
                        </a:ext>
                      </a:extLst>
                    </p:cNvPr>
                    <p:cNvGrpSpPr/>
                    <p:nvPr/>
                  </p:nvGrpSpPr>
                  <p:grpSpPr>
                    <a:xfrm rot="19409316">
                      <a:off x="6374817" y="3283913"/>
                      <a:ext cx="3579605" cy="763228"/>
                      <a:chOff x="8476579" y="4321149"/>
                      <a:chExt cx="3579605" cy="763228"/>
                    </a:xfrm>
                  </p:grpSpPr>
                  <p:sp>
                    <p:nvSpPr>
                      <p:cNvPr id="467" name="Oval 8">
                        <a:extLst>
                          <a:ext uri="{FF2B5EF4-FFF2-40B4-BE49-F238E27FC236}">
                            <a16:creationId xmlns:a16="http://schemas.microsoft.com/office/drawing/2014/main" id="{1442C99C-8E4C-4AE7-932D-29267A18A511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>
                        <a:off x="9927063" y="2942670"/>
                        <a:ext cx="750641" cy="3507600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50641" h="3507600">
                            <a:moveTo>
                              <a:pt x="13" y="1706045"/>
                            </a:moveTo>
                            <a:cubicBezTo>
                              <a:pt x="-2262" y="1121466"/>
                              <a:pt x="277518" y="9172"/>
                              <a:pt x="402623" y="74"/>
                            </a:cubicBezTo>
                            <a:cubicBezTo>
                              <a:pt x="527728" y="-9024"/>
                              <a:pt x="750641" y="814797"/>
                              <a:pt x="750641" y="1651454"/>
                            </a:cubicBezTo>
                            <a:cubicBezTo>
                              <a:pt x="750641" y="2488111"/>
                              <a:pt x="541376" y="3498452"/>
                              <a:pt x="416271" y="3507550"/>
                            </a:cubicBezTo>
                            <a:cubicBezTo>
                              <a:pt x="291166" y="3516648"/>
                              <a:pt x="2288" y="2290624"/>
                              <a:pt x="13" y="1706045"/>
                            </a:cubicBezTo>
                            <a:close/>
                          </a:path>
                        </a:pathLst>
                      </a:custGeom>
                      <a:solidFill>
                        <a:srgbClr val="FB6969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sp>
                    <p:nvSpPr>
                      <p:cNvPr id="468" name="Oval 8">
                        <a:extLst>
                          <a:ext uri="{FF2B5EF4-FFF2-40B4-BE49-F238E27FC236}">
                            <a16:creationId xmlns:a16="http://schemas.microsoft.com/office/drawing/2014/main" id="{9D33C98D-30F1-4349-B715-FE19F60AE5F8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 flipH="1">
                        <a:off x="10009455" y="3109677"/>
                        <a:ext cx="441824" cy="3507576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  <a:gd name="connsiteX0" fmla="*/ 107788 w 355679"/>
                          <a:gd name="connsiteY0" fmla="*/ 1755572 h 3507928"/>
                          <a:gd name="connsiteX1" fmla="*/ 7661 w 355679"/>
                          <a:gd name="connsiteY1" fmla="*/ 265 h 3507928"/>
                          <a:gd name="connsiteX2" fmla="*/ 355679 w 355679"/>
                          <a:gd name="connsiteY2" fmla="*/ 1651645 h 3507928"/>
                          <a:gd name="connsiteX3" fmla="*/ 21309 w 355679"/>
                          <a:gd name="connsiteY3" fmla="*/ 3507741 h 3507928"/>
                          <a:gd name="connsiteX4" fmla="*/ 107788 w 355679"/>
                          <a:gd name="connsiteY4" fmla="*/ 1755572 h 3507928"/>
                          <a:gd name="connsiteX0" fmla="*/ 112046 w 441824"/>
                          <a:gd name="connsiteY0" fmla="*/ 1755365 h 3507576"/>
                          <a:gd name="connsiteX1" fmla="*/ 11919 w 441824"/>
                          <a:gd name="connsiteY1" fmla="*/ 58 h 3507576"/>
                          <a:gd name="connsiteX2" fmla="*/ 441824 w 441824"/>
                          <a:gd name="connsiteY2" fmla="*/ 1706030 h 3507576"/>
                          <a:gd name="connsiteX3" fmla="*/ 25567 w 441824"/>
                          <a:gd name="connsiteY3" fmla="*/ 3507534 h 3507576"/>
                          <a:gd name="connsiteX4" fmla="*/ 112046 w 441824"/>
                          <a:gd name="connsiteY4" fmla="*/ 1755365 h 35075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1824" h="3507576">
                            <a:moveTo>
                              <a:pt x="112046" y="1755365"/>
                            </a:moveTo>
                            <a:cubicBezTo>
                              <a:pt x="109771" y="1170786"/>
                              <a:pt x="-43044" y="8280"/>
                              <a:pt x="11919" y="58"/>
                            </a:cubicBezTo>
                            <a:cubicBezTo>
                              <a:pt x="66882" y="-8164"/>
                              <a:pt x="441824" y="869373"/>
                              <a:pt x="441824" y="1706030"/>
                            </a:cubicBezTo>
                            <a:cubicBezTo>
                              <a:pt x="441824" y="2542687"/>
                              <a:pt x="80530" y="3499312"/>
                              <a:pt x="25567" y="3507534"/>
                            </a:cubicBezTo>
                            <a:cubicBezTo>
                              <a:pt x="-29396" y="3515756"/>
                              <a:pt x="114321" y="2339944"/>
                              <a:pt x="112046" y="1755365"/>
                            </a:cubicBezTo>
                            <a:close/>
                          </a:path>
                        </a:pathLst>
                      </a:custGeom>
                      <a:solidFill>
                        <a:srgbClr val="CA2706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</p:grpSp>
              </p:grpSp>
              <p:sp>
                <p:nvSpPr>
                  <p:cNvPr id="463" name="Rectangle 462">
                    <a:extLst>
                      <a:ext uri="{FF2B5EF4-FFF2-40B4-BE49-F238E27FC236}">
                        <a16:creationId xmlns:a16="http://schemas.microsoft.com/office/drawing/2014/main" id="{93E2355C-DF91-41BC-B2FB-962BDC3A628E}"/>
                      </a:ext>
                    </a:extLst>
                  </p:cNvPr>
                  <p:cNvSpPr/>
                  <p:nvPr/>
                </p:nvSpPr>
                <p:spPr>
                  <a:xfrm>
                    <a:off x="6299576" y="3884855"/>
                    <a:ext cx="262254" cy="1971127"/>
                  </a:xfrm>
                  <a:prstGeom prst="rect">
                    <a:avLst/>
                  </a:prstGeom>
                  <a:solidFill>
                    <a:srgbClr val="8CFA1E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grpSp>
              <p:nvGrpSpPr>
                <p:cNvPr id="458" name="Group 457">
                  <a:extLst>
                    <a:ext uri="{FF2B5EF4-FFF2-40B4-BE49-F238E27FC236}">
                      <a16:creationId xmlns:a16="http://schemas.microsoft.com/office/drawing/2014/main" id="{FD0E5D3C-DAC8-4EB0-954F-8556BFA247A0}"/>
                    </a:ext>
                  </a:extLst>
                </p:cNvPr>
                <p:cNvGrpSpPr/>
                <p:nvPr/>
              </p:nvGrpSpPr>
              <p:grpSpPr>
                <a:xfrm rot="1825018">
                  <a:off x="10144975" y="2253042"/>
                  <a:ext cx="653519" cy="906586"/>
                  <a:chOff x="2022491" y="3666784"/>
                  <a:chExt cx="653519" cy="906586"/>
                </a:xfrm>
              </p:grpSpPr>
              <p:sp>
                <p:nvSpPr>
                  <p:cNvPr id="459" name="Oval 8">
                    <a:extLst>
                      <a:ext uri="{FF2B5EF4-FFF2-40B4-BE49-F238E27FC236}">
                        <a16:creationId xmlns:a16="http://schemas.microsoft.com/office/drawing/2014/main" id="{C19C53CB-FFEB-497B-A3FC-88E6578DB031}"/>
                      </a:ext>
                    </a:extLst>
                  </p:cNvPr>
                  <p:cNvSpPr/>
                  <p:nvPr/>
                </p:nvSpPr>
                <p:spPr>
                  <a:xfrm>
                    <a:off x="2044399" y="3666784"/>
                    <a:ext cx="615692" cy="902896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643 w 752271"/>
                      <a:gd name="connsiteY0" fmla="*/ 1706045 h 2269228"/>
                      <a:gd name="connsiteX1" fmla="*/ 404253 w 752271"/>
                      <a:gd name="connsiteY1" fmla="*/ 74 h 2269228"/>
                      <a:gd name="connsiteX2" fmla="*/ 752271 w 752271"/>
                      <a:gd name="connsiteY2" fmla="*/ 1651454 h 2269228"/>
                      <a:gd name="connsiteX3" fmla="*/ 281423 w 752271"/>
                      <a:gd name="connsiteY3" fmla="*/ 2238308 h 2269228"/>
                      <a:gd name="connsiteX4" fmla="*/ 1643 w 752271"/>
                      <a:gd name="connsiteY4" fmla="*/ 1706045 h 2269228"/>
                      <a:gd name="connsiteX0" fmla="*/ 325 w 750953"/>
                      <a:gd name="connsiteY0" fmla="*/ 1706045 h 2357149"/>
                      <a:gd name="connsiteX1" fmla="*/ 402935 w 750953"/>
                      <a:gd name="connsiteY1" fmla="*/ 74 h 2357149"/>
                      <a:gd name="connsiteX2" fmla="*/ 750953 w 750953"/>
                      <a:gd name="connsiteY2" fmla="*/ 1651454 h 2357149"/>
                      <a:gd name="connsiteX3" fmla="*/ 342580 w 750953"/>
                      <a:gd name="connsiteY3" fmla="*/ 2352863 h 2357149"/>
                      <a:gd name="connsiteX4" fmla="*/ 325 w 750953"/>
                      <a:gd name="connsiteY4" fmla="*/ 1706045 h 2357149"/>
                      <a:gd name="connsiteX0" fmla="*/ 1643 w 752271"/>
                      <a:gd name="connsiteY0" fmla="*/ 1706045 h 2505754"/>
                      <a:gd name="connsiteX1" fmla="*/ 404253 w 752271"/>
                      <a:gd name="connsiteY1" fmla="*/ 74 h 2505754"/>
                      <a:gd name="connsiteX2" fmla="*/ 752271 w 752271"/>
                      <a:gd name="connsiteY2" fmla="*/ 1651454 h 2505754"/>
                      <a:gd name="connsiteX3" fmla="*/ 281425 w 752271"/>
                      <a:gd name="connsiteY3" fmla="*/ 2505598 h 2505754"/>
                      <a:gd name="connsiteX4" fmla="*/ 1643 w 752271"/>
                      <a:gd name="connsiteY4" fmla="*/ 1706045 h 2505754"/>
                      <a:gd name="connsiteX0" fmla="*/ 1292 w 814393"/>
                      <a:gd name="connsiteY0" fmla="*/ 1706044 h 2505754"/>
                      <a:gd name="connsiteX1" fmla="*/ 466375 w 814393"/>
                      <a:gd name="connsiteY1" fmla="*/ 74 h 2505754"/>
                      <a:gd name="connsiteX2" fmla="*/ 814393 w 814393"/>
                      <a:gd name="connsiteY2" fmla="*/ 1651454 h 2505754"/>
                      <a:gd name="connsiteX3" fmla="*/ 343547 w 814393"/>
                      <a:gd name="connsiteY3" fmla="*/ 2505598 h 2505754"/>
                      <a:gd name="connsiteX4" fmla="*/ 1292 w 814393"/>
                      <a:gd name="connsiteY4" fmla="*/ 1706044 h 2505754"/>
                      <a:gd name="connsiteX0" fmla="*/ 1411 w 939458"/>
                      <a:gd name="connsiteY0" fmla="*/ 1705977 h 2507503"/>
                      <a:gd name="connsiteX1" fmla="*/ 466494 w 939458"/>
                      <a:gd name="connsiteY1" fmla="*/ 7 h 2507503"/>
                      <a:gd name="connsiteX2" fmla="*/ 939458 w 939458"/>
                      <a:gd name="connsiteY2" fmla="*/ 1727752 h 2507503"/>
                      <a:gd name="connsiteX3" fmla="*/ 343666 w 939458"/>
                      <a:gd name="connsiteY3" fmla="*/ 2505531 h 2507503"/>
                      <a:gd name="connsiteX4" fmla="*/ 1411 w 939458"/>
                      <a:gd name="connsiteY4" fmla="*/ 1705977 h 2507503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9458" h="2526125">
                        <a:moveTo>
                          <a:pt x="1411" y="1705977"/>
                        </a:moveTo>
                        <a:cubicBezTo>
                          <a:pt x="21882" y="1288390"/>
                          <a:pt x="310153" y="-3622"/>
                          <a:pt x="466494" y="7"/>
                        </a:cubicBezTo>
                        <a:cubicBezTo>
                          <a:pt x="622835" y="3636"/>
                          <a:pt x="939458" y="891095"/>
                          <a:pt x="939458" y="1727752"/>
                        </a:cubicBezTo>
                        <a:cubicBezTo>
                          <a:pt x="918635" y="2717148"/>
                          <a:pt x="500007" y="2509160"/>
                          <a:pt x="343666" y="2505531"/>
                        </a:cubicBezTo>
                        <a:cubicBezTo>
                          <a:pt x="187325" y="2501902"/>
                          <a:pt x="-19060" y="2123564"/>
                          <a:pt x="1411" y="1705977"/>
                        </a:cubicBezTo>
                        <a:close/>
                      </a:path>
                    </a:pathLst>
                  </a:custGeom>
                  <a:solidFill>
                    <a:srgbClr val="FB6969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460" name="Oval 8">
                    <a:extLst>
                      <a:ext uri="{FF2B5EF4-FFF2-40B4-BE49-F238E27FC236}">
                        <a16:creationId xmlns:a16="http://schemas.microsoft.com/office/drawing/2014/main" id="{C9824451-F6DB-4BED-BEF4-E13F1BA3073F}"/>
                      </a:ext>
                    </a:extLst>
                  </p:cNvPr>
                  <p:cNvSpPr/>
                  <p:nvPr/>
                </p:nvSpPr>
                <p:spPr>
                  <a:xfrm>
                    <a:off x="2276875" y="3846474"/>
                    <a:ext cx="399135" cy="724476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643 w 752271"/>
                      <a:gd name="connsiteY0" fmla="*/ 1706045 h 2269228"/>
                      <a:gd name="connsiteX1" fmla="*/ 404253 w 752271"/>
                      <a:gd name="connsiteY1" fmla="*/ 74 h 2269228"/>
                      <a:gd name="connsiteX2" fmla="*/ 752271 w 752271"/>
                      <a:gd name="connsiteY2" fmla="*/ 1651454 h 2269228"/>
                      <a:gd name="connsiteX3" fmla="*/ 281423 w 752271"/>
                      <a:gd name="connsiteY3" fmla="*/ 2238308 h 2269228"/>
                      <a:gd name="connsiteX4" fmla="*/ 1643 w 752271"/>
                      <a:gd name="connsiteY4" fmla="*/ 1706045 h 2269228"/>
                      <a:gd name="connsiteX0" fmla="*/ 325 w 750953"/>
                      <a:gd name="connsiteY0" fmla="*/ 1706045 h 2357149"/>
                      <a:gd name="connsiteX1" fmla="*/ 402935 w 750953"/>
                      <a:gd name="connsiteY1" fmla="*/ 74 h 2357149"/>
                      <a:gd name="connsiteX2" fmla="*/ 750953 w 750953"/>
                      <a:gd name="connsiteY2" fmla="*/ 1651454 h 2357149"/>
                      <a:gd name="connsiteX3" fmla="*/ 342580 w 750953"/>
                      <a:gd name="connsiteY3" fmla="*/ 2352863 h 2357149"/>
                      <a:gd name="connsiteX4" fmla="*/ 325 w 750953"/>
                      <a:gd name="connsiteY4" fmla="*/ 1706045 h 2357149"/>
                      <a:gd name="connsiteX0" fmla="*/ 1643 w 752271"/>
                      <a:gd name="connsiteY0" fmla="*/ 1706045 h 2505754"/>
                      <a:gd name="connsiteX1" fmla="*/ 404253 w 752271"/>
                      <a:gd name="connsiteY1" fmla="*/ 74 h 2505754"/>
                      <a:gd name="connsiteX2" fmla="*/ 752271 w 752271"/>
                      <a:gd name="connsiteY2" fmla="*/ 1651454 h 2505754"/>
                      <a:gd name="connsiteX3" fmla="*/ 281425 w 752271"/>
                      <a:gd name="connsiteY3" fmla="*/ 2505598 h 2505754"/>
                      <a:gd name="connsiteX4" fmla="*/ 1643 w 752271"/>
                      <a:gd name="connsiteY4" fmla="*/ 1706045 h 2505754"/>
                      <a:gd name="connsiteX0" fmla="*/ 1292 w 814393"/>
                      <a:gd name="connsiteY0" fmla="*/ 1706044 h 2505754"/>
                      <a:gd name="connsiteX1" fmla="*/ 466375 w 814393"/>
                      <a:gd name="connsiteY1" fmla="*/ 74 h 2505754"/>
                      <a:gd name="connsiteX2" fmla="*/ 814393 w 814393"/>
                      <a:gd name="connsiteY2" fmla="*/ 1651454 h 2505754"/>
                      <a:gd name="connsiteX3" fmla="*/ 343547 w 814393"/>
                      <a:gd name="connsiteY3" fmla="*/ 2505598 h 2505754"/>
                      <a:gd name="connsiteX4" fmla="*/ 1292 w 814393"/>
                      <a:gd name="connsiteY4" fmla="*/ 1706044 h 2505754"/>
                      <a:gd name="connsiteX0" fmla="*/ 1411 w 939458"/>
                      <a:gd name="connsiteY0" fmla="*/ 1705977 h 2507503"/>
                      <a:gd name="connsiteX1" fmla="*/ 466494 w 939458"/>
                      <a:gd name="connsiteY1" fmla="*/ 7 h 2507503"/>
                      <a:gd name="connsiteX2" fmla="*/ 939458 w 939458"/>
                      <a:gd name="connsiteY2" fmla="*/ 1727752 h 2507503"/>
                      <a:gd name="connsiteX3" fmla="*/ 343666 w 939458"/>
                      <a:gd name="connsiteY3" fmla="*/ 2505531 h 2507503"/>
                      <a:gd name="connsiteX4" fmla="*/ 1411 w 939458"/>
                      <a:gd name="connsiteY4" fmla="*/ 1705977 h 2507503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210476 w 607084"/>
                      <a:gd name="connsiteY0" fmla="*/ 1744159 h 2523322"/>
                      <a:gd name="connsiteX1" fmla="*/ 134120 w 607084"/>
                      <a:gd name="connsiteY1" fmla="*/ 7 h 2523322"/>
                      <a:gd name="connsiteX2" fmla="*/ 607084 w 607084"/>
                      <a:gd name="connsiteY2" fmla="*/ 1727752 h 2523322"/>
                      <a:gd name="connsiteX3" fmla="*/ 11292 w 607084"/>
                      <a:gd name="connsiteY3" fmla="*/ 2505531 h 2523322"/>
                      <a:gd name="connsiteX4" fmla="*/ 210476 w 607084"/>
                      <a:gd name="connsiteY4" fmla="*/ 1744159 h 2523322"/>
                      <a:gd name="connsiteX0" fmla="*/ 212415 w 609023"/>
                      <a:gd name="connsiteY0" fmla="*/ 1247778 h 2026941"/>
                      <a:gd name="connsiteX1" fmla="*/ 406778 w 609023"/>
                      <a:gd name="connsiteY1" fmla="*/ 16 h 2026941"/>
                      <a:gd name="connsiteX2" fmla="*/ 609023 w 609023"/>
                      <a:gd name="connsiteY2" fmla="*/ 1231371 h 2026941"/>
                      <a:gd name="connsiteX3" fmla="*/ 13231 w 609023"/>
                      <a:gd name="connsiteY3" fmla="*/ 2009150 h 2026941"/>
                      <a:gd name="connsiteX4" fmla="*/ 212415 w 609023"/>
                      <a:gd name="connsiteY4" fmla="*/ 1247778 h 2026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9023" h="2026941">
                        <a:moveTo>
                          <a:pt x="212415" y="1247778"/>
                        </a:moveTo>
                        <a:cubicBezTo>
                          <a:pt x="278006" y="912922"/>
                          <a:pt x="340677" y="2750"/>
                          <a:pt x="406778" y="16"/>
                        </a:cubicBezTo>
                        <a:cubicBezTo>
                          <a:pt x="472879" y="-2718"/>
                          <a:pt x="609023" y="394714"/>
                          <a:pt x="609023" y="1231371"/>
                        </a:cubicBezTo>
                        <a:cubicBezTo>
                          <a:pt x="588200" y="2220767"/>
                          <a:pt x="79332" y="2006416"/>
                          <a:pt x="13231" y="2009150"/>
                        </a:cubicBezTo>
                        <a:cubicBezTo>
                          <a:pt x="-52870" y="2011884"/>
                          <a:pt x="146824" y="1582634"/>
                          <a:pt x="212415" y="1247778"/>
                        </a:cubicBezTo>
                        <a:close/>
                      </a:path>
                    </a:pathLst>
                  </a:custGeom>
                  <a:solidFill>
                    <a:srgbClr val="8CFA1E"/>
                  </a:solidFill>
                  <a:ln w="38100">
                    <a:solidFill>
                      <a:srgbClr val="8CFA1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461" name="Oval 8">
                    <a:extLst>
                      <a:ext uri="{FF2B5EF4-FFF2-40B4-BE49-F238E27FC236}">
                        <a16:creationId xmlns:a16="http://schemas.microsoft.com/office/drawing/2014/main" id="{260DCEBB-1663-4F54-9876-2DB9EBA0F532}"/>
                      </a:ext>
                    </a:extLst>
                  </p:cNvPr>
                  <p:cNvSpPr/>
                  <p:nvPr/>
                </p:nvSpPr>
                <p:spPr>
                  <a:xfrm>
                    <a:off x="2022491" y="3928469"/>
                    <a:ext cx="455116" cy="644901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643 w 752271"/>
                      <a:gd name="connsiteY0" fmla="*/ 1706045 h 2269228"/>
                      <a:gd name="connsiteX1" fmla="*/ 404253 w 752271"/>
                      <a:gd name="connsiteY1" fmla="*/ 74 h 2269228"/>
                      <a:gd name="connsiteX2" fmla="*/ 752271 w 752271"/>
                      <a:gd name="connsiteY2" fmla="*/ 1651454 h 2269228"/>
                      <a:gd name="connsiteX3" fmla="*/ 281423 w 752271"/>
                      <a:gd name="connsiteY3" fmla="*/ 2238308 h 2269228"/>
                      <a:gd name="connsiteX4" fmla="*/ 1643 w 752271"/>
                      <a:gd name="connsiteY4" fmla="*/ 1706045 h 2269228"/>
                      <a:gd name="connsiteX0" fmla="*/ 325 w 750953"/>
                      <a:gd name="connsiteY0" fmla="*/ 1706045 h 2357149"/>
                      <a:gd name="connsiteX1" fmla="*/ 402935 w 750953"/>
                      <a:gd name="connsiteY1" fmla="*/ 74 h 2357149"/>
                      <a:gd name="connsiteX2" fmla="*/ 750953 w 750953"/>
                      <a:gd name="connsiteY2" fmla="*/ 1651454 h 2357149"/>
                      <a:gd name="connsiteX3" fmla="*/ 342580 w 750953"/>
                      <a:gd name="connsiteY3" fmla="*/ 2352863 h 2357149"/>
                      <a:gd name="connsiteX4" fmla="*/ 325 w 750953"/>
                      <a:gd name="connsiteY4" fmla="*/ 1706045 h 2357149"/>
                      <a:gd name="connsiteX0" fmla="*/ 1643 w 752271"/>
                      <a:gd name="connsiteY0" fmla="*/ 1706045 h 2505754"/>
                      <a:gd name="connsiteX1" fmla="*/ 404253 w 752271"/>
                      <a:gd name="connsiteY1" fmla="*/ 74 h 2505754"/>
                      <a:gd name="connsiteX2" fmla="*/ 752271 w 752271"/>
                      <a:gd name="connsiteY2" fmla="*/ 1651454 h 2505754"/>
                      <a:gd name="connsiteX3" fmla="*/ 281425 w 752271"/>
                      <a:gd name="connsiteY3" fmla="*/ 2505598 h 2505754"/>
                      <a:gd name="connsiteX4" fmla="*/ 1643 w 752271"/>
                      <a:gd name="connsiteY4" fmla="*/ 1706045 h 2505754"/>
                      <a:gd name="connsiteX0" fmla="*/ 1292 w 814393"/>
                      <a:gd name="connsiteY0" fmla="*/ 1706044 h 2505754"/>
                      <a:gd name="connsiteX1" fmla="*/ 466375 w 814393"/>
                      <a:gd name="connsiteY1" fmla="*/ 74 h 2505754"/>
                      <a:gd name="connsiteX2" fmla="*/ 814393 w 814393"/>
                      <a:gd name="connsiteY2" fmla="*/ 1651454 h 2505754"/>
                      <a:gd name="connsiteX3" fmla="*/ 343547 w 814393"/>
                      <a:gd name="connsiteY3" fmla="*/ 2505598 h 2505754"/>
                      <a:gd name="connsiteX4" fmla="*/ 1292 w 814393"/>
                      <a:gd name="connsiteY4" fmla="*/ 1706044 h 2505754"/>
                      <a:gd name="connsiteX0" fmla="*/ 1411 w 939458"/>
                      <a:gd name="connsiteY0" fmla="*/ 1705977 h 2507503"/>
                      <a:gd name="connsiteX1" fmla="*/ 466494 w 939458"/>
                      <a:gd name="connsiteY1" fmla="*/ 7 h 2507503"/>
                      <a:gd name="connsiteX2" fmla="*/ 939458 w 939458"/>
                      <a:gd name="connsiteY2" fmla="*/ 1727752 h 2507503"/>
                      <a:gd name="connsiteX3" fmla="*/ 343666 w 939458"/>
                      <a:gd name="connsiteY3" fmla="*/ 2505531 h 2507503"/>
                      <a:gd name="connsiteX4" fmla="*/ 1411 w 939458"/>
                      <a:gd name="connsiteY4" fmla="*/ 1705977 h 2507503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39 w 938086"/>
                      <a:gd name="connsiteY0" fmla="*/ 980493 h 1800641"/>
                      <a:gd name="connsiteX1" fmla="*/ 360999 w 938086"/>
                      <a:gd name="connsiteY1" fmla="*/ 14 h 1800641"/>
                      <a:gd name="connsiteX2" fmla="*/ 938086 w 938086"/>
                      <a:gd name="connsiteY2" fmla="*/ 1002268 h 1800641"/>
                      <a:gd name="connsiteX3" fmla="*/ 342294 w 938086"/>
                      <a:gd name="connsiteY3" fmla="*/ 1780047 h 1800641"/>
                      <a:gd name="connsiteX4" fmla="*/ 39 w 938086"/>
                      <a:gd name="connsiteY4" fmla="*/ 980493 h 1800641"/>
                      <a:gd name="connsiteX0" fmla="*/ 30 w 625710"/>
                      <a:gd name="connsiteY0" fmla="*/ 980521 h 1790594"/>
                      <a:gd name="connsiteX1" fmla="*/ 360990 w 625710"/>
                      <a:gd name="connsiteY1" fmla="*/ 42 h 1790594"/>
                      <a:gd name="connsiteX2" fmla="*/ 625710 w 625710"/>
                      <a:gd name="connsiteY2" fmla="*/ 964112 h 1790594"/>
                      <a:gd name="connsiteX3" fmla="*/ 342285 w 625710"/>
                      <a:gd name="connsiteY3" fmla="*/ 1780075 h 1790594"/>
                      <a:gd name="connsiteX4" fmla="*/ 30 w 625710"/>
                      <a:gd name="connsiteY4" fmla="*/ 980521 h 1790594"/>
                      <a:gd name="connsiteX0" fmla="*/ 30 w 694442"/>
                      <a:gd name="connsiteY0" fmla="*/ 980521 h 1804306"/>
                      <a:gd name="connsiteX1" fmla="*/ 360990 w 694442"/>
                      <a:gd name="connsiteY1" fmla="*/ 42 h 1804306"/>
                      <a:gd name="connsiteX2" fmla="*/ 625710 w 694442"/>
                      <a:gd name="connsiteY2" fmla="*/ 964112 h 1804306"/>
                      <a:gd name="connsiteX3" fmla="*/ 342285 w 694442"/>
                      <a:gd name="connsiteY3" fmla="*/ 1780075 h 1804306"/>
                      <a:gd name="connsiteX4" fmla="*/ 30 w 694442"/>
                      <a:gd name="connsiteY4" fmla="*/ 980521 h 1804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4442" h="1804306">
                        <a:moveTo>
                          <a:pt x="30" y="980521"/>
                        </a:moveTo>
                        <a:cubicBezTo>
                          <a:pt x="3147" y="683849"/>
                          <a:pt x="256710" y="2777"/>
                          <a:pt x="360990" y="42"/>
                        </a:cubicBezTo>
                        <a:cubicBezTo>
                          <a:pt x="465270" y="-2693"/>
                          <a:pt x="625710" y="127455"/>
                          <a:pt x="625710" y="964112"/>
                        </a:cubicBezTo>
                        <a:cubicBezTo>
                          <a:pt x="854781" y="2029873"/>
                          <a:pt x="446565" y="1777340"/>
                          <a:pt x="342285" y="1780075"/>
                        </a:cubicBezTo>
                        <a:cubicBezTo>
                          <a:pt x="238005" y="1782810"/>
                          <a:pt x="-3087" y="1277193"/>
                          <a:pt x="30" y="980521"/>
                        </a:cubicBezTo>
                        <a:close/>
                      </a:path>
                    </a:pathLst>
                  </a:custGeom>
                  <a:solidFill>
                    <a:srgbClr val="8CFA1E"/>
                  </a:solidFill>
                  <a:ln w="38100">
                    <a:solidFill>
                      <a:srgbClr val="8CFA1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</p:grpSp>
          <p:grpSp>
            <p:nvGrpSpPr>
              <p:cNvPr id="434" name="Group 433">
                <a:extLst>
                  <a:ext uri="{FF2B5EF4-FFF2-40B4-BE49-F238E27FC236}">
                    <a16:creationId xmlns:a16="http://schemas.microsoft.com/office/drawing/2014/main" id="{600A3AB8-5C04-4B01-B146-80AF60B7581A}"/>
                  </a:ext>
                </a:extLst>
              </p:cNvPr>
              <p:cNvGrpSpPr/>
              <p:nvPr/>
            </p:nvGrpSpPr>
            <p:grpSpPr>
              <a:xfrm>
                <a:off x="3951081" y="4381856"/>
                <a:ext cx="1893808" cy="1596684"/>
                <a:chOff x="4142148" y="4572925"/>
                <a:chExt cx="1893808" cy="1596684"/>
              </a:xfrm>
            </p:grpSpPr>
            <p:grpSp>
              <p:nvGrpSpPr>
                <p:cNvPr id="447" name="Group 446">
                  <a:extLst>
                    <a:ext uri="{FF2B5EF4-FFF2-40B4-BE49-F238E27FC236}">
                      <a16:creationId xmlns:a16="http://schemas.microsoft.com/office/drawing/2014/main" id="{35A8C30D-3959-4907-922B-B9D2FFC1F818}"/>
                    </a:ext>
                  </a:extLst>
                </p:cNvPr>
                <p:cNvGrpSpPr/>
                <p:nvPr/>
              </p:nvGrpSpPr>
              <p:grpSpPr>
                <a:xfrm>
                  <a:off x="4142148" y="4572925"/>
                  <a:ext cx="1893808" cy="1596684"/>
                  <a:chOff x="816822" y="1353047"/>
                  <a:chExt cx="1893808" cy="1596684"/>
                </a:xfrm>
              </p:grpSpPr>
              <p:sp>
                <p:nvSpPr>
                  <p:cNvPr id="449" name="Heart 448">
                    <a:extLst>
                      <a:ext uri="{FF2B5EF4-FFF2-40B4-BE49-F238E27FC236}">
                        <a16:creationId xmlns:a16="http://schemas.microsoft.com/office/drawing/2014/main" id="{23354934-8E1B-48EF-B526-6AE6A528F54E}"/>
                      </a:ext>
                    </a:extLst>
                  </p:cNvPr>
                  <p:cNvSpPr/>
                  <p:nvPr/>
                </p:nvSpPr>
                <p:spPr>
                  <a:xfrm rot="16036507">
                    <a:off x="965384" y="1204485"/>
                    <a:ext cx="1596684" cy="1893808"/>
                  </a:xfrm>
                  <a:prstGeom prst="heart">
                    <a:avLst/>
                  </a:prstGeom>
                  <a:solidFill>
                    <a:srgbClr val="8CFA1E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450" name="Freeform 571">
                    <a:extLst>
                      <a:ext uri="{FF2B5EF4-FFF2-40B4-BE49-F238E27FC236}">
                        <a16:creationId xmlns:a16="http://schemas.microsoft.com/office/drawing/2014/main" id="{37816517-E16B-4C03-8EAB-8E6C9894D061}"/>
                      </a:ext>
                    </a:extLst>
                  </p:cNvPr>
                  <p:cNvSpPr/>
                  <p:nvPr/>
                </p:nvSpPr>
                <p:spPr>
                  <a:xfrm>
                    <a:off x="1064525" y="1569493"/>
                    <a:ext cx="736979" cy="545910"/>
                  </a:xfrm>
                  <a:custGeom>
                    <a:avLst/>
                    <a:gdLst>
                      <a:gd name="connsiteX0" fmla="*/ 736979 w 736979"/>
                      <a:gd name="connsiteY0" fmla="*/ 545910 h 545910"/>
                      <a:gd name="connsiteX1" fmla="*/ 709684 w 736979"/>
                      <a:gd name="connsiteY1" fmla="*/ 368489 h 545910"/>
                      <a:gd name="connsiteX2" fmla="*/ 682388 w 736979"/>
                      <a:gd name="connsiteY2" fmla="*/ 327546 h 545910"/>
                      <a:gd name="connsiteX3" fmla="*/ 641445 w 736979"/>
                      <a:gd name="connsiteY3" fmla="*/ 300250 h 545910"/>
                      <a:gd name="connsiteX4" fmla="*/ 600502 w 736979"/>
                      <a:gd name="connsiteY4" fmla="*/ 286603 h 545910"/>
                      <a:gd name="connsiteX5" fmla="*/ 450376 w 736979"/>
                      <a:gd name="connsiteY5" fmla="*/ 300250 h 545910"/>
                      <a:gd name="connsiteX6" fmla="*/ 409433 w 736979"/>
                      <a:gd name="connsiteY6" fmla="*/ 313898 h 545910"/>
                      <a:gd name="connsiteX7" fmla="*/ 354842 w 736979"/>
                      <a:gd name="connsiteY7" fmla="*/ 327546 h 545910"/>
                      <a:gd name="connsiteX8" fmla="*/ 218365 w 736979"/>
                      <a:gd name="connsiteY8" fmla="*/ 313898 h 545910"/>
                      <a:gd name="connsiteX9" fmla="*/ 177421 w 736979"/>
                      <a:gd name="connsiteY9" fmla="*/ 300250 h 545910"/>
                      <a:gd name="connsiteX10" fmla="*/ 136478 w 736979"/>
                      <a:gd name="connsiteY10" fmla="*/ 259307 h 545910"/>
                      <a:gd name="connsiteX11" fmla="*/ 95535 w 736979"/>
                      <a:gd name="connsiteY11" fmla="*/ 232011 h 545910"/>
                      <a:gd name="connsiteX12" fmla="*/ 68239 w 736979"/>
                      <a:gd name="connsiteY12" fmla="*/ 191068 h 545910"/>
                      <a:gd name="connsiteX13" fmla="*/ 40944 w 736979"/>
                      <a:gd name="connsiteY13" fmla="*/ 109182 h 545910"/>
                      <a:gd name="connsiteX14" fmla="*/ 13648 w 736979"/>
                      <a:gd name="connsiteY14" fmla="*/ 27295 h 545910"/>
                      <a:gd name="connsiteX15" fmla="*/ 0 w 736979"/>
                      <a:gd name="connsiteY15" fmla="*/ 0 h 545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36979" h="545910">
                        <a:moveTo>
                          <a:pt x="736979" y="545910"/>
                        </a:moveTo>
                        <a:cubicBezTo>
                          <a:pt x="733065" y="506766"/>
                          <a:pt x="734277" y="417674"/>
                          <a:pt x="709684" y="368489"/>
                        </a:cubicBezTo>
                        <a:cubicBezTo>
                          <a:pt x="702348" y="353818"/>
                          <a:pt x="693986" y="339144"/>
                          <a:pt x="682388" y="327546"/>
                        </a:cubicBezTo>
                        <a:cubicBezTo>
                          <a:pt x="670790" y="315948"/>
                          <a:pt x="656116" y="307585"/>
                          <a:pt x="641445" y="300250"/>
                        </a:cubicBezTo>
                        <a:cubicBezTo>
                          <a:pt x="628578" y="293816"/>
                          <a:pt x="614150" y="291152"/>
                          <a:pt x="600502" y="286603"/>
                        </a:cubicBezTo>
                        <a:cubicBezTo>
                          <a:pt x="550460" y="291152"/>
                          <a:pt x="500119" y="293144"/>
                          <a:pt x="450376" y="300250"/>
                        </a:cubicBezTo>
                        <a:cubicBezTo>
                          <a:pt x="436135" y="302284"/>
                          <a:pt x="423265" y="309946"/>
                          <a:pt x="409433" y="313898"/>
                        </a:cubicBezTo>
                        <a:cubicBezTo>
                          <a:pt x="391398" y="319051"/>
                          <a:pt x="373039" y="322997"/>
                          <a:pt x="354842" y="327546"/>
                        </a:cubicBezTo>
                        <a:cubicBezTo>
                          <a:pt x="309350" y="322997"/>
                          <a:pt x="263553" y="320850"/>
                          <a:pt x="218365" y="313898"/>
                        </a:cubicBezTo>
                        <a:cubicBezTo>
                          <a:pt x="204146" y="311710"/>
                          <a:pt x="189391" y="308230"/>
                          <a:pt x="177421" y="300250"/>
                        </a:cubicBezTo>
                        <a:cubicBezTo>
                          <a:pt x="161362" y="289544"/>
                          <a:pt x="151305" y="271663"/>
                          <a:pt x="136478" y="259307"/>
                        </a:cubicBezTo>
                        <a:cubicBezTo>
                          <a:pt x="123877" y="248806"/>
                          <a:pt x="109183" y="241110"/>
                          <a:pt x="95535" y="232011"/>
                        </a:cubicBezTo>
                        <a:cubicBezTo>
                          <a:pt x="86436" y="218363"/>
                          <a:pt x="74901" y="206057"/>
                          <a:pt x="68239" y="191068"/>
                        </a:cubicBezTo>
                        <a:cubicBezTo>
                          <a:pt x="56554" y="164776"/>
                          <a:pt x="50042" y="136477"/>
                          <a:pt x="40944" y="109182"/>
                        </a:cubicBezTo>
                        <a:cubicBezTo>
                          <a:pt x="40943" y="109180"/>
                          <a:pt x="13649" y="27298"/>
                          <a:pt x="13648" y="27295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451" name="Freeform 572">
                    <a:extLst>
                      <a:ext uri="{FF2B5EF4-FFF2-40B4-BE49-F238E27FC236}">
                        <a16:creationId xmlns:a16="http://schemas.microsoft.com/office/drawing/2014/main" id="{C1FE7709-2097-4A46-8A9E-4F1F47EDED99}"/>
                      </a:ext>
                    </a:extLst>
                  </p:cNvPr>
                  <p:cNvSpPr/>
                  <p:nvPr/>
                </p:nvSpPr>
                <p:spPr>
                  <a:xfrm>
                    <a:off x="1815152" y="2114204"/>
                    <a:ext cx="832514" cy="96733"/>
                  </a:xfrm>
                  <a:custGeom>
                    <a:avLst/>
                    <a:gdLst>
                      <a:gd name="connsiteX0" fmla="*/ 0 w 832514"/>
                      <a:gd name="connsiteY0" fmla="*/ 1199 h 96733"/>
                      <a:gd name="connsiteX1" fmla="*/ 54591 w 832514"/>
                      <a:gd name="connsiteY1" fmla="*/ 69438 h 96733"/>
                      <a:gd name="connsiteX2" fmla="*/ 163773 w 832514"/>
                      <a:gd name="connsiteY2" fmla="*/ 96733 h 96733"/>
                      <a:gd name="connsiteX3" fmla="*/ 341194 w 832514"/>
                      <a:gd name="connsiteY3" fmla="*/ 83086 h 96733"/>
                      <a:gd name="connsiteX4" fmla="*/ 382138 w 832514"/>
                      <a:gd name="connsiteY4" fmla="*/ 69438 h 96733"/>
                      <a:gd name="connsiteX5" fmla="*/ 464024 w 832514"/>
                      <a:gd name="connsiteY5" fmla="*/ 28495 h 96733"/>
                      <a:gd name="connsiteX6" fmla="*/ 723332 w 832514"/>
                      <a:gd name="connsiteY6" fmla="*/ 14847 h 96733"/>
                      <a:gd name="connsiteX7" fmla="*/ 832514 w 832514"/>
                      <a:gd name="connsiteY7" fmla="*/ 1199 h 96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2514" h="96733">
                        <a:moveTo>
                          <a:pt x="0" y="1199"/>
                        </a:moveTo>
                        <a:cubicBezTo>
                          <a:pt x="18197" y="23945"/>
                          <a:pt x="32474" y="50481"/>
                          <a:pt x="54591" y="69438"/>
                        </a:cubicBezTo>
                        <a:cubicBezTo>
                          <a:pt x="67364" y="80386"/>
                          <a:pt x="162333" y="96445"/>
                          <a:pt x="163773" y="96733"/>
                        </a:cubicBezTo>
                        <a:cubicBezTo>
                          <a:pt x="222913" y="92184"/>
                          <a:pt x="282337" y="90443"/>
                          <a:pt x="341194" y="83086"/>
                        </a:cubicBezTo>
                        <a:cubicBezTo>
                          <a:pt x="355469" y="81302"/>
                          <a:pt x="369271" y="75872"/>
                          <a:pt x="382138" y="69438"/>
                        </a:cubicBezTo>
                        <a:cubicBezTo>
                          <a:pt x="418434" y="51290"/>
                          <a:pt x="422094" y="32307"/>
                          <a:pt x="464024" y="28495"/>
                        </a:cubicBezTo>
                        <a:cubicBezTo>
                          <a:pt x="550224" y="20659"/>
                          <a:pt x="636896" y="19396"/>
                          <a:pt x="723332" y="14847"/>
                        </a:cubicBezTo>
                        <a:cubicBezTo>
                          <a:pt x="785854" y="-5994"/>
                          <a:pt x="749889" y="1199"/>
                          <a:pt x="832514" y="1199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452" name="Freeform 573">
                    <a:extLst>
                      <a:ext uri="{FF2B5EF4-FFF2-40B4-BE49-F238E27FC236}">
                        <a16:creationId xmlns:a16="http://schemas.microsoft.com/office/drawing/2014/main" id="{9ED0BDE9-235A-4769-A8A7-30822DA37056}"/>
                      </a:ext>
                    </a:extLst>
                  </p:cNvPr>
                  <p:cNvSpPr/>
                  <p:nvPr/>
                </p:nvSpPr>
                <p:spPr>
                  <a:xfrm>
                    <a:off x="982639" y="2169994"/>
                    <a:ext cx="859809" cy="559558"/>
                  </a:xfrm>
                  <a:custGeom>
                    <a:avLst/>
                    <a:gdLst>
                      <a:gd name="connsiteX0" fmla="*/ 859809 w 859809"/>
                      <a:gd name="connsiteY0" fmla="*/ 0 h 559558"/>
                      <a:gd name="connsiteX1" fmla="*/ 764274 w 859809"/>
                      <a:gd name="connsiteY1" fmla="*/ 109182 h 559558"/>
                      <a:gd name="connsiteX2" fmla="*/ 736979 w 859809"/>
                      <a:gd name="connsiteY2" fmla="*/ 204716 h 559558"/>
                      <a:gd name="connsiteX3" fmla="*/ 709683 w 859809"/>
                      <a:gd name="connsiteY3" fmla="*/ 245660 h 559558"/>
                      <a:gd name="connsiteX4" fmla="*/ 682388 w 859809"/>
                      <a:gd name="connsiteY4" fmla="*/ 341194 h 559558"/>
                      <a:gd name="connsiteX5" fmla="*/ 532262 w 859809"/>
                      <a:gd name="connsiteY5" fmla="*/ 436728 h 559558"/>
                      <a:gd name="connsiteX6" fmla="*/ 122830 w 859809"/>
                      <a:gd name="connsiteY6" fmla="*/ 450376 h 559558"/>
                      <a:gd name="connsiteX7" fmla="*/ 54591 w 859809"/>
                      <a:gd name="connsiteY7" fmla="*/ 504967 h 559558"/>
                      <a:gd name="connsiteX8" fmla="*/ 0 w 859809"/>
                      <a:gd name="connsiteY8" fmla="*/ 559558 h 559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9809" h="559558">
                        <a:moveTo>
                          <a:pt x="859809" y="0"/>
                        </a:moveTo>
                        <a:cubicBezTo>
                          <a:pt x="824238" y="35571"/>
                          <a:pt x="786842" y="64045"/>
                          <a:pt x="764274" y="109182"/>
                        </a:cubicBezTo>
                        <a:cubicBezTo>
                          <a:pt x="737723" y="162283"/>
                          <a:pt x="763207" y="143518"/>
                          <a:pt x="736979" y="204716"/>
                        </a:cubicBezTo>
                        <a:cubicBezTo>
                          <a:pt x="730518" y="219793"/>
                          <a:pt x="718782" y="232012"/>
                          <a:pt x="709683" y="245660"/>
                        </a:cubicBezTo>
                        <a:cubicBezTo>
                          <a:pt x="708668" y="249718"/>
                          <a:pt x="689603" y="331918"/>
                          <a:pt x="682388" y="341194"/>
                        </a:cubicBezTo>
                        <a:cubicBezTo>
                          <a:pt x="627483" y="411785"/>
                          <a:pt x="612282" y="432155"/>
                          <a:pt x="532262" y="436728"/>
                        </a:cubicBezTo>
                        <a:cubicBezTo>
                          <a:pt x="395931" y="444518"/>
                          <a:pt x="259307" y="445827"/>
                          <a:pt x="122830" y="450376"/>
                        </a:cubicBezTo>
                        <a:cubicBezTo>
                          <a:pt x="43121" y="476946"/>
                          <a:pt x="116322" y="443235"/>
                          <a:pt x="54591" y="504967"/>
                        </a:cubicBezTo>
                        <a:cubicBezTo>
                          <a:pt x="-11286" y="570845"/>
                          <a:pt x="31198" y="497164"/>
                          <a:pt x="0" y="55955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453" name="Freeform 574">
                    <a:extLst>
                      <a:ext uri="{FF2B5EF4-FFF2-40B4-BE49-F238E27FC236}">
                        <a16:creationId xmlns:a16="http://schemas.microsoft.com/office/drawing/2014/main" id="{2FDB71F6-3B25-4AA4-9912-52A6B29EFAD6}"/>
                      </a:ext>
                    </a:extLst>
                  </p:cNvPr>
                  <p:cNvSpPr/>
                  <p:nvPr/>
                </p:nvSpPr>
                <p:spPr>
                  <a:xfrm>
                    <a:off x="1856096" y="2224585"/>
                    <a:ext cx="138193" cy="532263"/>
                  </a:xfrm>
                  <a:custGeom>
                    <a:avLst/>
                    <a:gdLst>
                      <a:gd name="connsiteX0" fmla="*/ 0 w 138193"/>
                      <a:gd name="connsiteY0" fmla="*/ 0 h 532263"/>
                      <a:gd name="connsiteX1" fmla="*/ 13647 w 138193"/>
                      <a:gd name="connsiteY1" fmla="*/ 95534 h 532263"/>
                      <a:gd name="connsiteX2" fmla="*/ 95534 w 138193"/>
                      <a:gd name="connsiteY2" fmla="*/ 218364 h 532263"/>
                      <a:gd name="connsiteX3" fmla="*/ 136477 w 138193"/>
                      <a:gd name="connsiteY3" fmla="*/ 300251 h 532263"/>
                      <a:gd name="connsiteX4" fmla="*/ 136477 w 138193"/>
                      <a:gd name="connsiteY4" fmla="*/ 532263 h 532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193" h="532263">
                        <a:moveTo>
                          <a:pt x="0" y="0"/>
                        </a:moveTo>
                        <a:cubicBezTo>
                          <a:pt x="4549" y="31845"/>
                          <a:pt x="2100" y="65510"/>
                          <a:pt x="13647" y="95534"/>
                        </a:cubicBezTo>
                        <a:cubicBezTo>
                          <a:pt x="13651" y="95544"/>
                          <a:pt x="81883" y="197888"/>
                          <a:pt x="95534" y="218364"/>
                        </a:cubicBezTo>
                        <a:cubicBezTo>
                          <a:pt x="111074" y="241675"/>
                          <a:pt x="134950" y="269711"/>
                          <a:pt x="136477" y="300251"/>
                        </a:cubicBezTo>
                        <a:cubicBezTo>
                          <a:pt x="140339" y="377492"/>
                          <a:pt x="136477" y="454926"/>
                          <a:pt x="136477" y="532263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454" name="Freeform 575">
                    <a:extLst>
                      <a:ext uri="{FF2B5EF4-FFF2-40B4-BE49-F238E27FC236}">
                        <a16:creationId xmlns:a16="http://schemas.microsoft.com/office/drawing/2014/main" id="{387527EE-C51D-4113-969D-68ECD30DFDAB}"/>
                      </a:ext>
                    </a:extLst>
                  </p:cNvPr>
                  <p:cNvSpPr/>
                  <p:nvPr/>
                </p:nvSpPr>
                <p:spPr>
                  <a:xfrm>
                    <a:off x="1828800" y="1637731"/>
                    <a:ext cx="218364" cy="504968"/>
                  </a:xfrm>
                  <a:custGeom>
                    <a:avLst/>
                    <a:gdLst>
                      <a:gd name="connsiteX0" fmla="*/ 0 w 218364"/>
                      <a:gd name="connsiteY0" fmla="*/ 504968 h 504968"/>
                      <a:gd name="connsiteX1" fmla="*/ 191069 w 218364"/>
                      <a:gd name="connsiteY1" fmla="*/ 464024 h 504968"/>
                      <a:gd name="connsiteX2" fmla="*/ 218364 w 218364"/>
                      <a:gd name="connsiteY2" fmla="*/ 423081 h 504968"/>
                      <a:gd name="connsiteX3" fmla="*/ 191069 w 218364"/>
                      <a:gd name="connsiteY3" fmla="*/ 327547 h 504968"/>
                      <a:gd name="connsiteX4" fmla="*/ 150125 w 218364"/>
                      <a:gd name="connsiteY4" fmla="*/ 300251 h 504968"/>
                      <a:gd name="connsiteX5" fmla="*/ 136478 w 218364"/>
                      <a:gd name="connsiteY5" fmla="*/ 259308 h 504968"/>
                      <a:gd name="connsiteX6" fmla="*/ 109182 w 218364"/>
                      <a:gd name="connsiteY6" fmla="*/ 218365 h 504968"/>
                      <a:gd name="connsiteX7" fmla="*/ 136478 w 218364"/>
                      <a:gd name="connsiteY7" fmla="*/ 27296 h 504968"/>
                      <a:gd name="connsiteX8" fmla="*/ 163773 w 218364"/>
                      <a:gd name="connsiteY8" fmla="*/ 0 h 504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8364" h="504968">
                        <a:moveTo>
                          <a:pt x="0" y="504968"/>
                        </a:moveTo>
                        <a:cubicBezTo>
                          <a:pt x="73509" y="498285"/>
                          <a:pt x="138659" y="516434"/>
                          <a:pt x="191069" y="464024"/>
                        </a:cubicBezTo>
                        <a:cubicBezTo>
                          <a:pt x="202667" y="452426"/>
                          <a:pt x="209266" y="436729"/>
                          <a:pt x="218364" y="423081"/>
                        </a:cubicBezTo>
                        <a:cubicBezTo>
                          <a:pt x="217473" y="419518"/>
                          <a:pt x="198187" y="336445"/>
                          <a:pt x="191069" y="327547"/>
                        </a:cubicBezTo>
                        <a:cubicBezTo>
                          <a:pt x="180822" y="314739"/>
                          <a:pt x="163773" y="309350"/>
                          <a:pt x="150125" y="300251"/>
                        </a:cubicBezTo>
                        <a:cubicBezTo>
                          <a:pt x="145576" y="286603"/>
                          <a:pt x="142912" y="272175"/>
                          <a:pt x="136478" y="259308"/>
                        </a:cubicBezTo>
                        <a:cubicBezTo>
                          <a:pt x="129143" y="244637"/>
                          <a:pt x="110351" y="234726"/>
                          <a:pt x="109182" y="218365"/>
                        </a:cubicBezTo>
                        <a:cubicBezTo>
                          <a:pt x="109056" y="216596"/>
                          <a:pt x="111256" y="69333"/>
                          <a:pt x="136478" y="27296"/>
                        </a:cubicBezTo>
                        <a:cubicBezTo>
                          <a:pt x="143098" y="16262"/>
                          <a:pt x="154675" y="9099"/>
                          <a:pt x="163773" y="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sp>
              <p:nvSpPr>
                <p:cNvPr id="448" name="Freeform 569">
                  <a:extLst>
                    <a:ext uri="{FF2B5EF4-FFF2-40B4-BE49-F238E27FC236}">
                      <a16:creationId xmlns:a16="http://schemas.microsoft.com/office/drawing/2014/main" id="{131D0B7D-F4E8-41B9-9EA8-475DE2338709}"/>
                    </a:ext>
                  </a:extLst>
                </p:cNvPr>
                <p:cNvSpPr/>
                <p:nvPr/>
              </p:nvSpPr>
              <p:spPr>
                <a:xfrm>
                  <a:off x="4657820" y="5363570"/>
                  <a:ext cx="442241" cy="108189"/>
                </a:xfrm>
                <a:custGeom>
                  <a:avLst/>
                  <a:gdLst>
                    <a:gd name="connsiteX0" fmla="*/ 464024 w 464024"/>
                    <a:gd name="connsiteY0" fmla="*/ 40943 h 122830"/>
                    <a:gd name="connsiteX1" fmla="*/ 395785 w 464024"/>
                    <a:gd name="connsiteY1" fmla="*/ 13647 h 122830"/>
                    <a:gd name="connsiteX2" fmla="*/ 354842 w 464024"/>
                    <a:gd name="connsiteY2" fmla="*/ 0 h 122830"/>
                    <a:gd name="connsiteX3" fmla="*/ 218364 w 464024"/>
                    <a:gd name="connsiteY3" fmla="*/ 13647 h 122830"/>
                    <a:gd name="connsiteX4" fmla="*/ 95534 w 464024"/>
                    <a:gd name="connsiteY4" fmla="*/ 95534 h 122830"/>
                    <a:gd name="connsiteX5" fmla="*/ 54591 w 464024"/>
                    <a:gd name="connsiteY5" fmla="*/ 122830 h 122830"/>
                    <a:gd name="connsiteX6" fmla="*/ 0 w 464024"/>
                    <a:gd name="connsiteY6" fmla="*/ 122830 h 122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4024" h="122830">
                      <a:moveTo>
                        <a:pt x="464024" y="40943"/>
                      </a:moveTo>
                      <a:cubicBezTo>
                        <a:pt x="441278" y="31844"/>
                        <a:pt x="418724" y="22249"/>
                        <a:pt x="395785" y="13647"/>
                      </a:cubicBezTo>
                      <a:cubicBezTo>
                        <a:pt x="382315" y="8596"/>
                        <a:pt x="369228" y="0"/>
                        <a:pt x="354842" y="0"/>
                      </a:cubicBezTo>
                      <a:cubicBezTo>
                        <a:pt x="309122" y="0"/>
                        <a:pt x="263857" y="9098"/>
                        <a:pt x="218364" y="13647"/>
                      </a:cubicBezTo>
                      <a:lnTo>
                        <a:pt x="95534" y="95534"/>
                      </a:lnTo>
                      <a:cubicBezTo>
                        <a:pt x="81886" y="104633"/>
                        <a:pt x="70994" y="122830"/>
                        <a:pt x="54591" y="122830"/>
                      </a:cubicBezTo>
                      <a:lnTo>
                        <a:pt x="0" y="12283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6"/>
                </a:p>
              </p:txBody>
            </p:sp>
          </p:grpSp>
          <p:grpSp>
            <p:nvGrpSpPr>
              <p:cNvPr id="435" name="Group 434">
                <a:extLst>
                  <a:ext uri="{FF2B5EF4-FFF2-40B4-BE49-F238E27FC236}">
                    <a16:creationId xmlns:a16="http://schemas.microsoft.com/office/drawing/2014/main" id="{01E875AE-7661-4439-A3B4-EFD0F77A5418}"/>
                  </a:ext>
                </a:extLst>
              </p:cNvPr>
              <p:cNvGrpSpPr/>
              <p:nvPr/>
            </p:nvGrpSpPr>
            <p:grpSpPr>
              <a:xfrm rot="10800000">
                <a:off x="7940089" y="4339427"/>
                <a:ext cx="1893808" cy="1596684"/>
                <a:chOff x="4142148" y="4572925"/>
                <a:chExt cx="1893808" cy="1596684"/>
              </a:xfrm>
            </p:grpSpPr>
            <p:grpSp>
              <p:nvGrpSpPr>
                <p:cNvPr id="439" name="Group 438">
                  <a:extLst>
                    <a:ext uri="{FF2B5EF4-FFF2-40B4-BE49-F238E27FC236}">
                      <a16:creationId xmlns:a16="http://schemas.microsoft.com/office/drawing/2014/main" id="{3C16B535-C383-474C-A712-841AEAA7B50C}"/>
                    </a:ext>
                  </a:extLst>
                </p:cNvPr>
                <p:cNvGrpSpPr/>
                <p:nvPr/>
              </p:nvGrpSpPr>
              <p:grpSpPr>
                <a:xfrm>
                  <a:off x="4142148" y="4572925"/>
                  <a:ext cx="1893808" cy="1596684"/>
                  <a:chOff x="816822" y="1353047"/>
                  <a:chExt cx="1893808" cy="1596684"/>
                </a:xfrm>
              </p:grpSpPr>
              <p:sp>
                <p:nvSpPr>
                  <p:cNvPr id="441" name="Heart 440">
                    <a:extLst>
                      <a:ext uri="{FF2B5EF4-FFF2-40B4-BE49-F238E27FC236}">
                        <a16:creationId xmlns:a16="http://schemas.microsoft.com/office/drawing/2014/main" id="{E9A2432F-4EA4-4521-A002-B5A6315FACA4}"/>
                      </a:ext>
                    </a:extLst>
                  </p:cNvPr>
                  <p:cNvSpPr/>
                  <p:nvPr/>
                </p:nvSpPr>
                <p:spPr>
                  <a:xfrm rot="16036507">
                    <a:off x="965384" y="1204485"/>
                    <a:ext cx="1596684" cy="1893808"/>
                  </a:xfrm>
                  <a:prstGeom prst="heart">
                    <a:avLst/>
                  </a:prstGeom>
                  <a:solidFill>
                    <a:srgbClr val="8CFA1E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442" name="Freeform 563">
                    <a:extLst>
                      <a:ext uri="{FF2B5EF4-FFF2-40B4-BE49-F238E27FC236}">
                        <a16:creationId xmlns:a16="http://schemas.microsoft.com/office/drawing/2014/main" id="{D430A226-BD13-4165-9281-D5F2C43BB2A2}"/>
                      </a:ext>
                    </a:extLst>
                  </p:cNvPr>
                  <p:cNvSpPr/>
                  <p:nvPr/>
                </p:nvSpPr>
                <p:spPr>
                  <a:xfrm>
                    <a:off x="1064525" y="1569493"/>
                    <a:ext cx="736979" cy="545910"/>
                  </a:xfrm>
                  <a:custGeom>
                    <a:avLst/>
                    <a:gdLst>
                      <a:gd name="connsiteX0" fmla="*/ 736979 w 736979"/>
                      <a:gd name="connsiteY0" fmla="*/ 545910 h 545910"/>
                      <a:gd name="connsiteX1" fmla="*/ 709684 w 736979"/>
                      <a:gd name="connsiteY1" fmla="*/ 368489 h 545910"/>
                      <a:gd name="connsiteX2" fmla="*/ 682388 w 736979"/>
                      <a:gd name="connsiteY2" fmla="*/ 327546 h 545910"/>
                      <a:gd name="connsiteX3" fmla="*/ 641445 w 736979"/>
                      <a:gd name="connsiteY3" fmla="*/ 300250 h 545910"/>
                      <a:gd name="connsiteX4" fmla="*/ 600502 w 736979"/>
                      <a:gd name="connsiteY4" fmla="*/ 286603 h 545910"/>
                      <a:gd name="connsiteX5" fmla="*/ 450376 w 736979"/>
                      <a:gd name="connsiteY5" fmla="*/ 300250 h 545910"/>
                      <a:gd name="connsiteX6" fmla="*/ 409433 w 736979"/>
                      <a:gd name="connsiteY6" fmla="*/ 313898 h 545910"/>
                      <a:gd name="connsiteX7" fmla="*/ 354842 w 736979"/>
                      <a:gd name="connsiteY7" fmla="*/ 327546 h 545910"/>
                      <a:gd name="connsiteX8" fmla="*/ 218365 w 736979"/>
                      <a:gd name="connsiteY8" fmla="*/ 313898 h 545910"/>
                      <a:gd name="connsiteX9" fmla="*/ 177421 w 736979"/>
                      <a:gd name="connsiteY9" fmla="*/ 300250 h 545910"/>
                      <a:gd name="connsiteX10" fmla="*/ 136478 w 736979"/>
                      <a:gd name="connsiteY10" fmla="*/ 259307 h 545910"/>
                      <a:gd name="connsiteX11" fmla="*/ 95535 w 736979"/>
                      <a:gd name="connsiteY11" fmla="*/ 232011 h 545910"/>
                      <a:gd name="connsiteX12" fmla="*/ 68239 w 736979"/>
                      <a:gd name="connsiteY12" fmla="*/ 191068 h 545910"/>
                      <a:gd name="connsiteX13" fmla="*/ 40944 w 736979"/>
                      <a:gd name="connsiteY13" fmla="*/ 109182 h 545910"/>
                      <a:gd name="connsiteX14" fmla="*/ 13648 w 736979"/>
                      <a:gd name="connsiteY14" fmla="*/ 27295 h 545910"/>
                      <a:gd name="connsiteX15" fmla="*/ 0 w 736979"/>
                      <a:gd name="connsiteY15" fmla="*/ 0 h 545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36979" h="545910">
                        <a:moveTo>
                          <a:pt x="736979" y="545910"/>
                        </a:moveTo>
                        <a:cubicBezTo>
                          <a:pt x="733065" y="506766"/>
                          <a:pt x="734277" y="417674"/>
                          <a:pt x="709684" y="368489"/>
                        </a:cubicBezTo>
                        <a:cubicBezTo>
                          <a:pt x="702348" y="353818"/>
                          <a:pt x="693986" y="339144"/>
                          <a:pt x="682388" y="327546"/>
                        </a:cubicBezTo>
                        <a:cubicBezTo>
                          <a:pt x="670790" y="315948"/>
                          <a:pt x="656116" y="307585"/>
                          <a:pt x="641445" y="300250"/>
                        </a:cubicBezTo>
                        <a:cubicBezTo>
                          <a:pt x="628578" y="293816"/>
                          <a:pt x="614150" y="291152"/>
                          <a:pt x="600502" y="286603"/>
                        </a:cubicBezTo>
                        <a:cubicBezTo>
                          <a:pt x="550460" y="291152"/>
                          <a:pt x="500119" y="293144"/>
                          <a:pt x="450376" y="300250"/>
                        </a:cubicBezTo>
                        <a:cubicBezTo>
                          <a:pt x="436135" y="302284"/>
                          <a:pt x="423265" y="309946"/>
                          <a:pt x="409433" y="313898"/>
                        </a:cubicBezTo>
                        <a:cubicBezTo>
                          <a:pt x="391398" y="319051"/>
                          <a:pt x="373039" y="322997"/>
                          <a:pt x="354842" y="327546"/>
                        </a:cubicBezTo>
                        <a:cubicBezTo>
                          <a:pt x="309350" y="322997"/>
                          <a:pt x="263553" y="320850"/>
                          <a:pt x="218365" y="313898"/>
                        </a:cubicBezTo>
                        <a:cubicBezTo>
                          <a:pt x="204146" y="311710"/>
                          <a:pt x="189391" y="308230"/>
                          <a:pt x="177421" y="300250"/>
                        </a:cubicBezTo>
                        <a:cubicBezTo>
                          <a:pt x="161362" y="289544"/>
                          <a:pt x="151305" y="271663"/>
                          <a:pt x="136478" y="259307"/>
                        </a:cubicBezTo>
                        <a:cubicBezTo>
                          <a:pt x="123877" y="248806"/>
                          <a:pt x="109183" y="241110"/>
                          <a:pt x="95535" y="232011"/>
                        </a:cubicBezTo>
                        <a:cubicBezTo>
                          <a:pt x="86436" y="218363"/>
                          <a:pt x="74901" y="206057"/>
                          <a:pt x="68239" y="191068"/>
                        </a:cubicBezTo>
                        <a:cubicBezTo>
                          <a:pt x="56554" y="164776"/>
                          <a:pt x="50042" y="136477"/>
                          <a:pt x="40944" y="109182"/>
                        </a:cubicBezTo>
                        <a:cubicBezTo>
                          <a:pt x="40943" y="109180"/>
                          <a:pt x="13649" y="27298"/>
                          <a:pt x="13648" y="27295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443" name="Freeform 564">
                    <a:extLst>
                      <a:ext uri="{FF2B5EF4-FFF2-40B4-BE49-F238E27FC236}">
                        <a16:creationId xmlns:a16="http://schemas.microsoft.com/office/drawing/2014/main" id="{98A7C6C7-F837-497D-8315-F221FD2E0CA8}"/>
                      </a:ext>
                    </a:extLst>
                  </p:cNvPr>
                  <p:cNvSpPr/>
                  <p:nvPr/>
                </p:nvSpPr>
                <p:spPr>
                  <a:xfrm>
                    <a:off x="1815152" y="2114204"/>
                    <a:ext cx="832514" cy="96733"/>
                  </a:xfrm>
                  <a:custGeom>
                    <a:avLst/>
                    <a:gdLst>
                      <a:gd name="connsiteX0" fmla="*/ 0 w 832514"/>
                      <a:gd name="connsiteY0" fmla="*/ 1199 h 96733"/>
                      <a:gd name="connsiteX1" fmla="*/ 54591 w 832514"/>
                      <a:gd name="connsiteY1" fmla="*/ 69438 h 96733"/>
                      <a:gd name="connsiteX2" fmla="*/ 163773 w 832514"/>
                      <a:gd name="connsiteY2" fmla="*/ 96733 h 96733"/>
                      <a:gd name="connsiteX3" fmla="*/ 341194 w 832514"/>
                      <a:gd name="connsiteY3" fmla="*/ 83086 h 96733"/>
                      <a:gd name="connsiteX4" fmla="*/ 382138 w 832514"/>
                      <a:gd name="connsiteY4" fmla="*/ 69438 h 96733"/>
                      <a:gd name="connsiteX5" fmla="*/ 464024 w 832514"/>
                      <a:gd name="connsiteY5" fmla="*/ 28495 h 96733"/>
                      <a:gd name="connsiteX6" fmla="*/ 723332 w 832514"/>
                      <a:gd name="connsiteY6" fmla="*/ 14847 h 96733"/>
                      <a:gd name="connsiteX7" fmla="*/ 832514 w 832514"/>
                      <a:gd name="connsiteY7" fmla="*/ 1199 h 96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2514" h="96733">
                        <a:moveTo>
                          <a:pt x="0" y="1199"/>
                        </a:moveTo>
                        <a:cubicBezTo>
                          <a:pt x="18197" y="23945"/>
                          <a:pt x="32474" y="50481"/>
                          <a:pt x="54591" y="69438"/>
                        </a:cubicBezTo>
                        <a:cubicBezTo>
                          <a:pt x="67364" y="80386"/>
                          <a:pt x="162333" y="96445"/>
                          <a:pt x="163773" y="96733"/>
                        </a:cubicBezTo>
                        <a:cubicBezTo>
                          <a:pt x="222913" y="92184"/>
                          <a:pt x="282337" y="90443"/>
                          <a:pt x="341194" y="83086"/>
                        </a:cubicBezTo>
                        <a:cubicBezTo>
                          <a:pt x="355469" y="81302"/>
                          <a:pt x="369271" y="75872"/>
                          <a:pt x="382138" y="69438"/>
                        </a:cubicBezTo>
                        <a:cubicBezTo>
                          <a:pt x="418434" y="51290"/>
                          <a:pt x="422094" y="32307"/>
                          <a:pt x="464024" y="28495"/>
                        </a:cubicBezTo>
                        <a:cubicBezTo>
                          <a:pt x="550224" y="20659"/>
                          <a:pt x="636896" y="19396"/>
                          <a:pt x="723332" y="14847"/>
                        </a:cubicBezTo>
                        <a:cubicBezTo>
                          <a:pt x="785854" y="-5994"/>
                          <a:pt x="749889" y="1199"/>
                          <a:pt x="832514" y="1199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444" name="Freeform 565">
                    <a:extLst>
                      <a:ext uri="{FF2B5EF4-FFF2-40B4-BE49-F238E27FC236}">
                        <a16:creationId xmlns:a16="http://schemas.microsoft.com/office/drawing/2014/main" id="{7F5BABB3-EF4F-403E-AC31-2A7B658CC9BE}"/>
                      </a:ext>
                    </a:extLst>
                  </p:cNvPr>
                  <p:cNvSpPr/>
                  <p:nvPr/>
                </p:nvSpPr>
                <p:spPr>
                  <a:xfrm>
                    <a:off x="982639" y="2169994"/>
                    <a:ext cx="859809" cy="559558"/>
                  </a:xfrm>
                  <a:custGeom>
                    <a:avLst/>
                    <a:gdLst>
                      <a:gd name="connsiteX0" fmla="*/ 859809 w 859809"/>
                      <a:gd name="connsiteY0" fmla="*/ 0 h 559558"/>
                      <a:gd name="connsiteX1" fmla="*/ 764274 w 859809"/>
                      <a:gd name="connsiteY1" fmla="*/ 109182 h 559558"/>
                      <a:gd name="connsiteX2" fmla="*/ 736979 w 859809"/>
                      <a:gd name="connsiteY2" fmla="*/ 204716 h 559558"/>
                      <a:gd name="connsiteX3" fmla="*/ 709683 w 859809"/>
                      <a:gd name="connsiteY3" fmla="*/ 245660 h 559558"/>
                      <a:gd name="connsiteX4" fmla="*/ 682388 w 859809"/>
                      <a:gd name="connsiteY4" fmla="*/ 341194 h 559558"/>
                      <a:gd name="connsiteX5" fmla="*/ 532262 w 859809"/>
                      <a:gd name="connsiteY5" fmla="*/ 436728 h 559558"/>
                      <a:gd name="connsiteX6" fmla="*/ 122830 w 859809"/>
                      <a:gd name="connsiteY6" fmla="*/ 450376 h 559558"/>
                      <a:gd name="connsiteX7" fmla="*/ 54591 w 859809"/>
                      <a:gd name="connsiteY7" fmla="*/ 504967 h 559558"/>
                      <a:gd name="connsiteX8" fmla="*/ 0 w 859809"/>
                      <a:gd name="connsiteY8" fmla="*/ 559558 h 559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9809" h="559558">
                        <a:moveTo>
                          <a:pt x="859809" y="0"/>
                        </a:moveTo>
                        <a:cubicBezTo>
                          <a:pt x="824238" y="35571"/>
                          <a:pt x="786842" y="64045"/>
                          <a:pt x="764274" y="109182"/>
                        </a:cubicBezTo>
                        <a:cubicBezTo>
                          <a:pt x="737723" y="162283"/>
                          <a:pt x="763207" y="143518"/>
                          <a:pt x="736979" y="204716"/>
                        </a:cubicBezTo>
                        <a:cubicBezTo>
                          <a:pt x="730518" y="219793"/>
                          <a:pt x="718782" y="232012"/>
                          <a:pt x="709683" y="245660"/>
                        </a:cubicBezTo>
                        <a:cubicBezTo>
                          <a:pt x="708668" y="249718"/>
                          <a:pt x="689603" y="331918"/>
                          <a:pt x="682388" y="341194"/>
                        </a:cubicBezTo>
                        <a:cubicBezTo>
                          <a:pt x="627483" y="411785"/>
                          <a:pt x="612282" y="432155"/>
                          <a:pt x="532262" y="436728"/>
                        </a:cubicBezTo>
                        <a:cubicBezTo>
                          <a:pt x="395931" y="444518"/>
                          <a:pt x="259307" y="445827"/>
                          <a:pt x="122830" y="450376"/>
                        </a:cubicBezTo>
                        <a:cubicBezTo>
                          <a:pt x="43121" y="476946"/>
                          <a:pt x="116322" y="443235"/>
                          <a:pt x="54591" y="504967"/>
                        </a:cubicBezTo>
                        <a:cubicBezTo>
                          <a:pt x="-11286" y="570845"/>
                          <a:pt x="31198" y="497164"/>
                          <a:pt x="0" y="55955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445" name="Freeform 566">
                    <a:extLst>
                      <a:ext uri="{FF2B5EF4-FFF2-40B4-BE49-F238E27FC236}">
                        <a16:creationId xmlns:a16="http://schemas.microsoft.com/office/drawing/2014/main" id="{1F67F0E3-CBB4-41AF-8FB9-A939C773C0FE}"/>
                      </a:ext>
                    </a:extLst>
                  </p:cNvPr>
                  <p:cNvSpPr/>
                  <p:nvPr/>
                </p:nvSpPr>
                <p:spPr>
                  <a:xfrm>
                    <a:off x="1856096" y="2224585"/>
                    <a:ext cx="138193" cy="532263"/>
                  </a:xfrm>
                  <a:custGeom>
                    <a:avLst/>
                    <a:gdLst>
                      <a:gd name="connsiteX0" fmla="*/ 0 w 138193"/>
                      <a:gd name="connsiteY0" fmla="*/ 0 h 532263"/>
                      <a:gd name="connsiteX1" fmla="*/ 13647 w 138193"/>
                      <a:gd name="connsiteY1" fmla="*/ 95534 h 532263"/>
                      <a:gd name="connsiteX2" fmla="*/ 95534 w 138193"/>
                      <a:gd name="connsiteY2" fmla="*/ 218364 h 532263"/>
                      <a:gd name="connsiteX3" fmla="*/ 136477 w 138193"/>
                      <a:gd name="connsiteY3" fmla="*/ 300251 h 532263"/>
                      <a:gd name="connsiteX4" fmla="*/ 136477 w 138193"/>
                      <a:gd name="connsiteY4" fmla="*/ 532263 h 532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193" h="532263">
                        <a:moveTo>
                          <a:pt x="0" y="0"/>
                        </a:moveTo>
                        <a:cubicBezTo>
                          <a:pt x="4549" y="31845"/>
                          <a:pt x="2100" y="65510"/>
                          <a:pt x="13647" y="95534"/>
                        </a:cubicBezTo>
                        <a:cubicBezTo>
                          <a:pt x="13651" y="95544"/>
                          <a:pt x="81883" y="197888"/>
                          <a:pt x="95534" y="218364"/>
                        </a:cubicBezTo>
                        <a:cubicBezTo>
                          <a:pt x="111074" y="241675"/>
                          <a:pt x="134950" y="269711"/>
                          <a:pt x="136477" y="300251"/>
                        </a:cubicBezTo>
                        <a:cubicBezTo>
                          <a:pt x="140339" y="377492"/>
                          <a:pt x="136477" y="454926"/>
                          <a:pt x="136477" y="532263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446" name="Freeform 567">
                    <a:extLst>
                      <a:ext uri="{FF2B5EF4-FFF2-40B4-BE49-F238E27FC236}">
                        <a16:creationId xmlns:a16="http://schemas.microsoft.com/office/drawing/2014/main" id="{68D84FB4-20CE-4055-874F-1EAB314952F8}"/>
                      </a:ext>
                    </a:extLst>
                  </p:cNvPr>
                  <p:cNvSpPr/>
                  <p:nvPr/>
                </p:nvSpPr>
                <p:spPr>
                  <a:xfrm>
                    <a:off x="1828800" y="1637731"/>
                    <a:ext cx="218364" cy="504968"/>
                  </a:xfrm>
                  <a:custGeom>
                    <a:avLst/>
                    <a:gdLst>
                      <a:gd name="connsiteX0" fmla="*/ 0 w 218364"/>
                      <a:gd name="connsiteY0" fmla="*/ 504968 h 504968"/>
                      <a:gd name="connsiteX1" fmla="*/ 191069 w 218364"/>
                      <a:gd name="connsiteY1" fmla="*/ 464024 h 504968"/>
                      <a:gd name="connsiteX2" fmla="*/ 218364 w 218364"/>
                      <a:gd name="connsiteY2" fmla="*/ 423081 h 504968"/>
                      <a:gd name="connsiteX3" fmla="*/ 191069 w 218364"/>
                      <a:gd name="connsiteY3" fmla="*/ 327547 h 504968"/>
                      <a:gd name="connsiteX4" fmla="*/ 150125 w 218364"/>
                      <a:gd name="connsiteY4" fmla="*/ 300251 h 504968"/>
                      <a:gd name="connsiteX5" fmla="*/ 136478 w 218364"/>
                      <a:gd name="connsiteY5" fmla="*/ 259308 h 504968"/>
                      <a:gd name="connsiteX6" fmla="*/ 109182 w 218364"/>
                      <a:gd name="connsiteY6" fmla="*/ 218365 h 504968"/>
                      <a:gd name="connsiteX7" fmla="*/ 136478 w 218364"/>
                      <a:gd name="connsiteY7" fmla="*/ 27296 h 504968"/>
                      <a:gd name="connsiteX8" fmla="*/ 163773 w 218364"/>
                      <a:gd name="connsiteY8" fmla="*/ 0 h 504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8364" h="504968">
                        <a:moveTo>
                          <a:pt x="0" y="504968"/>
                        </a:moveTo>
                        <a:cubicBezTo>
                          <a:pt x="73509" y="498285"/>
                          <a:pt x="138659" y="516434"/>
                          <a:pt x="191069" y="464024"/>
                        </a:cubicBezTo>
                        <a:cubicBezTo>
                          <a:pt x="202667" y="452426"/>
                          <a:pt x="209266" y="436729"/>
                          <a:pt x="218364" y="423081"/>
                        </a:cubicBezTo>
                        <a:cubicBezTo>
                          <a:pt x="217473" y="419518"/>
                          <a:pt x="198187" y="336445"/>
                          <a:pt x="191069" y="327547"/>
                        </a:cubicBezTo>
                        <a:cubicBezTo>
                          <a:pt x="180822" y="314739"/>
                          <a:pt x="163773" y="309350"/>
                          <a:pt x="150125" y="300251"/>
                        </a:cubicBezTo>
                        <a:cubicBezTo>
                          <a:pt x="145576" y="286603"/>
                          <a:pt x="142912" y="272175"/>
                          <a:pt x="136478" y="259308"/>
                        </a:cubicBezTo>
                        <a:cubicBezTo>
                          <a:pt x="129143" y="244637"/>
                          <a:pt x="110351" y="234726"/>
                          <a:pt x="109182" y="218365"/>
                        </a:cubicBezTo>
                        <a:cubicBezTo>
                          <a:pt x="109056" y="216596"/>
                          <a:pt x="111256" y="69333"/>
                          <a:pt x="136478" y="27296"/>
                        </a:cubicBezTo>
                        <a:cubicBezTo>
                          <a:pt x="143098" y="16262"/>
                          <a:pt x="154675" y="9099"/>
                          <a:pt x="163773" y="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sp>
              <p:nvSpPr>
                <p:cNvPr id="440" name="Freeform 561">
                  <a:extLst>
                    <a:ext uri="{FF2B5EF4-FFF2-40B4-BE49-F238E27FC236}">
                      <a16:creationId xmlns:a16="http://schemas.microsoft.com/office/drawing/2014/main" id="{47B32512-C8CF-48ED-8529-AA67BB65D80A}"/>
                    </a:ext>
                  </a:extLst>
                </p:cNvPr>
                <p:cNvSpPr/>
                <p:nvPr/>
              </p:nvSpPr>
              <p:spPr>
                <a:xfrm>
                  <a:off x="4657820" y="5363570"/>
                  <a:ext cx="442241" cy="108189"/>
                </a:xfrm>
                <a:custGeom>
                  <a:avLst/>
                  <a:gdLst>
                    <a:gd name="connsiteX0" fmla="*/ 464024 w 464024"/>
                    <a:gd name="connsiteY0" fmla="*/ 40943 h 122830"/>
                    <a:gd name="connsiteX1" fmla="*/ 395785 w 464024"/>
                    <a:gd name="connsiteY1" fmla="*/ 13647 h 122830"/>
                    <a:gd name="connsiteX2" fmla="*/ 354842 w 464024"/>
                    <a:gd name="connsiteY2" fmla="*/ 0 h 122830"/>
                    <a:gd name="connsiteX3" fmla="*/ 218364 w 464024"/>
                    <a:gd name="connsiteY3" fmla="*/ 13647 h 122830"/>
                    <a:gd name="connsiteX4" fmla="*/ 95534 w 464024"/>
                    <a:gd name="connsiteY4" fmla="*/ 95534 h 122830"/>
                    <a:gd name="connsiteX5" fmla="*/ 54591 w 464024"/>
                    <a:gd name="connsiteY5" fmla="*/ 122830 h 122830"/>
                    <a:gd name="connsiteX6" fmla="*/ 0 w 464024"/>
                    <a:gd name="connsiteY6" fmla="*/ 122830 h 122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4024" h="122830">
                      <a:moveTo>
                        <a:pt x="464024" y="40943"/>
                      </a:moveTo>
                      <a:cubicBezTo>
                        <a:pt x="441278" y="31844"/>
                        <a:pt x="418724" y="22249"/>
                        <a:pt x="395785" y="13647"/>
                      </a:cubicBezTo>
                      <a:cubicBezTo>
                        <a:pt x="382315" y="8596"/>
                        <a:pt x="369228" y="0"/>
                        <a:pt x="354842" y="0"/>
                      </a:cubicBezTo>
                      <a:cubicBezTo>
                        <a:pt x="309122" y="0"/>
                        <a:pt x="263857" y="9098"/>
                        <a:pt x="218364" y="13647"/>
                      </a:cubicBezTo>
                      <a:lnTo>
                        <a:pt x="95534" y="95534"/>
                      </a:lnTo>
                      <a:cubicBezTo>
                        <a:pt x="81886" y="104633"/>
                        <a:pt x="70994" y="122830"/>
                        <a:pt x="54591" y="122830"/>
                      </a:cubicBezTo>
                      <a:lnTo>
                        <a:pt x="0" y="12283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6"/>
                </a:p>
              </p:txBody>
            </p:sp>
          </p:grpSp>
          <p:sp>
            <p:nvSpPr>
              <p:cNvPr id="436" name="Freeform 557">
                <a:extLst>
                  <a:ext uri="{FF2B5EF4-FFF2-40B4-BE49-F238E27FC236}">
                    <a16:creationId xmlns:a16="http://schemas.microsoft.com/office/drawing/2014/main" id="{61BF92B7-9792-42A7-9CD9-063266108C03}"/>
                  </a:ext>
                </a:extLst>
              </p:cNvPr>
              <p:cNvSpPr/>
              <p:nvPr/>
            </p:nvSpPr>
            <p:spPr>
              <a:xfrm>
                <a:off x="3155118" y="5994546"/>
                <a:ext cx="7710985" cy="327547"/>
              </a:xfrm>
              <a:custGeom>
                <a:avLst/>
                <a:gdLst>
                  <a:gd name="connsiteX0" fmla="*/ 0 w 7710985"/>
                  <a:gd name="connsiteY0" fmla="*/ 191069 h 327547"/>
                  <a:gd name="connsiteX1" fmla="*/ 177421 w 7710985"/>
                  <a:gd name="connsiteY1" fmla="*/ 232012 h 327547"/>
                  <a:gd name="connsiteX2" fmla="*/ 218364 w 7710985"/>
                  <a:gd name="connsiteY2" fmla="*/ 245660 h 327547"/>
                  <a:gd name="connsiteX3" fmla="*/ 259308 w 7710985"/>
                  <a:gd name="connsiteY3" fmla="*/ 259308 h 327547"/>
                  <a:gd name="connsiteX4" fmla="*/ 300251 w 7710985"/>
                  <a:gd name="connsiteY4" fmla="*/ 286603 h 327547"/>
                  <a:gd name="connsiteX5" fmla="*/ 532263 w 7710985"/>
                  <a:gd name="connsiteY5" fmla="*/ 313899 h 327547"/>
                  <a:gd name="connsiteX6" fmla="*/ 750627 w 7710985"/>
                  <a:gd name="connsiteY6" fmla="*/ 300251 h 327547"/>
                  <a:gd name="connsiteX7" fmla="*/ 791570 w 7710985"/>
                  <a:gd name="connsiteY7" fmla="*/ 286603 h 327547"/>
                  <a:gd name="connsiteX8" fmla="*/ 887105 w 7710985"/>
                  <a:gd name="connsiteY8" fmla="*/ 272956 h 327547"/>
                  <a:gd name="connsiteX9" fmla="*/ 1023582 w 7710985"/>
                  <a:gd name="connsiteY9" fmla="*/ 245660 h 327547"/>
                  <a:gd name="connsiteX10" fmla="*/ 1214651 w 7710985"/>
                  <a:gd name="connsiteY10" fmla="*/ 191069 h 327547"/>
                  <a:gd name="connsiteX11" fmla="*/ 1405720 w 7710985"/>
                  <a:gd name="connsiteY11" fmla="*/ 163774 h 327547"/>
                  <a:gd name="connsiteX12" fmla="*/ 1624084 w 7710985"/>
                  <a:gd name="connsiteY12" fmla="*/ 177421 h 327547"/>
                  <a:gd name="connsiteX13" fmla="*/ 1705970 w 7710985"/>
                  <a:gd name="connsiteY13" fmla="*/ 204717 h 327547"/>
                  <a:gd name="connsiteX14" fmla="*/ 1746914 w 7710985"/>
                  <a:gd name="connsiteY14" fmla="*/ 218365 h 327547"/>
                  <a:gd name="connsiteX15" fmla="*/ 1787857 w 7710985"/>
                  <a:gd name="connsiteY15" fmla="*/ 245660 h 327547"/>
                  <a:gd name="connsiteX16" fmla="*/ 1869743 w 7710985"/>
                  <a:gd name="connsiteY16" fmla="*/ 272956 h 327547"/>
                  <a:gd name="connsiteX17" fmla="*/ 1951630 w 7710985"/>
                  <a:gd name="connsiteY17" fmla="*/ 300251 h 327547"/>
                  <a:gd name="connsiteX18" fmla="*/ 1992573 w 7710985"/>
                  <a:gd name="connsiteY18" fmla="*/ 313899 h 327547"/>
                  <a:gd name="connsiteX19" fmla="*/ 2101755 w 7710985"/>
                  <a:gd name="connsiteY19" fmla="*/ 327547 h 327547"/>
                  <a:gd name="connsiteX20" fmla="*/ 2442949 w 7710985"/>
                  <a:gd name="connsiteY20" fmla="*/ 313899 h 327547"/>
                  <a:gd name="connsiteX21" fmla="*/ 2538484 w 7710985"/>
                  <a:gd name="connsiteY21" fmla="*/ 286603 h 327547"/>
                  <a:gd name="connsiteX22" fmla="*/ 2579427 w 7710985"/>
                  <a:gd name="connsiteY22" fmla="*/ 259308 h 327547"/>
                  <a:gd name="connsiteX23" fmla="*/ 2661314 w 7710985"/>
                  <a:gd name="connsiteY23" fmla="*/ 232012 h 327547"/>
                  <a:gd name="connsiteX24" fmla="*/ 2743200 w 7710985"/>
                  <a:gd name="connsiteY24" fmla="*/ 177421 h 327547"/>
                  <a:gd name="connsiteX25" fmla="*/ 2825087 w 7710985"/>
                  <a:gd name="connsiteY25" fmla="*/ 150126 h 327547"/>
                  <a:gd name="connsiteX26" fmla="*/ 2866030 w 7710985"/>
                  <a:gd name="connsiteY26" fmla="*/ 136478 h 327547"/>
                  <a:gd name="connsiteX27" fmla="*/ 2961564 w 7710985"/>
                  <a:gd name="connsiteY27" fmla="*/ 109183 h 327547"/>
                  <a:gd name="connsiteX28" fmla="*/ 3002508 w 7710985"/>
                  <a:gd name="connsiteY28" fmla="*/ 81887 h 327547"/>
                  <a:gd name="connsiteX29" fmla="*/ 3166281 w 7710985"/>
                  <a:gd name="connsiteY29" fmla="*/ 54591 h 327547"/>
                  <a:gd name="connsiteX30" fmla="*/ 3220872 w 7710985"/>
                  <a:gd name="connsiteY30" fmla="*/ 40944 h 327547"/>
                  <a:gd name="connsiteX31" fmla="*/ 3302758 w 7710985"/>
                  <a:gd name="connsiteY31" fmla="*/ 13648 h 327547"/>
                  <a:gd name="connsiteX32" fmla="*/ 3439236 w 7710985"/>
                  <a:gd name="connsiteY32" fmla="*/ 0 h 327547"/>
                  <a:gd name="connsiteX33" fmla="*/ 3684896 w 7710985"/>
                  <a:gd name="connsiteY33" fmla="*/ 13648 h 327547"/>
                  <a:gd name="connsiteX34" fmla="*/ 3766782 w 7710985"/>
                  <a:gd name="connsiteY34" fmla="*/ 40944 h 327547"/>
                  <a:gd name="connsiteX35" fmla="*/ 3889612 w 7710985"/>
                  <a:gd name="connsiteY35" fmla="*/ 81887 h 327547"/>
                  <a:gd name="connsiteX36" fmla="*/ 3930555 w 7710985"/>
                  <a:gd name="connsiteY36" fmla="*/ 95535 h 327547"/>
                  <a:gd name="connsiteX37" fmla="*/ 3985146 w 7710985"/>
                  <a:gd name="connsiteY37" fmla="*/ 109183 h 327547"/>
                  <a:gd name="connsiteX38" fmla="*/ 4026090 w 7710985"/>
                  <a:gd name="connsiteY38" fmla="*/ 136478 h 327547"/>
                  <a:gd name="connsiteX39" fmla="*/ 4107976 w 7710985"/>
                  <a:gd name="connsiteY39" fmla="*/ 163774 h 327547"/>
                  <a:gd name="connsiteX40" fmla="*/ 4148920 w 7710985"/>
                  <a:gd name="connsiteY40" fmla="*/ 191069 h 327547"/>
                  <a:gd name="connsiteX41" fmla="*/ 4271749 w 7710985"/>
                  <a:gd name="connsiteY41" fmla="*/ 218365 h 327547"/>
                  <a:gd name="connsiteX42" fmla="*/ 4312693 w 7710985"/>
                  <a:gd name="connsiteY42" fmla="*/ 232012 h 327547"/>
                  <a:gd name="connsiteX43" fmla="*/ 4435523 w 7710985"/>
                  <a:gd name="connsiteY43" fmla="*/ 245660 h 327547"/>
                  <a:gd name="connsiteX44" fmla="*/ 4749421 w 7710985"/>
                  <a:gd name="connsiteY44" fmla="*/ 232012 h 327547"/>
                  <a:gd name="connsiteX45" fmla="*/ 4831308 w 7710985"/>
                  <a:gd name="connsiteY45" fmla="*/ 204717 h 327547"/>
                  <a:gd name="connsiteX46" fmla="*/ 4954137 w 7710985"/>
                  <a:gd name="connsiteY46" fmla="*/ 163774 h 327547"/>
                  <a:gd name="connsiteX47" fmla="*/ 5036024 w 7710985"/>
                  <a:gd name="connsiteY47" fmla="*/ 136478 h 327547"/>
                  <a:gd name="connsiteX48" fmla="*/ 5076967 w 7710985"/>
                  <a:gd name="connsiteY48" fmla="*/ 109183 h 327547"/>
                  <a:gd name="connsiteX49" fmla="*/ 5172502 w 7710985"/>
                  <a:gd name="connsiteY49" fmla="*/ 81887 h 327547"/>
                  <a:gd name="connsiteX50" fmla="*/ 5336275 w 7710985"/>
                  <a:gd name="connsiteY50" fmla="*/ 40944 h 327547"/>
                  <a:gd name="connsiteX51" fmla="*/ 5827594 w 7710985"/>
                  <a:gd name="connsiteY51" fmla="*/ 54591 h 327547"/>
                  <a:gd name="connsiteX52" fmla="*/ 5977720 w 7710985"/>
                  <a:gd name="connsiteY52" fmla="*/ 95535 h 327547"/>
                  <a:gd name="connsiteX53" fmla="*/ 6045958 w 7710985"/>
                  <a:gd name="connsiteY53" fmla="*/ 109183 h 327547"/>
                  <a:gd name="connsiteX54" fmla="*/ 6086902 w 7710985"/>
                  <a:gd name="connsiteY54" fmla="*/ 122830 h 327547"/>
                  <a:gd name="connsiteX55" fmla="*/ 6537278 w 7710985"/>
                  <a:gd name="connsiteY55" fmla="*/ 150126 h 327547"/>
                  <a:gd name="connsiteX56" fmla="*/ 6605517 w 7710985"/>
                  <a:gd name="connsiteY56" fmla="*/ 136478 h 327547"/>
                  <a:gd name="connsiteX57" fmla="*/ 6687403 w 7710985"/>
                  <a:gd name="connsiteY57" fmla="*/ 122830 h 327547"/>
                  <a:gd name="connsiteX58" fmla="*/ 6810233 w 7710985"/>
                  <a:gd name="connsiteY58" fmla="*/ 81887 h 327547"/>
                  <a:gd name="connsiteX59" fmla="*/ 6892120 w 7710985"/>
                  <a:gd name="connsiteY59" fmla="*/ 54591 h 327547"/>
                  <a:gd name="connsiteX60" fmla="*/ 6933063 w 7710985"/>
                  <a:gd name="connsiteY60" fmla="*/ 40944 h 327547"/>
                  <a:gd name="connsiteX61" fmla="*/ 6974006 w 7710985"/>
                  <a:gd name="connsiteY61" fmla="*/ 13648 h 327547"/>
                  <a:gd name="connsiteX62" fmla="*/ 7055893 w 7710985"/>
                  <a:gd name="connsiteY62" fmla="*/ 0 h 327547"/>
                  <a:gd name="connsiteX63" fmla="*/ 7451678 w 7710985"/>
                  <a:gd name="connsiteY63" fmla="*/ 13648 h 327547"/>
                  <a:gd name="connsiteX64" fmla="*/ 7588155 w 7710985"/>
                  <a:gd name="connsiteY64" fmla="*/ 40944 h 327547"/>
                  <a:gd name="connsiteX65" fmla="*/ 7629099 w 7710985"/>
                  <a:gd name="connsiteY65" fmla="*/ 68239 h 327547"/>
                  <a:gd name="connsiteX66" fmla="*/ 7710985 w 7710985"/>
                  <a:gd name="connsiteY66" fmla="*/ 95535 h 32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710985" h="327547">
                    <a:moveTo>
                      <a:pt x="0" y="191069"/>
                    </a:moveTo>
                    <a:cubicBezTo>
                      <a:pt x="124013" y="208786"/>
                      <a:pt x="65020" y="194545"/>
                      <a:pt x="177421" y="232012"/>
                    </a:cubicBezTo>
                    <a:lnTo>
                      <a:pt x="218364" y="245660"/>
                    </a:lnTo>
                    <a:cubicBezTo>
                      <a:pt x="232012" y="250209"/>
                      <a:pt x="247338" y="251328"/>
                      <a:pt x="259308" y="259308"/>
                    </a:cubicBezTo>
                    <a:cubicBezTo>
                      <a:pt x="272956" y="268406"/>
                      <a:pt x="284893" y="280844"/>
                      <a:pt x="300251" y="286603"/>
                    </a:cubicBezTo>
                    <a:cubicBezTo>
                      <a:pt x="349034" y="304897"/>
                      <a:pt x="518172" y="312725"/>
                      <a:pt x="532263" y="313899"/>
                    </a:cubicBezTo>
                    <a:cubicBezTo>
                      <a:pt x="605051" y="309350"/>
                      <a:pt x="678098" y="307886"/>
                      <a:pt x="750627" y="300251"/>
                    </a:cubicBezTo>
                    <a:cubicBezTo>
                      <a:pt x="764934" y="298745"/>
                      <a:pt x="777463" y="289424"/>
                      <a:pt x="791570" y="286603"/>
                    </a:cubicBezTo>
                    <a:cubicBezTo>
                      <a:pt x="823114" y="280294"/>
                      <a:pt x="855311" y="277847"/>
                      <a:pt x="887105" y="272956"/>
                    </a:cubicBezTo>
                    <a:cubicBezTo>
                      <a:pt x="937587" y="265190"/>
                      <a:pt x="975973" y="259942"/>
                      <a:pt x="1023582" y="245660"/>
                    </a:cubicBezTo>
                    <a:cubicBezTo>
                      <a:pt x="1088323" y="226238"/>
                      <a:pt x="1146314" y="199611"/>
                      <a:pt x="1214651" y="191069"/>
                    </a:cubicBezTo>
                    <a:cubicBezTo>
                      <a:pt x="1351291" y="173989"/>
                      <a:pt x="1287655" y="183450"/>
                      <a:pt x="1405720" y="163774"/>
                    </a:cubicBezTo>
                    <a:cubicBezTo>
                      <a:pt x="1478508" y="168323"/>
                      <a:pt x="1551823" y="167567"/>
                      <a:pt x="1624084" y="177421"/>
                    </a:cubicBezTo>
                    <a:cubicBezTo>
                      <a:pt x="1652592" y="181308"/>
                      <a:pt x="1678675" y="195618"/>
                      <a:pt x="1705970" y="204717"/>
                    </a:cubicBezTo>
                    <a:cubicBezTo>
                      <a:pt x="1719618" y="209266"/>
                      <a:pt x="1734944" y="210385"/>
                      <a:pt x="1746914" y="218365"/>
                    </a:cubicBezTo>
                    <a:cubicBezTo>
                      <a:pt x="1760562" y="227463"/>
                      <a:pt x="1772868" y="238998"/>
                      <a:pt x="1787857" y="245660"/>
                    </a:cubicBezTo>
                    <a:cubicBezTo>
                      <a:pt x="1814149" y="257345"/>
                      <a:pt x="1842448" y="263858"/>
                      <a:pt x="1869743" y="272956"/>
                    </a:cubicBezTo>
                    <a:lnTo>
                      <a:pt x="1951630" y="300251"/>
                    </a:lnTo>
                    <a:cubicBezTo>
                      <a:pt x="1965278" y="304800"/>
                      <a:pt x="1978298" y="312115"/>
                      <a:pt x="1992573" y="313899"/>
                    </a:cubicBezTo>
                    <a:lnTo>
                      <a:pt x="2101755" y="327547"/>
                    </a:lnTo>
                    <a:cubicBezTo>
                      <a:pt x="2215486" y="322998"/>
                      <a:pt x="2329396" y="321730"/>
                      <a:pt x="2442949" y="313899"/>
                    </a:cubicBezTo>
                    <a:cubicBezTo>
                      <a:pt x="2453094" y="313199"/>
                      <a:pt x="2524539" y="293575"/>
                      <a:pt x="2538484" y="286603"/>
                    </a:cubicBezTo>
                    <a:cubicBezTo>
                      <a:pt x="2553155" y="279268"/>
                      <a:pt x="2564438" y="265970"/>
                      <a:pt x="2579427" y="259308"/>
                    </a:cubicBezTo>
                    <a:cubicBezTo>
                      <a:pt x="2605719" y="247623"/>
                      <a:pt x="2637374" y="247972"/>
                      <a:pt x="2661314" y="232012"/>
                    </a:cubicBezTo>
                    <a:cubicBezTo>
                      <a:pt x="2688609" y="213815"/>
                      <a:pt x="2712078" y="187795"/>
                      <a:pt x="2743200" y="177421"/>
                    </a:cubicBezTo>
                    <a:lnTo>
                      <a:pt x="2825087" y="150126"/>
                    </a:lnTo>
                    <a:cubicBezTo>
                      <a:pt x="2838735" y="145577"/>
                      <a:pt x="2852074" y="139967"/>
                      <a:pt x="2866030" y="136478"/>
                    </a:cubicBezTo>
                    <a:cubicBezTo>
                      <a:pt x="2934577" y="119341"/>
                      <a:pt x="2902826" y="128761"/>
                      <a:pt x="2961564" y="109183"/>
                    </a:cubicBezTo>
                    <a:cubicBezTo>
                      <a:pt x="2975212" y="100084"/>
                      <a:pt x="2987150" y="87647"/>
                      <a:pt x="3002508" y="81887"/>
                    </a:cubicBezTo>
                    <a:cubicBezTo>
                      <a:pt x="3029134" y="71902"/>
                      <a:pt x="3149233" y="57690"/>
                      <a:pt x="3166281" y="54591"/>
                    </a:cubicBezTo>
                    <a:cubicBezTo>
                      <a:pt x="3184735" y="51236"/>
                      <a:pt x="3202906" y="46334"/>
                      <a:pt x="3220872" y="40944"/>
                    </a:cubicBezTo>
                    <a:cubicBezTo>
                      <a:pt x="3248430" y="32676"/>
                      <a:pt x="3274129" y="16511"/>
                      <a:pt x="3302758" y="13648"/>
                    </a:cubicBezTo>
                    <a:lnTo>
                      <a:pt x="3439236" y="0"/>
                    </a:lnTo>
                    <a:cubicBezTo>
                      <a:pt x="3521123" y="4549"/>
                      <a:pt x="3603516" y="3475"/>
                      <a:pt x="3684896" y="13648"/>
                    </a:cubicBezTo>
                    <a:cubicBezTo>
                      <a:pt x="3713446" y="17217"/>
                      <a:pt x="3739487" y="31846"/>
                      <a:pt x="3766782" y="40944"/>
                    </a:cubicBezTo>
                    <a:lnTo>
                      <a:pt x="3889612" y="81887"/>
                    </a:lnTo>
                    <a:cubicBezTo>
                      <a:pt x="3903260" y="86436"/>
                      <a:pt x="3916599" y="92046"/>
                      <a:pt x="3930555" y="95535"/>
                    </a:cubicBezTo>
                    <a:lnTo>
                      <a:pt x="3985146" y="109183"/>
                    </a:lnTo>
                    <a:cubicBezTo>
                      <a:pt x="3998794" y="118281"/>
                      <a:pt x="4011101" y="129816"/>
                      <a:pt x="4026090" y="136478"/>
                    </a:cubicBezTo>
                    <a:cubicBezTo>
                      <a:pt x="4052382" y="148163"/>
                      <a:pt x="4084036" y="147815"/>
                      <a:pt x="4107976" y="163774"/>
                    </a:cubicBezTo>
                    <a:cubicBezTo>
                      <a:pt x="4121624" y="172872"/>
                      <a:pt x="4134249" y="183734"/>
                      <a:pt x="4148920" y="191069"/>
                    </a:cubicBezTo>
                    <a:cubicBezTo>
                      <a:pt x="4185789" y="209503"/>
                      <a:pt x="4234005" y="209978"/>
                      <a:pt x="4271749" y="218365"/>
                    </a:cubicBezTo>
                    <a:cubicBezTo>
                      <a:pt x="4285793" y="221486"/>
                      <a:pt x="4298503" y="229647"/>
                      <a:pt x="4312693" y="232012"/>
                    </a:cubicBezTo>
                    <a:cubicBezTo>
                      <a:pt x="4353328" y="238784"/>
                      <a:pt x="4394580" y="241111"/>
                      <a:pt x="4435523" y="245660"/>
                    </a:cubicBezTo>
                    <a:cubicBezTo>
                      <a:pt x="4540156" y="241111"/>
                      <a:pt x="4645245" y="242789"/>
                      <a:pt x="4749421" y="232012"/>
                    </a:cubicBezTo>
                    <a:cubicBezTo>
                      <a:pt x="4778040" y="229051"/>
                      <a:pt x="4804012" y="213815"/>
                      <a:pt x="4831308" y="204717"/>
                    </a:cubicBezTo>
                    <a:lnTo>
                      <a:pt x="4954137" y="163774"/>
                    </a:lnTo>
                    <a:cubicBezTo>
                      <a:pt x="4954138" y="163774"/>
                      <a:pt x="5036023" y="136479"/>
                      <a:pt x="5036024" y="136478"/>
                    </a:cubicBezTo>
                    <a:cubicBezTo>
                      <a:pt x="5049672" y="127380"/>
                      <a:pt x="5062296" y="116518"/>
                      <a:pt x="5076967" y="109183"/>
                    </a:cubicBezTo>
                    <a:cubicBezTo>
                      <a:pt x="5099900" y="97716"/>
                      <a:pt x="5150638" y="88446"/>
                      <a:pt x="5172502" y="81887"/>
                    </a:cubicBezTo>
                    <a:cubicBezTo>
                      <a:pt x="5307672" y="41335"/>
                      <a:pt x="5200008" y="63654"/>
                      <a:pt x="5336275" y="40944"/>
                    </a:cubicBezTo>
                    <a:cubicBezTo>
                      <a:pt x="5500048" y="45493"/>
                      <a:pt x="5664137" y="43446"/>
                      <a:pt x="5827594" y="54591"/>
                    </a:cubicBezTo>
                    <a:cubicBezTo>
                      <a:pt x="5919056" y="60827"/>
                      <a:pt x="5913335" y="79438"/>
                      <a:pt x="5977720" y="95535"/>
                    </a:cubicBezTo>
                    <a:cubicBezTo>
                      <a:pt x="6000224" y="101161"/>
                      <a:pt x="6023454" y="103557"/>
                      <a:pt x="6045958" y="109183"/>
                    </a:cubicBezTo>
                    <a:cubicBezTo>
                      <a:pt x="6059915" y="112672"/>
                      <a:pt x="6072683" y="120643"/>
                      <a:pt x="6086902" y="122830"/>
                    </a:cubicBezTo>
                    <a:cubicBezTo>
                      <a:pt x="6210171" y="141794"/>
                      <a:pt x="6446683" y="146187"/>
                      <a:pt x="6537278" y="150126"/>
                    </a:cubicBezTo>
                    <a:lnTo>
                      <a:pt x="6605517" y="136478"/>
                    </a:lnTo>
                    <a:cubicBezTo>
                      <a:pt x="6632742" y="131528"/>
                      <a:pt x="6660557" y="129541"/>
                      <a:pt x="6687403" y="122830"/>
                    </a:cubicBezTo>
                    <a:cubicBezTo>
                      <a:pt x="6687422" y="122825"/>
                      <a:pt x="6789752" y="88714"/>
                      <a:pt x="6810233" y="81887"/>
                    </a:cubicBezTo>
                    <a:lnTo>
                      <a:pt x="6892120" y="54591"/>
                    </a:lnTo>
                    <a:lnTo>
                      <a:pt x="6933063" y="40944"/>
                    </a:lnTo>
                    <a:cubicBezTo>
                      <a:pt x="6946711" y="31845"/>
                      <a:pt x="6958445" y="18835"/>
                      <a:pt x="6974006" y="13648"/>
                    </a:cubicBezTo>
                    <a:cubicBezTo>
                      <a:pt x="7000258" y="4897"/>
                      <a:pt x="7028221" y="0"/>
                      <a:pt x="7055893" y="0"/>
                    </a:cubicBezTo>
                    <a:cubicBezTo>
                      <a:pt x="7187900" y="0"/>
                      <a:pt x="7319750" y="9099"/>
                      <a:pt x="7451678" y="13648"/>
                    </a:cubicBezTo>
                    <a:cubicBezTo>
                      <a:pt x="7486889" y="18678"/>
                      <a:pt x="7550041" y="21887"/>
                      <a:pt x="7588155" y="40944"/>
                    </a:cubicBezTo>
                    <a:cubicBezTo>
                      <a:pt x="7602826" y="48279"/>
                      <a:pt x="7614110" y="61577"/>
                      <a:pt x="7629099" y="68239"/>
                    </a:cubicBezTo>
                    <a:cubicBezTo>
                      <a:pt x="7655391" y="79924"/>
                      <a:pt x="7710985" y="95535"/>
                      <a:pt x="7710985" y="95535"/>
                    </a:cubicBezTo>
                  </a:path>
                </a:pathLst>
              </a:custGeom>
              <a:noFill/>
              <a:ln w="76200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6"/>
              </a:p>
            </p:txBody>
          </p:sp>
          <p:sp>
            <p:nvSpPr>
              <p:cNvPr id="437" name="Freeform 558">
                <a:extLst>
                  <a:ext uri="{FF2B5EF4-FFF2-40B4-BE49-F238E27FC236}">
                    <a16:creationId xmlns:a16="http://schemas.microsoft.com/office/drawing/2014/main" id="{4C678F9E-E674-41EF-BB3A-23156128B70F}"/>
                  </a:ext>
                </a:extLst>
              </p:cNvPr>
              <p:cNvSpPr/>
              <p:nvPr/>
            </p:nvSpPr>
            <p:spPr>
              <a:xfrm>
                <a:off x="3195848" y="6239302"/>
                <a:ext cx="7710985" cy="327547"/>
              </a:xfrm>
              <a:custGeom>
                <a:avLst/>
                <a:gdLst>
                  <a:gd name="connsiteX0" fmla="*/ 0 w 7710985"/>
                  <a:gd name="connsiteY0" fmla="*/ 191069 h 327547"/>
                  <a:gd name="connsiteX1" fmla="*/ 177421 w 7710985"/>
                  <a:gd name="connsiteY1" fmla="*/ 232012 h 327547"/>
                  <a:gd name="connsiteX2" fmla="*/ 218364 w 7710985"/>
                  <a:gd name="connsiteY2" fmla="*/ 245660 h 327547"/>
                  <a:gd name="connsiteX3" fmla="*/ 259308 w 7710985"/>
                  <a:gd name="connsiteY3" fmla="*/ 259308 h 327547"/>
                  <a:gd name="connsiteX4" fmla="*/ 300251 w 7710985"/>
                  <a:gd name="connsiteY4" fmla="*/ 286603 h 327547"/>
                  <a:gd name="connsiteX5" fmla="*/ 532263 w 7710985"/>
                  <a:gd name="connsiteY5" fmla="*/ 313899 h 327547"/>
                  <a:gd name="connsiteX6" fmla="*/ 750627 w 7710985"/>
                  <a:gd name="connsiteY6" fmla="*/ 300251 h 327547"/>
                  <a:gd name="connsiteX7" fmla="*/ 791570 w 7710985"/>
                  <a:gd name="connsiteY7" fmla="*/ 286603 h 327547"/>
                  <a:gd name="connsiteX8" fmla="*/ 887105 w 7710985"/>
                  <a:gd name="connsiteY8" fmla="*/ 272956 h 327547"/>
                  <a:gd name="connsiteX9" fmla="*/ 1023582 w 7710985"/>
                  <a:gd name="connsiteY9" fmla="*/ 245660 h 327547"/>
                  <a:gd name="connsiteX10" fmla="*/ 1214651 w 7710985"/>
                  <a:gd name="connsiteY10" fmla="*/ 191069 h 327547"/>
                  <a:gd name="connsiteX11" fmla="*/ 1405720 w 7710985"/>
                  <a:gd name="connsiteY11" fmla="*/ 163774 h 327547"/>
                  <a:gd name="connsiteX12" fmla="*/ 1624084 w 7710985"/>
                  <a:gd name="connsiteY12" fmla="*/ 177421 h 327547"/>
                  <a:gd name="connsiteX13" fmla="*/ 1705970 w 7710985"/>
                  <a:gd name="connsiteY13" fmla="*/ 204717 h 327547"/>
                  <a:gd name="connsiteX14" fmla="*/ 1746914 w 7710985"/>
                  <a:gd name="connsiteY14" fmla="*/ 218365 h 327547"/>
                  <a:gd name="connsiteX15" fmla="*/ 1787857 w 7710985"/>
                  <a:gd name="connsiteY15" fmla="*/ 245660 h 327547"/>
                  <a:gd name="connsiteX16" fmla="*/ 1869743 w 7710985"/>
                  <a:gd name="connsiteY16" fmla="*/ 272956 h 327547"/>
                  <a:gd name="connsiteX17" fmla="*/ 1951630 w 7710985"/>
                  <a:gd name="connsiteY17" fmla="*/ 300251 h 327547"/>
                  <a:gd name="connsiteX18" fmla="*/ 1992573 w 7710985"/>
                  <a:gd name="connsiteY18" fmla="*/ 313899 h 327547"/>
                  <a:gd name="connsiteX19" fmla="*/ 2101755 w 7710985"/>
                  <a:gd name="connsiteY19" fmla="*/ 327547 h 327547"/>
                  <a:gd name="connsiteX20" fmla="*/ 2442949 w 7710985"/>
                  <a:gd name="connsiteY20" fmla="*/ 313899 h 327547"/>
                  <a:gd name="connsiteX21" fmla="*/ 2538484 w 7710985"/>
                  <a:gd name="connsiteY21" fmla="*/ 286603 h 327547"/>
                  <a:gd name="connsiteX22" fmla="*/ 2579427 w 7710985"/>
                  <a:gd name="connsiteY22" fmla="*/ 259308 h 327547"/>
                  <a:gd name="connsiteX23" fmla="*/ 2661314 w 7710985"/>
                  <a:gd name="connsiteY23" fmla="*/ 232012 h 327547"/>
                  <a:gd name="connsiteX24" fmla="*/ 2743200 w 7710985"/>
                  <a:gd name="connsiteY24" fmla="*/ 177421 h 327547"/>
                  <a:gd name="connsiteX25" fmla="*/ 2825087 w 7710985"/>
                  <a:gd name="connsiteY25" fmla="*/ 150126 h 327547"/>
                  <a:gd name="connsiteX26" fmla="*/ 2866030 w 7710985"/>
                  <a:gd name="connsiteY26" fmla="*/ 136478 h 327547"/>
                  <a:gd name="connsiteX27" fmla="*/ 2961564 w 7710985"/>
                  <a:gd name="connsiteY27" fmla="*/ 109183 h 327547"/>
                  <a:gd name="connsiteX28" fmla="*/ 3002508 w 7710985"/>
                  <a:gd name="connsiteY28" fmla="*/ 81887 h 327547"/>
                  <a:gd name="connsiteX29" fmla="*/ 3166281 w 7710985"/>
                  <a:gd name="connsiteY29" fmla="*/ 54591 h 327547"/>
                  <a:gd name="connsiteX30" fmla="*/ 3220872 w 7710985"/>
                  <a:gd name="connsiteY30" fmla="*/ 40944 h 327547"/>
                  <a:gd name="connsiteX31" fmla="*/ 3302758 w 7710985"/>
                  <a:gd name="connsiteY31" fmla="*/ 13648 h 327547"/>
                  <a:gd name="connsiteX32" fmla="*/ 3439236 w 7710985"/>
                  <a:gd name="connsiteY32" fmla="*/ 0 h 327547"/>
                  <a:gd name="connsiteX33" fmla="*/ 3684896 w 7710985"/>
                  <a:gd name="connsiteY33" fmla="*/ 13648 h 327547"/>
                  <a:gd name="connsiteX34" fmla="*/ 3766782 w 7710985"/>
                  <a:gd name="connsiteY34" fmla="*/ 40944 h 327547"/>
                  <a:gd name="connsiteX35" fmla="*/ 3889612 w 7710985"/>
                  <a:gd name="connsiteY35" fmla="*/ 81887 h 327547"/>
                  <a:gd name="connsiteX36" fmla="*/ 3930555 w 7710985"/>
                  <a:gd name="connsiteY36" fmla="*/ 95535 h 327547"/>
                  <a:gd name="connsiteX37" fmla="*/ 3985146 w 7710985"/>
                  <a:gd name="connsiteY37" fmla="*/ 109183 h 327547"/>
                  <a:gd name="connsiteX38" fmla="*/ 4026090 w 7710985"/>
                  <a:gd name="connsiteY38" fmla="*/ 136478 h 327547"/>
                  <a:gd name="connsiteX39" fmla="*/ 4107976 w 7710985"/>
                  <a:gd name="connsiteY39" fmla="*/ 163774 h 327547"/>
                  <a:gd name="connsiteX40" fmla="*/ 4148920 w 7710985"/>
                  <a:gd name="connsiteY40" fmla="*/ 191069 h 327547"/>
                  <a:gd name="connsiteX41" fmla="*/ 4271749 w 7710985"/>
                  <a:gd name="connsiteY41" fmla="*/ 218365 h 327547"/>
                  <a:gd name="connsiteX42" fmla="*/ 4312693 w 7710985"/>
                  <a:gd name="connsiteY42" fmla="*/ 232012 h 327547"/>
                  <a:gd name="connsiteX43" fmla="*/ 4435523 w 7710985"/>
                  <a:gd name="connsiteY43" fmla="*/ 245660 h 327547"/>
                  <a:gd name="connsiteX44" fmla="*/ 4749421 w 7710985"/>
                  <a:gd name="connsiteY44" fmla="*/ 232012 h 327547"/>
                  <a:gd name="connsiteX45" fmla="*/ 4831308 w 7710985"/>
                  <a:gd name="connsiteY45" fmla="*/ 204717 h 327547"/>
                  <a:gd name="connsiteX46" fmla="*/ 4954137 w 7710985"/>
                  <a:gd name="connsiteY46" fmla="*/ 163774 h 327547"/>
                  <a:gd name="connsiteX47" fmla="*/ 5036024 w 7710985"/>
                  <a:gd name="connsiteY47" fmla="*/ 136478 h 327547"/>
                  <a:gd name="connsiteX48" fmla="*/ 5076967 w 7710985"/>
                  <a:gd name="connsiteY48" fmla="*/ 109183 h 327547"/>
                  <a:gd name="connsiteX49" fmla="*/ 5172502 w 7710985"/>
                  <a:gd name="connsiteY49" fmla="*/ 81887 h 327547"/>
                  <a:gd name="connsiteX50" fmla="*/ 5336275 w 7710985"/>
                  <a:gd name="connsiteY50" fmla="*/ 40944 h 327547"/>
                  <a:gd name="connsiteX51" fmla="*/ 5827594 w 7710985"/>
                  <a:gd name="connsiteY51" fmla="*/ 54591 h 327547"/>
                  <a:gd name="connsiteX52" fmla="*/ 5977720 w 7710985"/>
                  <a:gd name="connsiteY52" fmla="*/ 95535 h 327547"/>
                  <a:gd name="connsiteX53" fmla="*/ 6045958 w 7710985"/>
                  <a:gd name="connsiteY53" fmla="*/ 109183 h 327547"/>
                  <a:gd name="connsiteX54" fmla="*/ 6086902 w 7710985"/>
                  <a:gd name="connsiteY54" fmla="*/ 122830 h 327547"/>
                  <a:gd name="connsiteX55" fmla="*/ 6537278 w 7710985"/>
                  <a:gd name="connsiteY55" fmla="*/ 150126 h 327547"/>
                  <a:gd name="connsiteX56" fmla="*/ 6605517 w 7710985"/>
                  <a:gd name="connsiteY56" fmla="*/ 136478 h 327547"/>
                  <a:gd name="connsiteX57" fmla="*/ 6687403 w 7710985"/>
                  <a:gd name="connsiteY57" fmla="*/ 122830 h 327547"/>
                  <a:gd name="connsiteX58" fmla="*/ 6810233 w 7710985"/>
                  <a:gd name="connsiteY58" fmla="*/ 81887 h 327547"/>
                  <a:gd name="connsiteX59" fmla="*/ 6892120 w 7710985"/>
                  <a:gd name="connsiteY59" fmla="*/ 54591 h 327547"/>
                  <a:gd name="connsiteX60" fmla="*/ 6933063 w 7710985"/>
                  <a:gd name="connsiteY60" fmla="*/ 40944 h 327547"/>
                  <a:gd name="connsiteX61" fmla="*/ 6974006 w 7710985"/>
                  <a:gd name="connsiteY61" fmla="*/ 13648 h 327547"/>
                  <a:gd name="connsiteX62" fmla="*/ 7055893 w 7710985"/>
                  <a:gd name="connsiteY62" fmla="*/ 0 h 327547"/>
                  <a:gd name="connsiteX63" fmla="*/ 7451678 w 7710985"/>
                  <a:gd name="connsiteY63" fmla="*/ 13648 h 327547"/>
                  <a:gd name="connsiteX64" fmla="*/ 7588155 w 7710985"/>
                  <a:gd name="connsiteY64" fmla="*/ 40944 h 327547"/>
                  <a:gd name="connsiteX65" fmla="*/ 7629099 w 7710985"/>
                  <a:gd name="connsiteY65" fmla="*/ 68239 h 327547"/>
                  <a:gd name="connsiteX66" fmla="*/ 7710985 w 7710985"/>
                  <a:gd name="connsiteY66" fmla="*/ 95535 h 32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710985" h="327547">
                    <a:moveTo>
                      <a:pt x="0" y="191069"/>
                    </a:moveTo>
                    <a:cubicBezTo>
                      <a:pt x="124013" y="208786"/>
                      <a:pt x="65020" y="194545"/>
                      <a:pt x="177421" y="232012"/>
                    </a:cubicBezTo>
                    <a:lnTo>
                      <a:pt x="218364" y="245660"/>
                    </a:lnTo>
                    <a:cubicBezTo>
                      <a:pt x="232012" y="250209"/>
                      <a:pt x="247338" y="251328"/>
                      <a:pt x="259308" y="259308"/>
                    </a:cubicBezTo>
                    <a:cubicBezTo>
                      <a:pt x="272956" y="268406"/>
                      <a:pt x="284893" y="280844"/>
                      <a:pt x="300251" y="286603"/>
                    </a:cubicBezTo>
                    <a:cubicBezTo>
                      <a:pt x="349034" y="304897"/>
                      <a:pt x="518172" y="312725"/>
                      <a:pt x="532263" y="313899"/>
                    </a:cubicBezTo>
                    <a:cubicBezTo>
                      <a:pt x="605051" y="309350"/>
                      <a:pt x="678098" y="307886"/>
                      <a:pt x="750627" y="300251"/>
                    </a:cubicBezTo>
                    <a:cubicBezTo>
                      <a:pt x="764934" y="298745"/>
                      <a:pt x="777463" y="289424"/>
                      <a:pt x="791570" y="286603"/>
                    </a:cubicBezTo>
                    <a:cubicBezTo>
                      <a:pt x="823114" y="280294"/>
                      <a:pt x="855311" y="277847"/>
                      <a:pt x="887105" y="272956"/>
                    </a:cubicBezTo>
                    <a:cubicBezTo>
                      <a:pt x="937587" y="265190"/>
                      <a:pt x="975973" y="259942"/>
                      <a:pt x="1023582" y="245660"/>
                    </a:cubicBezTo>
                    <a:cubicBezTo>
                      <a:pt x="1088323" y="226238"/>
                      <a:pt x="1146314" y="199611"/>
                      <a:pt x="1214651" y="191069"/>
                    </a:cubicBezTo>
                    <a:cubicBezTo>
                      <a:pt x="1351291" y="173989"/>
                      <a:pt x="1287655" y="183450"/>
                      <a:pt x="1405720" y="163774"/>
                    </a:cubicBezTo>
                    <a:cubicBezTo>
                      <a:pt x="1478508" y="168323"/>
                      <a:pt x="1551823" y="167567"/>
                      <a:pt x="1624084" y="177421"/>
                    </a:cubicBezTo>
                    <a:cubicBezTo>
                      <a:pt x="1652592" y="181308"/>
                      <a:pt x="1678675" y="195618"/>
                      <a:pt x="1705970" y="204717"/>
                    </a:cubicBezTo>
                    <a:cubicBezTo>
                      <a:pt x="1719618" y="209266"/>
                      <a:pt x="1734944" y="210385"/>
                      <a:pt x="1746914" y="218365"/>
                    </a:cubicBezTo>
                    <a:cubicBezTo>
                      <a:pt x="1760562" y="227463"/>
                      <a:pt x="1772868" y="238998"/>
                      <a:pt x="1787857" y="245660"/>
                    </a:cubicBezTo>
                    <a:cubicBezTo>
                      <a:pt x="1814149" y="257345"/>
                      <a:pt x="1842448" y="263858"/>
                      <a:pt x="1869743" y="272956"/>
                    </a:cubicBezTo>
                    <a:lnTo>
                      <a:pt x="1951630" y="300251"/>
                    </a:lnTo>
                    <a:cubicBezTo>
                      <a:pt x="1965278" y="304800"/>
                      <a:pt x="1978298" y="312115"/>
                      <a:pt x="1992573" y="313899"/>
                    </a:cubicBezTo>
                    <a:lnTo>
                      <a:pt x="2101755" y="327547"/>
                    </a:lnTo>
                    <a:cubicBezTo>
                      <a:pt x="2215486" y="322998"/>
                      <a:pt x="2329396" y="321730"/>
                      <a:pt x="2442949" y="313899"/>
                    </a:cubicBezTo>
                    <a:cubicBezTo>
                      <a:pt x="2453094" y="313199"/>
                      <a:pt x="2524539" y="293575"/>
                      <a:pt x="2538484" y="286603"/>
                    </a:cubicBezTo>
                    <a:cubicBezTo>
                      <a:pt x="2553155" y="279268"/>
                      <a:pt x="2564438" y="265970"/>
                      <a:pt x="2579427" y="259308"/>
                    </a:cubicBezTo>
                    <a:cubicBezTo>
                      <a:pt x="2605719" y="247623"/>
                      <a:pt x="2637374" y="247972"/>
                      <a:pt x="2661314" y="232012"/>
                    </a:cubicBezTo>
                    <a:cubicBezTo>
                      <a:pt x="2688609" y="213815"/>
                      <a:pt x="2712078" y="187795"/>
                      <a:pt x="2743200" y="177421"/>
                    </a:cubicBezTo>
                    <a:lnTo>
                      <a:pt x="2825087" y="150126"/>
                    </a:lnTo>
                    <a:cubicBezTo>
                      <a:pt x="2838735" y="145577"/>
                      <a:pt x="2852074" y="139967"/>
                      <a:pt x="2866030" y="136478"/>
                    </a:cubicBezTo>
                    <a:cubicBezTo>
                      <a:pt x="2934577" y="119341"/>
                      <a:pt x="2902826" y="128761"/>
                      <a:pt x="2961564" y="109183"/>
                    </a:cubicBezTo>
                    <a:cubicBezTo>
                      <a:pt x="2975212" y="100084"/>
                      <a:pt x="2987150" y="87647"/>
                      <a:pt x="3002508" y="81887"/>
                    </a:cubicBezTo>
                    <a:cubicBezTo>
                      <a:pt x="3029134" y="71902"/>
                      <a:pt x="3149233" y="57690"/>
                      <a:pt x="3166281" y="54591"/>
                    </a:cubicBezTo>
                    <a:cubicBezTo>
                      <a:pt x="3184735" y="51236"/>
                      <a:pt x="3202906" y="46334"/>
                      <a:pt x="3220872" y="40944"/>
                    </a:cubicBezTo>
                    <a:cubicBezTo>
                      <a:pt x="3248430" y="32676"/>
                      <a:pt x="3274129" y="16511"/>
                      <a:pt x="3302758" y="13648"/>
                    </a:cubicBezTo>
                    <a:lnTo>
                      <a:pt x="3439236" y="0"/>
                    </a:lnTo>
                    <a:cubicBezTo>
                      <a:pt x="3521123" y="4549"/>
                      <a:pt x="3603516" y="3475"/>
                      <a:pt x="3684896" y="13648"/>
                    </a:cubicBezTo>
                    <a:cubicBezTo>
                      <a:pt x="3713446" y="17217"/>
                      <a:pt x="3739487" y="31846"/>
                      <a:pt x="3766782" y="40944"/>
                    </a:cubicBezTo>
                    <a:lnTo>
                      <a:pt x="3889612" y="81887"/>
                    </a:lnTo>
                    <a:cubicBezTo>
                      <a:pt x="3903260" y="86436"/>
                      <a:pt x="3916599" y="92046"/>
                      <a:pt x="3930555" y="95535"/>
                    </a:cubicBezTo>
                    <a:lnTo>
                      <a:pt x="3985146" y="109183"/>
                    </a:lnTo>
                    <a:cubicBezTo>
                      <a:pt x="3998794" y="118281"/>
                      <a:pt x="4011101" y="129816"/>
                      <a:pt x="4026090" y="136478"/>
                    </a:cubicBezTo>
                    <a:cubicBezTo>
                      <a:pt x="4052382" y="148163"/>
                      <a:pt x="4084036" y="147815"/>
                      <a:pt x="4107976" y="163774"/>
                    </a:cubicBezTo>
                    <a:cubicBezTo>
                      <a:pt x="4121624" y="172872"/>
                      <a:pt x="4134249" y="183734"/>
                      <a:pt x="4148920" y="191069"/>
                    </a:cubicBezTo>
                    <a:cubicBezTo>
                      <a:pt x="4185789" y="209503"/>
                      <a:pt x="4234005" y="209978"/>
                      <a:pt x="4271749" y="218365"/>
                    </a:cubicBezTo>
                    <a:cubicBezTo>
                      <a:pt x="4285793" y="221486"/>
                      <a:pt x="4298503" y="229647"/>
                      <a:pt x="4312693" y="232012"/>
                    </a:cubicBezTo>
                    <a:cubicBezTo>
                      <a:pt x="4353328" y="238784"/>
                      <a:pt x="4394580" y="241111"/>
                      <a:pt x="4435523" y="245660"/>
                    </a:cubicBezTo>
                    <a:cubicBezTo>
                      <a:pt x="4540156" y="241111"/>
                      <a:pt x="4645245" y="242789"/>
                      <a:pt x="4749421" y="232012"/>
                    </a:cubicBezTo>
                    <a:cubicBezTo>
                      <a:pt x="4778040" y="229051"/>
                      <a:pt x="4804012" y="213815"/>
                      <a:pt x="4831308" y="204717"/>
                    </a:cubicBezTo>
                    <a:lnTo>
                      <a:pt x="4954137" y="163774"/>
                    </a:lnTo>
                    <a:cubicBezTo>
                      <a:pt x="4954138" y="163774"/>
                      <a:pt x="5036023" y="136479"/>
                      <a:pt x="5036024" y="136478"/>
                    </a:cubicBezTo>
                    <a:cubicBezTo>
                      <a:pt x="5049672" y="127380"/>
                      <a:pt x="5062296" y="116518"/>
                      <a:pt x="5076967" y="109183"/>
                    </a:cubicBezTo>
                    <a:cubicBezTo>
                      <a:pt x="5099900" y="97716"/>
                      <a:pt x="5150638" y="88446"/>
                      <a:pt x="5172502" y="81887"/>
                    </a:cubicBezTo>
                    <a:cubicBezTo>
                      <a:pt x="5307672" y="41335"/>
                      <a:pt x="5200008" y="63654"/>
                      <a:pt x="5336275" y="40944"/>
                    </a:cubicBezTo>
                    <a:cubicBezTo>
                      <a:pt x="5500048" y="45493"/>
                      <a:pt x="5664137" y="43446"/>
                      <a:pt x="5827594" y="54591"/>
                    </a:cubicBezTo>
                    <a:cubicBezTo>
                      <a:pt x="5919056" y="60827"/>
                      <a:pt x="5913335" y="79438"/>
                      <a:pt x="5977720" y="95535"/>
                    </a:cubicBezTo>
                    <a:cubicBezTo>
                      <a:pt x="6000224" y="101161"/>
                      <a:pt x="6023454" y="103557"/>
                      <a:pt x="6045958" y="109183"/>
                    </a:cubicBezTo>
                    <a:cubicBezTo>
                      <a:pt x="6059915" y="112672"/>
                      <a:pt x="6072683" y="120643"/>
                      <a:pt x="6086902" y="122830"/>
                    </a:cubicBezTo>
                    <a:cubicBezTo>
                      <a:pt x="6210171" y="141794"/>
                      <a:pt x="6446683" y="146187"/>
                      <a:pt x="6537278" y="150126"/>
                    </a:cubicBezTo>
                    <a:lnTo>
                      <a:pt x="6605517" y="136478"/>
                    </a:lnTo>
                    <a:cubicBezTo>
                      <a:pt x="6632742" y="131528"/>
                      <a:pt x="6660557" y="129541"/>
                      <a:pt x="6687403" y="122830"/>
                    </a:cubicBezTo>
                    <a:cubicBezTo>
                      <a:pt x="6687422" y="122825"/>
                      <a:pt x="6789752" y="88714"/>
                      <a:pt x="6810233" y="81887"/>
                    </a:cubicBezTo>
                    <a:lnTo>
                      <a:pt x="6892120" y="54591"/>
                    </a:lnTo>
                    <a:lnTo>
                      <a:pt x="6933063" y="40944"/>
                    </a:lnTo>
                    <a:cubicBezTo>
                      <a:pt x="6946711" y="31845"/>
                      <a:pt x="6958445" y="18835"/>
                      <a:pt x="6974006" y="13648"/>
                    </a:cubicBezTo>
                    <a:cubicBezTo>
                      <a:pt x="7000258" y="4897"/>
                      <a:pt x="7028221" y="0"/>
                      <a:pt x="7055893" y="0"/>
                    </a:cubicBezTo>
                    <a:cubicBezTo>
                      <a:pt x="7187900" y="0"/>
                      <a:pt x="7319750" y="9099"/>
                      <a:pt x="7451678" y="13648"/>
                    </a:cubicBezTo>
                    <a:cubicBezTo>
                      <a:pt x="7486889" y="18678"/>
                      <a:pt x="7550041" y="21887"/>
                      <a:pt x="7588155" y="40944"/>
                    </a:cubicBezTo>
                    <a:cubicBezTo>
                      <a:pt x="7602826" y="48279"/>
                      <a:pt x="7614110" y="61577"/>
                      <a:pt x="7629099" y="68239"/>
                    </a:cubicBezTo>
                    <a:cubicBezTo>
                      <a:pt x="7655391" y="79924"/>
                      <a:pt x="7710985" y="95535"/>
                      <a:pt x="7710985" y="95535"/>
                    </a:cubicBezTo>
                  </a:path>
                </a:pathLst>
              </a:custGeom>
              <a:noFill/>
              <a:ln w="76200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6"/>
              </a:p>
            </p:txBody>
          </p:sp>
          <p:sp>
            <p:nvSpPr>
              <p:cNvPr id="438" name="Freeform 559">
                <a:extLst>
                  <a:ext uri="{FF2B5EF4-FFF2-40B4-BE49-F238E27FC236}">
                    <a16:creationId xmlns:a16="http://schemas.microsoft.com/office/drawing/2014/main" id="{753AFE0B-D675-41FC-8D46-9AC8185D8167}"/>
                  </a:ext>
                </a:extLst>
              </p:cNvPr>
              <p:cNvSpPr/>
              <p:nvPr/>
            </p:nvSpPr>
            <p:spPr>
              <a:xfrm>
                <a:off x="3186960" y="6484058"/>
                <a:ext cx="7710985" cy="327547"/>
              </a:xfrm>
              <a:custGeom>
                <a:avLst/>
                <a:gdLst>
                  <a:gd name="connsiteX0" fmla="*/ 0 w 7710985"/>
                  <a:gd name="connsiteY0" fmla="*/ 191069 h 327547"/>
                  <a:gd name="connsiteX1" fmla="*/ 177421 w 7710985"/>
                  <a:gd name="connsiteY1" fmla="*/ 232012 h 327547"/>
                  <a:gd name="connsiteX2" fmla="*/ 218364 w 7710985"/>
                  <a:gd name="connsiteY2" fmla="*/ 245660 h 327547"/>
                  <a:gd name="connsiteX3" fmla="*/ 259308 w 7710985"/>
                  <a:gd name="connsiteY3" fmla="*/ 259308 h 327547"/>
                  <a:gd name="connsiteX4" fmla="*/ 300251 w 7710985"/>
                  <a:gd name="connsiteY4" fmla="*/ 286603 h 327547"/>
                  <a:gd name="connsiteX5" fmla="*/ 532263 w 7710985"/>
                  <a:gd name="connsiteY5" fmla="*/ 313899 h 327547"/>
                  <a:gd name="connsiteX6" fmla="*/ 750627 w 7710985"/>
                  <a:gd name="connsiteY6" fmla="*/ 300251 h 327547"/>
                  <a:gd name="connsiteX7" fmla="*/ 791570 w 7710985"/>
                  <a:gd name="connsiteY7" fmla="*/ 286603 h 327547"/>
                  <a:gd name="connsiteX8" fmla="*/ 887105 w 7710985"/>
                  <a:gd name="connsiteY8" fmla="*/ 272956 h 327547"/>
                  <a:gd name="connsiteX9" fmla="*/ 1023582 w 7710985"/>
                  <a:gd name="connsiteY9" fmla="*/ 245660 h 327547"/>
                  <a:gd name="connsiteX10" fmla="*/ 1214651 w 7710985"/>
                  <a:gd name="connsiteY10" fmla="*/ 191069 h 327547"/>
                  <a:gd name="connsiteX11" fmla="*/ 1405720 w 7710985"/>
                  <a:gd name="connsiteY11" fmla="*/ 163774 h 327547"/>
                  <a:gd name="connsiteX12" fmla="*/ 1624084 w 7710985"/>
                  <a:gd name="connsiteY12" fmla="*/ 177421 h 327547"/>
                  <a:gd name="connsiteX13" fmla="*/ 1705970 w 7710985"/>
                  <a:gd name="connsiteY13" fmla="*/ 204717 h 327547"/>
                  <a:gd name="connsiteX14" fmla="*/ 1746914 w 7710985"/>
                  <a:gd name="connsiteY14" fmla="*/ 218365 h 327547"/>
                  <a:gd name="connsiteX15" fmla="*/ 1787857 w 7710985"/>
                  <a:gd name="connsiteY15" fmla="*/ 245660 h 327547"/>
                  <a:gd name="connsiteX16" fmla="*/ 1869743 w 7710985"/>
                  <a:gd name="connsiteY16" fmla="*/ 272956 h 327547"/>
                  <a:gd name="connsiteX17" fmla="*/ 1951630 w 7710985"/>
                  <a:gd name="connsiteY17" fmla="*/ 300251 h 327547"/>
                  <a:gd name="connsiteX18" fmla="*/ 1992573 w 7710985"/>
                  <a:gd name="connsiteY18" fmla="*/ 313899 h 327547"/>
                  <a:gd name="connsiteX19" fmla="*/ 2101755 w 7710985"/>
                  <a:gd name="connsiteY19" fmla="*/ 327547 h 327547"/>
                  <a:gd name="connsiteX20" fmla="*/ 2442949 w 7710985"/>
                  <a:gd name="connsiteY20" fmla="*/ 313899 h 327547"/>
                  <a:gd name="connsiteX21" fmla="*/ 2538484 w 7710985"/>
                  <a:gd name="connsiteY21" fmla="*/ 286603 h 327547"/>
                  <a:gd name="connsiteX22" fmla="*/ 2579427 w 7710985"/>
                  <a:gd name="connsiteY22" fmla="*/ 259308 h 327547"/>
                  <a:gd name="connsiteX23" fmla="*/ 2661314 w 7710985"/>
                  <a:gd name="connsiteY23" fmla="*/ 232012 h 327547"/>
                  <a:gd name="connsiteX24" fmla="*/ 2743200 w 7710985"/>
                  <a:gd name="connsiteY24" fmla="*/ 177421 h 327547"/>
                  <a:gd name="connsiteX25" fmla="*/ 2825087 w 7710985"/>
                  <a:gd name="connsiteY25" fmla="*/ 150126 h 327547"/>
                  <a:gd name="connsiteX26" fmla="*/ 2866030 w 7710985"/>
                  <a:gd name="connsiteY26" fmla="*/ 136478 h 327547"/>
                  <a:gd name="connsiteX27" fmla="*/ 2961564 w 7710985"/>
                  <a:gd name="connsiteY27" fmla="*/ 109183 h 327547"/>
                  <a:gd name="connsiteX28" fmla="*/ 3002508 w 7710985"/>
                  <a:gd name="connsiteY28" fmla="*/ 81887 h 327547"/>
                  <a:gd name="connsiteX29" fmla="*/ 3166281 w 7710985"/>
                  <a:gd name="connsiteY29" fmla="*/ 54591 h 327547"/>
                  <a:gd name="connsiteX30" fmla="*/ 3220872 w 7710985"/>
                  <a:gd name="connsiteY30" fmla="*/ 40944 h 327547"/>
                  <a:gd name="connsiteX31" fmla="*/ 3302758 w 7710985"/>
                  <a:gd name="connsiteY31" fmla="*/ 13648 h 327547"/>
                  <a:gd name="connsiteX32" fmla="*/ 3439236 w 7710985"/>
                  <a:gd name="connsiteY32" fmla="*/ 0 h 327547"/>
                  <a:gd name="connsiteX33" fmla="*/ 3684896 w 7710985"/>
                  <a:gd name="connsiteY33" fmla="*/ 13648 h 327547"/>
                  <a:gd name="connsiteX34" fmla="*/ 3766782 w 7710985"/>
                  <a:gd name="connsiteY34" fmla="*/ 40944 h 327547"/>
                  <a:gd name="connsiteX35" fmla="*/ 3889612 w 7710985"/>
                  <a:gd name="connsiteY35" fmla="*/ 81887 h 327547"/>
                  <a:gd name="connsiteX36" fmla="*/ 3930555 w 7710985"/>
                  <a:gd name="connsiteY36" fmla="*/ 95535 h 327547"/>
                  <a:gd name="connsiteX37" fmla="*/ 3985146 w 7710985"/>
                  <a:gd name="connsiteY37" fmla="*/ 109183 h 327547"/>
                  <a:gd name="connsiteX38" fmla="*/ 4026090 w 7710985"/>
                  <a:gd name="connsiteY38" fmla="*/ 136478 h 327547"/>
                  <a:gd name="connsiteX39" fmla="*/ 4107976 w 7710985"/>
                  <a:gd name="connsiteY39" fmla="*/ 163774 h 327547"/>
                  <a:gd name="connsiteX40" fmla="*/ 4148920 w 7710985"/>
                  <a:gd name="connsiteY40" fmla="*/ 191069 h 327547"/>
                  <a:gd name="connsiteX41" fmla="*/ 4271749 w 7710985"/>
                  <a:gd name="connsiteY41" fmla="*/ 218365 h 327547"/>
                  <a:gd name="connsiteX42" fmla="*/ 4312693 w 7710985"/>
                  <a:gd name="connsiteY42" fmla="*/ 232012 h 327547"/>
                  <a:gd name="connsiteX43" fmla="*/ 4435523 w 7710985"/>
                  <a:gd name="connsiteY43" fmla="*/ 245660 h 327547"/>
                  <a:gd name="connsiteX44" fmla="*/ 4749421 w 7710985"/>
                  <a:gd name="connsiteY44" fmla="*/ 232012 h 327547"/>
                  <a:gd name="connsiteX45" fmla="*/ 4831308 w 7710985"/>
                  <a:gd name="connsiteY45" fmla="*/ 204717 h 327547"/>
                  <a:gd name="connsiteX46" fmla="*/ 4954137 w 7710985"/>
                  <a:gd name="connsiteY46" fmla="*/ 163774 h 327547"/>
                  <a:gd name="connsiteX47" fmla="*/ 5036024 w 7710985"/>
                  <a:gd name="connsiteY47" fmla="*/ 136478 h 327547"/>
                  <a:gd name="connsiteX48" fmla="*/ 5076967 w 7710985"/>
                  <a:gd name="connsiteY48" fmla="*/ 109183 h 327547"/>
                  <a:gd name="connsiteX49" fmla="*/ 5172502 w 7710985"/>
                  <a:gd name="connsiteY49" fmla="*/ 81887 h 327547"/>
                  <a:gd name="connsiteX50" fmla="*/ 5336275 w 7710985"/>
                  <a:gd name="connsiteY50" fmla="*/ 40944 h 327547"/>
                  <a:gd name="connsiteX51" fmla="*/ 5827594 w 7710985"/>
                  <a:gd name="connsiteY51" fmla="*/ 54591 h 327547"/>
                  <a:gd name="connsiteX52" fmla="*/ 5977720 w 7710985"/>
                  <a:gd name="connsiteY52" fmla="*/ 95535 h 327547"/>
                  <a:gd name="connsiteX53" fmla="*/ 6045958 w 7710985"/>
                  <a:gd name="connsiteY53" fmla="*/ 109183 h 327547"/>
                  <a:gd name="connsiteX54" fmla="*/ 6086902 w 7710985"/>
                  <a:gd name="connsiteY54" fmla="*/ 122830 h 327547"/>
                  <a:gd name="connsiteX55" fmla="*/ 6537278 w 7710985"/>
                  <a:gd name="connsiteY55" fmla="*/ 150126 h 327547"/>
                  <a:gd name="connsiteX56" fmla="*/ 6605517 w 7710985"/>
                  <a:gd name="connsiteY56" fmla="*/ 136478 h 327547"/>
                  <a:gd name="connsiteX57" fmla="*/ 6687403 w 7710985"/>
                  <a:gd name="connsiteY57" fmla="*/ 122830 h 327547"/>
                  <a:gd name="connsiteX58" fmla="*/ 6810233 w 7710985"/>
                  <a:gd name="connsiteY58" fmla="*/ 81887 h 327547"/>
                  <a:gd name="connsiteX59" fmla="*/ 6892120 w 7710985"/>
                  <a:gd name="connsiteY59" fmla="*/ 54591 h 327547"/>
                  <a:gd name="connsiteX60" fmla="*/ 6933063 w 7710985"/>
                  <a:gd name="connsiteY60" fmla="*/ 40944 h 327547"/>
                  <a:gd name="connsiteX61" fmla="*/ 6974006 w 7710985"/>
                  <a:gd name="connsiteY61" fmla="*/ 13648 h 327547"/>
                  <a:gd name="connsiteX62" fmla="*/ 7055893 w 7710985"/>
                  <a:gd name="connsiteY62" fmla="*/ 0 h 327547"/>
                  <a:gd name="connsiteX63" fmla="*/ 7451678 w 7710985"/>
                  <a:gd name="connsiteY63" fmla="*/ 13648 h 327547"/>
                  <a:gd name="connsiteX64" fmla="*/ 7588155 w 7710985"/>
                  <a:gd name="connsiteY64" fmla="*/ 40944 h 327547"/>
                  <a:gd name="connsiteX65" fmla="*/ 7629099 w 7710985"/>
                  <a:gd name="connsiteY65" fmla="*/ 68239 h 327547"/>
                  <a:gd name="connsiteX66" fmla="*/ 7710985 w 7710985"/>
                  <a:gd name="connsiteY66" fmla="*/ 95535 h 32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710985" h="327547">
                    <a:moveTo>
                      <a:pt x="0" y="191069"/>
                    </a:moveTo>
                    <a:cubicBezTo>
                      <a:pt x="124013" y="208786"/>
                      <a:pt x="65020" y="194545"/>
                      <a:pt x="177421" y="232012"/>
                    </a:cubicBezTo>
                    <a:lnTo>
                      <a:pt x="218364" y="245660"/>
                    </a:lnTo>
                    <a:cubicBezTo>
                      <a:pt x="232012" y="250209"/>
                      <a:pt x="247338" y="251328"/>
                      <a:pt x="259308" y="259308"/>
                    </a:cubicBezTo>
                    <a:cubicBezTo>
                      <a:pt x="272956" y="268406"/>
                      <a:pt x="284893" y="280844"/>
                      <a:pt x="300251" y="286603"/>
                    </a:cubicBezTo>
                    <a:cubicBezTo>
                      <a:pt x="349034" y="304897"/>
                      <a:pt x="518172" y="312725"/>
                      <a:pt x="532263" y="313899"/>
                    </a:cubicBezTo>
                    <a:cubicBezTo>
                      <a:pt x="605051" y="309350"/>
                      <a:pt x="678098" y="307886"/>
                      <a:pt x="750627" y="300251"/>
                    </a:cubicBezTo>
                    <a:cubicBezTo>
                      <a:pt x="764934" y="298745"/>
                      <a:pt x="777463" y="289424"/>
                      <a:pt x="791570" y="286603"/>
                    </a:cubicBezTo>
                    <a:cubicBezTo>
                      <a:pt x="823114" y="280294"/>
                      <a:pt x="855311" y="277847"/>
                      <a:pt x="887105" y="272956"/>
                    </a:cubicBezTo>
                    <a:cubicBezTo>
                      <a:pt x="937587" y="265190"/>
                      <a:pt x="975973" y="259942"/>
                      <a:pt x="1023582" y="245660"/>
                    </a:cubicBezTo>
                    <a:cubicBezTo>
                      <a:pt x="1088323" y="226238"/>
                      <a:pt x="1146314" y="199611"/>
                      <a:pt x="1214651" y="191069"/>
                    </a:cubicBezTo>
                    <a:cubicBezTo>
                      <a:pt x="1351291" y="173989"/>
                      <a:pt x="1287655" y="183450"/>
                      <a:pt x="1405720" y="163774"/>
                    </a:cubicBezTo>
                    <a:cubicBezTo>
                      <a:pt x="1478508" y="168323"/>
                      <a:pt x="1551823" y="167567"/>
                      <a:pt x="1624084" y="177421"/>
                    </a:cubicBezTo>
                    <a:cubicBezTo>
                      <a:pt x="1652592" y="181308"/>
                      <a:pt x="1678675" y="195618"/>
                      <a:pt x="1705970" y="204717"/>
                    </a:cubicBezTo>
                    <a:cubicBezTo>
                      <a:pt x="1719618" y="209266"/>
                      <a:pt x="1734944" y="210385"/>
                      <a:pt x="1746914" y="218365"/>
                    </a:cubicBezTo>
                    <a:cubicBezTo>
                      <a:pt x="1760562" y="227463"/>
                      <a:pt x="1772868" y="238998"/>
                      <a:pt x="1787857" y="245660"/>
                    </a:cubicBezTo>
                    <a:cubicBezTo>
                      <a:pt x="1814149" y="257345"/>
                      <a:pt x="1842448" y="263858"/>
                      <a:pt x="1869743" y="272956"/>
                    </a:cubicBezTo>
                    <a:lnTo>
                      <a:pt x="1951630" y="300251"/>
                    </a:lnTo>
                    <a:cubicBezTo>
                      <a:pt x="1965278" y="304800"/>
                      <a:pt x="1978298" y="312115"/>
                      <a:pt x="1992573" y="313899"/>
                    </a:cubicBezTo>
                    <a:lnTo>
                      <a:pt x="2101755" y="327547"/>
                    </a:lnTo>
                    <a:cubicBezTo>
                      <a:pt x="2215486" y="322998"/>
                      <a:pt x="2329396" y="321730"/>
                      <a:pt x="2442949" y="313899"/>
                    </a:cubicBezTo>
                    <a:cubicBezTo>
                      <a:pt x="2453094" y="313199"/>
                      <a:pt x="2524539" y="293575"/>
                      <a:pt x="2538484" y="286603"/>
                    </a:cubicBezTo>
                    <a:cubicBezTo>
                      <a:pt x="2553155" y="279268"/>
                      <a:pt x="2564438" y="265970"/>
                      <a:pt x="2579427" y="259308"/>
                    </a:cubicBezTo>
                    <a:cubicBezTo>
                      <a:pt x="2605719" y="247623"/>
                      <a:pt x="2637374" y="247972"/>
                      <a:pt x="2661314" y="232012"/>
                    </a:cubicBezTo>
                    <a:cubicBezTo>
                      <a:pt x="2688609" y="213815"/>
                      <a:pt x="2712078" y="187795"/>
                      <a:pt x="2743200" y="177421"/>
                    </a:cubicBezTo>
                    <a:lnTo>
                      <a:pt x="2825087" y="150126"/>
                    </a:lnTo>
                    <a:cubicBezTo>
                      <a:pt x="2838735" y="145577"/>
                      <a:pt x="2852074" y="139967"/>
                      <a:pt x="2866030" y="136478"/>
                    </a:cubicBezTo>
                    <a:cubicBezTo>
                      <a:pt x="2934577" y="119341"/>
                      <a:pt x="2902826" y="128761"/>
                      <a:pt x="2961564" y="109183"/>
                    </a:cubicBezTo>
                    <a:cubicBezTo>
                      <a:pt x="2975212" y="100084"/>
                      <a:pt x="2987150" y="87647"/>
                      <a:pt x="3002508" y="81887"/>
                    </a:cubicBezTo>
                    <a:cubicBezTo>
                      <a:pt x="3029134" y="71902"/>
                      <a:pt x="3149233" y="57690"/>
                      <a:pt x="3166281" y="54591"/>
                    </a:cubicBezTo>
                    <a:cubicBezTo>
                      <a:pt x="3184735" y="51236"/>
                      <a:pt x="3202906" y="46334"/>
                      <a:pt x="3220872" y="40944"/>
                    </a:cubicBezTo>
                    <a:cubicBezTo>
                      <a:pt x="3248430" y="32676"/>
                      <a:pt x="3274129" y="16511"/>
                      <a:pt x="3302758" y="13648"/>
                    </a:cubicBezTo>
                    <a:lnTo>
                      <a:pt x="3439236" y="0"/>
                    </a:lnTo>
                    <a:cubicBezTo>
                      <a:pt x="3521123" y="4549"/>
                      <a:pt x="3603516" y="3475"/>
                      <a:pt x="3684896" y="13648"/>
                    </a:cubicBezTo>
                    <a:cubicBezTo>
                      <a:pt x="3713446" y="17217"/>
                      <a:pt x="3739487" y="31846"/>
                      <a:pt x="3766782" y="40944"/>
                    </a:cubicBezTo>
                    <a:lnTo>
                      <a:pt x="3889612" y="81887"/>
                    </a:lnTo>
                    <a:cubicBezTo>
                      <a:pt x="3903260" y="86436"/>
                      <a:pt x="3916599" y="92046"/>
                      <a:pt x="3930555" y="95535"/>
                    </a:cubicBezTo>
                    <a:lnTo>
                      <a:pt x="3985146" y="109183"/>
                    </a:lnTo>
                    <a:cubicBezTo>
                      <a:pt x="3998794" y="118281"/>
                      <a:pt x="4011101" y="129816"/>
                      <a:pt x="4026090" y="136478"/>
                    </a:cubicBezTo>
                    <a:cubicBezTo>
                      <a:pt x="4052382" y="148163"/>
                      <a:pt x="4084036" y="147815"/>
                      <a:pt x="4107976" y="163774"/>
                    </a:cubicBezTo>
                    <a:cubicBezTo>
                      <a:pt x="4121624" y="172872"/>
                      <a:pt x="4134249" y="183734"/>
                      <a:pt x="4148920" y="191069"/>
                    </a:cubicBezTo>
                    <a:cubicBezTo>
                      <a:pt x="4185789" y="209503"/>
                      <a:pt x="4234005" y="209978"/>
                      <a:pt x="4271749" y="218365"/>
                    </a:cubicBezTo>
                    <a:cubicBezTo>
                      <a:pt x="4285793" y="221486"/>
                      <a:pt x="4298503" y="229647"/>
                      <a:pt x="4312693" y="232012"/>
                    </a:cubicBezTo>
                    <a:cubicBezTo>
                      <a:pt x="4353328" y="238784"/>
                      <a:pt x="4394580" y="241111"/>
                      <a:pt x="4435523" y="245660"/>
                    </a:cubicBezTo>
                    <a:cubicBezTo>
                      <a:pt x="4540156" y="241111"/>
                      <a:pt x="4645245" y="242789"/>
                      <a:pt x="4749421" y="232012"/>
                    </a:cubicBezTo>
                    <a:cubicBezTo>
                      <a:pt x="4778040" y="229051"/>
                      <a:pt x="4804012" y="213815"/>
                      <a:pt x="4831308" y="204717"/>
                    </a:cubicBezTo>
                    <a:lnTo>
                      <a:pt x="4954137" y="163774"/>
                    </a:lnTo>
                    <a:cubicBezTo>
                      <a:pt x="4954138" y="163774"/>
                      <a:pt x="5036023" y="136479"/>
                      <a:pt x="5036024" y="136478"/>
                    </a:cubicBezTo>
                    <a:cubicBezTo>
                      <a:pt x="5049672" y="127380"/>
                      <a:pt x="5062296" y="116518"/>
                      <a:pt x="5076967" y="109183"/>
                    </a:cubicBezTo>
                    <a:cubicBezTo>
                      <a:pt x="5099900" y="97716"/>
                      <a:pt x="5150638" y="88446"/>
                      <a:pt x="5172502" y="81887"/>
                    </a:cubicBezTo>
                    <a:cubicBezTo>
                      <a:pt x="5307672" y="41335"/>
                      <a:pt x="5200008" y="63654"/>
                      <a:pt x="5336275" y="40944"/>
                    </a:cubicBezTo>
                    <a:cubicBezTo>
                      <a:pt x="5500048" y="45493"/>
                      <a:pt x="5664137" y="43446"/>
                      <a:pt x="5827594" y="54591"/>
                    </a:cubicBezTo>
                    <a:cubicBezTo>
                      <a:pt x="5919056" y="60827"/>
                      <a:pt x="5913335" y="79438"/>
                      <a:pt x="5977720" y="95535"/>
                    </a:cubicBezTo>
                    <a:cubicBezTo>
                      <a:pt x="6000224" y="101161"/>
                      <a:pt x="6023454" y="103557"/>
                      <a:pt x="6045958" y="109183"/>
                    </a:cubicBezTo>
                    <a:cubicBezTo>
                      <a:pt x="6059915" y="112672"/>
                      <a:pt x="6072683" y="120643"/>
                      <a:pt x="6086902" y="122830"/>
                    </a:cubicBezTo>
                    <a:cubicBezTo>
                      <a:pt x="6210171" y="141794"/>
                      <a:pt x="6446683" y="146187"/>
                      <a:pt x="6537278" y="150126"/>
                    </a:cubicBezTo>
                    <a:lnTo>
                      <a:pt x="6605517" y="136478"/>
                    </a:lnTo>
                    <a:cubicBezTo>
                      <a:pt x="6632742" y="131528"/>
                      <a:pt x="6660557" y="129541"/>
                      <a:pt x="6687403" y="122830"/>
                    </a:cubicBezTo>
                    <a:cubicBezTo>
                      <a:pt x="6687422" y="122825"/>
                      <a:pt x="6789752" y="88714"/>
                      <a:pt x="6810233" y="81887"/>
                    </a:cubicBezTo>
                    <a:lnTo>
                      <a:pt x="6892120" y="54591"/>
                    </a:lnTo>
                    <a:lnTo>
                      <a:pt x="6933063" y="40944"/>
                    </a:lnTo>
                    <a:cubicBezTo>
                      <a:pt x="6946711" y="31845"/>
                      <a:pt x="6958445" y="18835"/>
                      <a:pt x="6974006" y="13648"/>
                    </a:cubicBezTo>
                    <a:cubicBezTo>
                      <a:pt x="7000258" y="4897"/>
                      <a:pt x="7028221" y="0"/>
                      <a:pt x="7055893" y="0"/>
                    </a:cubicBezTo>
                    <a:cubicBezTo>
                      <a:pt x="7187900" y="0"/>
                      <a:pt x="7319750" y="9099"/>
                      <a:pt x="7451678" y="13648"/>
                    </a:cubicBezTo>
                    <a:cubicBezTo>
                      <a:pt x="7486889" y="18678"/>
                      <a:pt x="7550041" y="21887"/>
                      <a:pt x="7588155" y="40944"/>
                    </a:cubicBezTo>
                    <a:cubicBezTo>
                      <a:pt x="7602826" y="48279"/>
                      <a:pt x="7614110" y="61577"/>
                      <a:pt x="7629099" y="68239"/>
                    </a:cubicBezTo>
                    <a:cubicBezTo>
                      <a:pt x="7655391" y="79924"/>
                      <a:pt x="7710985" y="95535"/>
                      <a:pt x="7710985" y="95535"/>
                    </a:cubicBezTo>
                  </a:path>
                </a:pathLst>
              </a:custGeom>
              <a:noFill/>
              <a:ln w="76200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6"/>
              </a:p>
            </p:txBody>
          </p:sp>
        </p:grpSp>
      </p:grpSp>
      <p:sp>
        <p:nvSpPr>
          <p:cNvPr id="490" name="Rectangle 489">
            <a:extLst>
              <a:ext uri="{FF2B5EF4-FFF2-40B4-BE49-F238E27FC236}">
                <a16:creationId xmlns:a16="http://schemas.microsoft.com/office/drawing/2014/main" id="{57609F59-6613-42EA-AC75-56D90B041622}"/>
              </a:ext>
            </a:extLst>
          </p:cNvPr>
          <p:cNvSpPr/>
          <p:nvPr/>
        </p:nvSpPr>
        <p:spPr>
          <a:xfrm>
            <a:off x="4081146" y="169761"/>
            <a:ext cx="4193864" cy="145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54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 </a:t>
            </a:r>
            <a:endParaRPr lang="en-US" sz="5454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57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1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2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3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3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4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5A9ACDD-2856-4CFB-BDC3-B4DD65BB6B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9487815"/>
              </p:ext>
            </p:extLst>
          </p:nvPr>
        </p:nvGraphicFramePr>
        <p:xfrm>
          <a:off x="777237" y="152400"/>
          <a:ext cx="10800473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598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8B1DA5-857B-45EC-9C4F-42C32C4CA2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" t="19953" r="1800"/>
          <a:stretch/>
        </p:blipFill>
        <p:spPr>
          <a:xfrm>
            <a:off x="1041009" y="1814731"/>
            <a:ext cx="6752494" cy="485335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7F63504-1918-4E18-8F18-13380645682A}"/>
              </a:ext>
            </a:extLst>
          </p:cNvPr>
          <p:cNvSpPr/>
          <p:nvPr/>
        </p:nvSpPr>
        <p:spPr>
          <a:xfrm>
            <a:off x="1828799" y="351692"/>
            <a:ext cx="5078437" cy="1280161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76200">
            <a:solidFill>
              <a:srgbClr val="D70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8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CC29947-69EA-4651-807B-4E2A0382274D}"/>
              </a:ext>
            </a:extLst>
          </p:cNvPr>
          <p:cNvSpPr/>
          <p:nvPr/>
        </p:nvSpPr>
        <p:spPr>
          <a:xfrm>
            <a:off x="8117058" y="1631853"/>
            <a:ext cx="3207434" cy="460013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76200">
            <a:solidFill>
              <a:srgbClr val="D70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২১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19928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৬ষ্ঠ শ্রেণি।।গণিত।।প্রথম অধ্যায় (১.২)।। সৃজনশীল প্রশ্ন ও সমাধান - YouTube">
            <a:extLst>
              <a:ext uri="{FF2B5EF4-FFF2-40B4-BE49-F238E27FC236}">
                <a16:creationId xmlns:a16="http://schemas.microsoft.com/office/drawing/2014/main" id="{42BEA93D-48F2-4D57-8310-7A5379BF4F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1" t="10865" r="34634" b="26085"/>
          <a:stretch/>
        </p:blipFill>
        <p:spPr bwMode="auto">
          <a:xfrm>
            <a:off x="3559126" y="520505"/>
            <a:ext cx="5036234" cy="392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6C31AA6-CE3C-47C5-9B7B-1EFFB065E278}"/>
              </a:ext>
            </a:extLst>
          </p:cNvPr>
          <p:cNvSpPr/>
          <p:nvPr/>
        </p:nvSpPr>
        <p:spPr>
          <a:xfrm>
            <a:off x="2487638" y="5550874"/>
            <a:ext cx="7331612" cy="9144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76200">
            <a:solidFill>
              <a:srgbClr val="D70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দুষণের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11D8932-9382-433A-A3C2-03779026C670}"/>
              </a:ext>
            </a:extLst>
          </p:cNvPr>
          <p:cNvSpPr/>
          <p:nvPr/>
        </p:nvSpPr>
        <p:spPr>
          <a:xfrm>
            <a:off x="1908515" y="4338712"/>
            <a:ext cx="8431237" cy="9144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76200">
            <a:solidFill>
              <a:srgbClr val="D70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বাহিত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3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D862E4-17D5-4C74-80D4-27D83A36E148}"/>
              </a:ext>
            </a:extLst>
          </p:cNvPr>
          <p:cNvSpPr txBox="1"/>
          <p:nvPr/>
        </p:nvSpPr>
        <p:spPr>
          <a:xfrm>
            <a:off x="1537175" y="3777007"/>
            <a:ext cx="4680745" cy="646331"/>
          </a:xfrm>
          <a:prstGeom prst="rect">
            <a:avLst/>
          </a:prstGeom>
          <a:solidFill>
            <a:srgbClr val="FFFFCC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  </a:t>
            </a:r>
            <a:r>
              <a:rPr lang="en-US" sz="3600" spc="-1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spc="-1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spc="-1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দুষনের</a:t>
            </a:r>
            <a:r>
              <a:rPr lang="en-US" sz="3600" spc="-1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spc="-1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spc="-15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7688E2-29A0-469E-AC9E-F717859482FE}"/>
              </a:ext>
            </a:extLst>
          </p:cNvPr>
          <p:cNvSpPr txBox="1"/>
          <p:nvPr/>
        </p:nvSpPr>
        <p:spPr>
          <a:xfrm>
            <a:off x="1537174" y="2725349"/>
            <a:ext cx="7867376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Flowchart: Punched Tape 10">
            <a:extLst>
              <a:ext uri="{FF2B5EF4-FFF2-40B4-BE49-F238E27FC236}">
                <a16:creationId xmlns:a16="http://schemas.microsoft.com/office/drawing/2014/main" id="{0B27629F-0898-4B34-80CD-C539174910AE}"/>
              </a:ext>
            </a:extLst>
          </p:cNvPr>
          <p:cNvSpPr/>
          <p:nvPr/>
        </p:nvSpPr>
        <p:spPr>
          <a:xfrm>
            <a:off x="2893512" y="137786"/>
            <a:ext cx="7290148" cy="2392471"/>
          </a:xfrm>
          <a:prstGeom prst="flowChartPunchedTap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err="1">
                <a:ln w="28575">
                  <a:solidFill>
                    <a:schemeClr val="accent2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dirty="0">
              <a:ln w="28575">
                <a:solidFill>
                  <a:schemeClr val="accent2"/>
                </a:solidFill>
              </a:ln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hlinkClick r:id="rId4" action="ppaction://hlinksldjump"/>
            <a:extLst>
              <a:ext uri="{FF2B5EF4-FFF2-40B4-BE49-F238E27FC236}">
                <a16:creationId xmlns:a16="http://schemas.microsoft.com/office/drawing/2014/main" id="{C2D19DED-7868-4C5C-84EE-5EAAAE1039DC}"/>
              </a:ext>
            </a:extLst>
          </p:cNvPr>
          <p:cNvSpPr txBox="1"/>
          <p:nvPr/>
        </p:nvSpPr>
        <p:spPr>
          <a:xfrm>
            <a:off x="1591100" y="4618724"/>
            <a:ext cx="1672606" cy="646331"/>
          </a:xfrm>
          <a:prstGeom prst="rect">
            <a:avLst/>
          </a:prstGeom>
          <a:solidFill>
            <a:srgbClr val="FFFFCC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spc="-15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ধোঁয়া</a:t>
            </a:r>
            <a:endParaRPr lang="en-US" sz="3600" spc="-15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rId4" action="ppaction://hlinksldjump"/>
            <a:extLst>
              <a:ext uri="{FF2B5EF4-FFF2-40B4-BE49-F238E27FC236}">
                <a16:creationId xmlns:a16="http://schemas.microsoft.com/office/drawing/2014/main" id="{33D0F553-9C33-4542-9742-1430E5E723F1}"/>
              </a:ext>
            </a:extLst>
          </p:cNvPr>
          <p:cNvSpPr txBox="1"/>
          <p:nvPr/>
        </p:nvSpPr>
        <p:spPr>
          <a:xfrm>
            <a:off x="4817441" y="4618724"/>
            <a:ext cx="2596235" cy="646331"/>
          </a:xfrm>
          <a:prstGeom prst="rect">
            <a:avLst/>
          </a:prstGeom>
          <a:solidFill>
            <a:srgbClr val="FFFFCC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600" spc="-15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3600" spc="-1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গ্যাস</a:t>
            </a:r>
            <a:endParaRPr lang="en-US" sz="3600" spc="-15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hlinkClick r:id="rId4" action="ppaction://hlinksldjump"/>
            <a:extLst>
              <a:ext uri="{FF2B5EF4-FFF2-40B4-BE49-F238E27FC236}">
                <a16:creationId xmlns:a16="http://schemas.microsoft.com/office/drawing/2014/main" id="{EEE52818-F59E-4FA2-89A3-C4114C908E34}"/>
              </a:ext>
            </a:extLst>
          </p:cNvPr>
          <p:cNvSpPr txBox="1"/>
          <p:nvPr/>
        </p:nvSpPr>
        <p:spPr>
          <a:xfrm>
            <a:off x="1593594" y="5544845"/>
            <a:ext cx="2596235" cy="646331"/>
          </a:xfrm>
          <a:prstGeom prst="rect">
            <a:avLst/>
          </a:prstGeom>
          <a:solidFill>
            <a:srgbClr val="FFFFCC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600" spc="-15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হর্ন</a:t>
            </a:r>
            <a:r>
              <a:rPr lang="en-US" sz="3600" spc="-1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বাজানো</a:t>
            </a:r>
            <a:endParaRPr lang="en-US" sz="3600" spc="-15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hlinkClick r:id="rId5" action="ppaction://hlinksldjump"/>
            <a:extLst>
              <a:ext uri="{FF2B5EF4-FFF2-40B4-BE49-F238E27FC236}">
                <a16:creationId xmlns:a16="http://schemas.microsoft.com/office/drawing/2014/main" id="{89B0EF47-EB6E-49EE-9DB8-81FD0AFBB9BB}"/>
              </a:ext>
            </a:extLst>
          </p:cNvPr>
          <p:cNvSpPr txBox="1"/>
          <p:nvPr/>
        </p:nvSpPr>
        <p:spPr>
          <a:xfrm>
            <a:off x="4786958" y="5544849"/>
            <a:ext cx="2596235" cy="646331"/>
          </a:xfrm>
          <a:prstGeom prst="rect">
            <a:avLst/>
          </a:prstGeom>
          <a:solidFill>
            <a:srgbClr val="FFFFCC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3600" spc="-15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নর্দমার</a:t>
            </a:r>
            <a:r>
              <a:rPr lang="en-US" sz="3600" spc="-1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বর্জ্য</a:t>
            </a:r>
            <a:endParaRPr lang="en-US" sz="3600" spc="-15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499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D62881-3F97-4526-9539-F849935917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6" t="17655" r="9556" b="46111"/>
          <a:stretch/>
        </p:blipFill>
        <p:spPr>
          <a:xfrm>
            <a:off x="6271432" y="1266825"/>
            <a:ext cx="5193736" cy="2012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7992E02-4969-4E52-A9A7-217828647B8E}"/>
              </a:ext>
            </a:extLst>
          </p:cNvPr>
          <p:cNvSpPr/>
          <p:nvPr/>
        </p:nvSpPr>
        <p:spPr>
          <a:xfrm>
            <a:off x="661182" y="1392702"/>
            <a:ext cx="3151309" cy="203629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76200">
            <a:solidFill>
              <a:srgbClr val="D70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206E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solidFill>
                <a:srgbClr val="206E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F00A49-E3C7-4A25-8516-730E1EF70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491" y="1266825"/>
            <a:ext cx="2114550" cy="2162175"/>
          </a:xfrm>
          <a:prstGeom prst="rect">
            <a:avLst/>
          </a:prstGeom>
        </p:spPr>
      </p:pic>
      <p:sp>
        <p:nvSpPr>
          <p:cNvPr id="11" name="Rectangle: Rounded Corners 10">
            <a:hlinkClick r:id="rId4" action="ppaction://hlinksldjump"/>
            <a:extLst>
              <a:ext uri="{FF2B5EF4-FFF2-40B4-BE49-F238E27FC236}">
                <a16:creationId xmlns:a16="http://schemas.microsoft.com/office/drawing/2014/main" id="{D86281A3-D1D4-44F1-A08B-EC7C7B47987A}"/>
              </a:ext>
            </a:extLst>
          </p:cNvPr>
          <p:cNvSpPr/>
          <p:nvPr/>
        </p:nvSpPr>
        <p:spPr>
          <a:xfrm>
            <a:off x="2717329" y="4302370"/>
            <a:ext cx="6965852" cy="1528804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76200">
            <a:solidFill>
              <a:srgbClr val="D70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পরবর্তি</a:t>
            </a:r>
            <a:r>
              <a:rPr lang="en-US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232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B350CF-FAE8-4700-BA31-9CC4C9E43547}"/>
              </a:ext>
            </a:extLst>
          </p:cNvPr>
          <p:cNvSpPr/>
          <p:nvPr/>
        </p:nvSpPr>
        <p:spPr>
          <a:xfrm>
            <a:off x="661182" y="1392702"/>
            <a:ext cx="3151309" cy="203629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76200">
            <a:solidFill>
              <a:srgbClr val="D70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70187D-1F2A-4358-AC05-9D5AE7375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63" y="1392702"/>
            <a:ext cx="2143125" cy="2143125"/>
          </a:xfrm>
          <a:prstGeom prst="rect">
            <a:avLst/>
          </a:prstGeom>
        </p:spPr>
      </p:pic>
      <p:sp>
        <p:nvSpPr>
          <p:cNvPr id="5" name="Rectangle: Rounded Corners 4">
            <a:hlinkClick r:id="rId3" action="ppaction://hlinksldjump"/>
            <a:extLst>
              <a:ext uri="{FF2B5EF4-FFF2-40B4-BE49-F238E27FC236}">
                <a16:creationId xmlns:a16="http://schemas.microsoft.com/office/drawing/2014/main" id="{E4310D82-B7FC-4091-8F79-B9E755209670}"/>
              </a:ext>
            </a:extLst>
          </p:cNvPr>
          <p:cNvSpPr/>
          <p:nvPr/>
        </p:nvSpPr>
        <p:spPr>
          <a:xfrm>
            <a:off x="3028012" y="4631961"/>
            <a:ext cx="6861575" cy="1259172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76200">
            <a:solidFill>
              <a:srgbClr val="D70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5E10029-6F82-485E-9135-638EA28E5FE1}"/>
              </a:ext>
            </a:extLst>
          </p:cNvPr>
          <p:cNvSpPr/>
          <p:nvPr/>
        </p:nvSpPr>
        <p:spPr>
          <a:xfrm>
            <a:off x="6046766" y="1376288"/>
            <a:ext cx="5798231" cy="203629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76200">
            <a:solidFill>
              <a:srgbClr val="D70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ভূল</a:t>
            </a:r>
            <a:r>
              <a: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585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D862E4-17D5-4C74-80D4-27D83A36E148}"/>
              </a:ext>
            </a:extLst>
          </p:cNvPr>
          <p:cNvSpPr txBox="1"/>
          <p:nvPr/>
        </p:nvSpPr>
        <p:spPr>
          <a:xfrm>
            <a:off x="1537175" y="3777007"/>
            <a:ext cx="9801385" cy="646331"/>
          </a:xfrm>
          <a:prstGeom prst="rect">
            <a:avLst/>
          </a:prstGeom>
          <a:solidFill>
            <a:srgbClr val="FFFFCC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spc="-1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600" spc="-1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মিশে</a:t>
            </a:r>
            <a:r>
              <a:rPr lang="en-US" sz="3600" spc="-1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600" spc="-1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বালি</a:t>
            </a:r>
            <a:r>
              <a:rPr lang="en-US" sz="3600" spc="-1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spc="-1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কাদা</a:t>
            </a:r>
            <a:r>
              <a:rPr lang="en-US" sz="3600" spc="-1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spc="-1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সরানোর</a:t>
            </a:r>
            <a:r>
              <a:rPr lang="en-US" sz="3600" spc="-1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প্রক্রিয়াকে</a:t>
            </a:r>
            <a:r>
              <a:rPr lang="en-US" sz="3600" spc="-1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spc="-1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spc="-1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spc="-15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7688E2-29A0-469E-AC9E-F717859482FE}"/>
              </a:ext>
            </a:extLst>
          </p:cNvPr>
          <p:cNvSpPr txBox="1"/>
          <p:nvPr/>
        </p:nvSpPr>
        <p:spPr>
          <a:xfrm>
            <a:off x="1537174" y="2725349"/>
            <a:ext cx="7867376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Flowchart: Punched Tape 10">
            <a:extLst>
              <a:ext uri="{FF2B5EF4-FFF2-40B4-BE49-F238E27FC236}">
                <a16:creationId xmlns:a16="http://schemas.microsoft.com/office/drawing/2014/main" id="{0B27629F-0898-4B34-80CD-C539174910AE}"/>
              </a:ext>
            </a:extLst>
          </p:cNvPr>
          <p:cNvSpPr/>
          <p:nvPr/>
        </p:nvSpPr>
        <p:spPr>
          <a:xfrm>
            <a:off x="2893512" y="137786"/>
            <a:ext cx="7290148" cy="2392471"/>
          </a:xfrm>
          <a:prstGeom prst="flowChartPunchedTap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err="1">
                <a:ln w="28575">
                  <a:solidFill>
                    <a:schemeClr val="accent2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dirty="0">
              <a:ln w="28575">
                <a:solidFill>
                  <a:schemeClr val="accent2"/>
                </a:solidFill>
              </a:ln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hlinkClick r:id="rId4" action="ppaction://hlinksldjump"/>
            <a:extLst>
              <a:ext uri="{FF2B5EF4-FFF2-40B4-BE49-F238E27FC236}">
                <a16:creationId xmlns:a16="http://schemas.microsoft.com/office/drawing/2014/main" id="{C2D19DED-7868-4C5C-84EE-5EAAAE1039DC}"/>
              </a:ext>
            </a:extLst>
          </p:cNvPr>
          <p:cNvSpPr txBox="1"/>
          <p:nvPr/>
        </p:nvSpPr>
        <p:spPr>
          <a:xfrm>
            <a:off x="1591099" y="4618724"/>
            <a:ext cx="1824855" cy="646331"/>
          </a:xfrm>
          <a:prstGeom prst="rect">
            <a:avLst/>
          </a:prstGeom>
          <a:solidFill>
            <a:srgbClr val="FFFFCC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spc="-15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ছাঁকন</a:t>
            </a:r>
            <a:endParaRPr lang="en-US" sz="3600" spc="-15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rId5" action="ppaction://hlinksldjump"/>
            <a:extLst>
              <a:ext uri="{FF2B5EF4-FFF2-40B4-BE49-F238E27FC236}">
                <a16:creationId xmlns:a16="http://schemas.microsoft.com/office/drawing/2014/main" id="{33D0F553-9C33-4542-9742-1430E5E723F1}"/>
              </a:ext>
            </a:extLst>
          </p:cNvPr>
          <p:cNvSpPr txBox="1"/>
          <p:nvPr/>
        </p:nvSpPr>
        <p:spPr>
          <a:xfrm>
            <a:off x="4817442" y="4618724"/>
            <a:ext cx="2174202" cy="646331"/>
          </a:xfrm>
          <a:prstGeom prst="rect">
            <a:avLst/>
          </a:prstGeom>
          <a:solidFill>
            <a:srgbClr val="FFFFCC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600" spc="-15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থিতানো</a:t>
            </a:r>
            <a:endParaRPr lang="en-US" sz="3600" spc="-15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hlinkClick r:id="rId4" action="ppaction://hlinksldjump"/>
            <a:extLst>
              <a:ext uri="{FF2B5EF4-FFF2-40B4-BE49-F238E27FC236}">
                <a16:creationId xmlns:a16="http://schemas.microsoft.com/office/drawing/2014/main" id="{EEE52818-F59E-4FA2-89A3-C4114C908E34}"/>
              </a:ext>
            </a:extLst>
          </p:cNvPr>
          <p:cNvSpPr txBox="1"/>
          <p:nvPr/>
        </p:nvSpPr>
        <p:spPr>
          <a:xfrm>
            <a:off x="1593594" y="5544845"/>
            <a:ext cx="1824855" cy="646331"/>
          </a:xfrm>
          <a:prstGeom prst="rect">
            <a:avLst/>
          </a:prstGeom>
          <a:solidFill>
            <a:srgbClr val="FFFFCC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600" spc="-15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ফুটানো</a:t>
            </a:r>
            <a:endParaRPr lang="en-US" sz="3600" spc="-15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89B0EF47-EB6E-49EE-9DB8-81FD0AFBB9BB}"/>
              </a:ext>
            </a:extLst>
          </p:cNvPr>
          <p:cNvSpPr txBox="1"/>
          <p:nvPr/>
        </p:nvSpPr>
        <p:spPr>
          <a:xfrm>
            <a:off x="4786959" y="5544849"/>
            <a:ext cx="2204686" cy="646331"/>
          </a:xfrm>
          <a:prstGeom prst="rect">
            <a:avLst/>
          </a:prstGeom>
          <a:solidFill>
            <a:srgbClr val="FFFFCC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3600" spc="-15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ঘনীভবন</a:t>
            </a:r>
            <a:endParaRPr lang="en-US" sz="3600" spc="-15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443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D62881-3F97-4526-9539-F849935917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6" t="17655" r="9556" b="46111"/>
          <a:stretch/>
        </p:blipFill>
        <p:spPr>
          <a:xfrm>
            <a:off x="6271432" y="1266825"/>
            <a:ext cx="5193736" cy="2012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7992E02-4969-4E52-A9A7-217828647B8E}"/>
              </a:ext>
            </a:extLst>
          </p:cNvPr>
          <p:cNvSpPr/>
          <p:nvPr/>
        </p:nvSpPr>
        <p:spPr>
          <a:xfrm>
            <a:off x="661182" y="1392702"/>
            <a:ext cx="3151309" cy="203629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76200">
            <a:solidFill>
              <a:srgbClr val="D70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F00A49-E3C7-4A25-8516-730E1EF70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491" y="1266825"/>
            <a:ext cx="2114550" cy="2162175"/>
          </a:xfrm>
          <a:prstGeom prst="rect">
            <a:avLst/>
          </a:prstGeom>
        </p:spPr>
      </p:pic>
      <p:sp>
        <p:nvSpPr>
          <p:cNvPr id="9" name="Rectangle: Rounded Corners 8">
            <a:hlinkClick r:id="rId4" action="ppaction://hlinksldjump"/>
            <a:extLst>
              <a:ext uri="{FF2B5EF4-FFF2-40B4-BE49-F238E27FC236}">
                <a16:creationId xmlns:a16="http://schemas.microsoft.com/office/drawing/2014/main" id="{D40B69C3-6CA6-4850-B11D-F1D0D925A09F}"/>
              </a:ext>
            </a:extLst>
          </p:cNvPr>
          <p:cNvSpPr/>
          <p:nvPr/>
        </p:nvSpPr>
        <p:spPr>
          <a:xfrm>
            <a:off x="2717329" y="4332350"/>
            <a:ext cx="6965852" cy="1528804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76200">
            <a:solidFill>
              <a:srgbClr val="D70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পরবর্তি</a:t>
            </a:r>
            <a:r>
              <a:rPr lang="en-US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043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B350CF-FAE8-4700-BA31-9CC4C9E43547}"/>
              </a:ext>
            </a:extLst>
          </p:cNvPr>
          <p:cNvSpPr/>
          <p:nvPr/>
        </p:nvSpPr>
        <p:spPr>
          <a:xfrm>
            <a:off x="661182" y="1392702"/>
            <a:ext cx="3151309" cy="203629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76200">
            <a:solidFill>
              <a:srgbClr val="D70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70187D-1F2A-4358-AC05-9D5AE7375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63" y="1392702"/>
            <a:ext cx="2143125" cy="214312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5E10029-6F82-485E-9135-638EA28E5FE1}"/>
              </a:ext>
            </a:extLst>
          </p:cNvPr>
          <p:cNvSpPr/>
          <p:nvPr/>
        </p:nvSpPr>
        <p:spPr>
          <a:xfrm>
            <a:off x="6046766" y="1376288"/>
            <a:ext cx="5798231" cy="203629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76200">
            <a:solidFill>
              <a:srgbClr val="D70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ভূল</a:t>
            </a:r>
            <a:r>
              <a: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hlinkClick r:id="rId3" action="ppaction://hlinksldjump"/>
            <a:extLst>
              <a:ext uri="{FF2B5EF4-FFF2-40B4-BE49-F238E27FC236}">
                <a16:creationId xmlns:a16="http://schemas.microsoft.com/office/drawing/2014/main" id="{61ECBD15-C72F-43CF-95B6-B8697D601A77}"/>
              </a:ext>
            </a:extLst>
          </p:cNvPr>
          <p:cNvSpPr/>
          <p:nvPr/>
        </p:nvSpPr>
        <p:spPr>
          <a:xfrm>
            <a:off x="3028012" y="4631961"/>
            <a:ext cx="6861575" cy="1259172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76200">
            <a:solidFill>
              <a:srgbClr val="D70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211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D862E4-17D5-4C74-80D4-27D83A36E148}"/>
              </a:ext>
            </a:extLst>
          </p:cNvPr>
          <p:cNvSpPr txBox="1"/>
          <p:nvPr/>
        </p:nvSpPr>
        <p:spPr>
          <a:xfrm>
            <a:off x="1537175" y="3777007"/>
            <a:ext cx="9801385" cy="646331"/>
          </a:xfrm>
          <a:prstGeom prst="rect">
            <a:avLst/>
          </a:prstGeom>
          <a:solidFill>
            <a:srgbClr val="FFFFCC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spc="-1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spc="-1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জীবাণুমুক্ত</a:t>
            </a:r>
            <a:r>
              <a:rPr lang="en-US" sz="3600" spc="-1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spc="-1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spc="-1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spc="-1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600" spc="-1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spc="-1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ফুটাতে</a:t>
            </a:r>
            <a:r>
              <a:rPr lang="en-US" sz="3600" spc="-1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spc="-1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spc="-15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7688E2-29A0-469E-AC9E-F717859482FE}"/>
              </a:ext>
            </a:extLst>
          </p:cNvPr>
          <p:cNvSpPr txBox="1"/>
          <p:nvPr/>
        </p:nvSpPr>
        <p:spPr>
          <a:xfrm>
            <a:off x="1537174" y="2725349"/>
            <a:ext cx="7867376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Flowchart: Punched Tape 10">
            <a:extLst>
              <a:ext uri="{FF2B5EF4-FFF2-40B4-BE49-F238E27FC236}">
                <a16:creationId xmlns:a16="http://schemas.microsoft.com/office/drawing/2014/main" id="{0B27629F-0898-4B34-80CD-C539174910AE}"/>
              </a:ext>
            </a:extLst>
          </p:cNvPr>
          <p:cNvSpPr/>
          <p:nvPr/>
        </p:nvSpPr>
        <p:spPr>
          <a:xfrm>
            <a:off x="2893512" y="137786"/>
            <a:ext cx="7290148" cy="2392471"/>
          </a:xfrm>
          <a:prstGeom prst="flowChartPunchedTap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err="1">
                <a:ln w="28575">
                  <a:solidFill>
                    <a:schemeClr val="accent2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dirty="0">
              <a:ln w="28575">
                <a:solidFill>
                  <a:schemeClr val="accent2"/>
                </a:solidFill>
              </a:ln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hlinkClick r:id="rId4" action="ppaction://hlinksldjump"/>
            <a:extLst>
              <a:ext uri="{FF2B5EF4-FFF2-40B4-BE49-F238E27FC236}">
                <a16:creationId xmlns:a16="http://schemas.microsoft.com/office/drawing/2014/main" id="{C2D19DED-7868-4C5C-84EE-5EAAAE1039DC}"/>
              </a:ext>
            </a:extLst>
          </p:cNvPr>
          <p:cNvSpPr txBox="1"/>
          <p:nvPr/>
        </p:nvSpPr>
        <p:spPr>
          <a:xfrm>
            <a:off x="1591098" y="4618724"/>
            <a:ext cx="3090948" cy="646331"/>
          </a:xfrm>
          <a:prstGeom prst="rect">
            <a:avLst/>
          </a:prstGeom>
          <a:solidFill>
            <a:srgbClr val="FFFFCC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 ১০ </a:t>
            </a:r>
            <a:r>
              <a:rPr lang="en-US" sz="3600" spc="-15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মিনিটের</a:t>
            </a:r>
            <a:r>
              <a:rPr lang="en-US" sz="3600" spc="-1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endParaRPr lang="en-US" sz="3600" spc="-15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hlinkClick r:id="rId4" action="ppaction://hlinksldjump"/>
            <a:extLst>
              <a:ext uri="{FF2B5EF4-FFF2-40B4-BE49-F238E27FC236}">
                <a16:creationId xmlns:a16="http://schemas.microsoft.com/office/drawing/2014/main" id="{EEE52818-F59E-4FA2-89A3-C4114C908E34}"/>
              </a:ext>
            </a:extLst>
          </p:cNvPr>
          <p:cNvSpPr txBox="1"/>
          <p:nvPr/>
        </p:nvSpPr>
        <p:spPr>
          <a:xfrm>
            <a:off x="1593594" y="5544845"/>
            <a:ext cx="3090948" cy="646331"/>
          </a:xfrm>
          <a:prstGeom prst="rect">
            <a:avLst/>
          </a:prstGeom>
          <a:solidFill>
            <a:srgbClr val="FFFFCC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গ)  ৩০ </a:t>
            </a:r>
            <a:r>
              <a:rPr lang="en-US" sz="3600" spc="-15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মিনিটের</a:t>
            </a:r>
            <a:r>
              <a:rPr lang="en-US" sz="3600" spc="-1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endParaRPr lang="en-US" sz="3600" spc="-15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hlinkClick r:id="rId5" action="ppaction://hlinksldjump"/>
            <a:extLst>
              <a:ext uri="{FF2B5EF4-FFF2-40B4-BE49-F238E27FC236}">
                <a16:creationId xmlns:a16="http://schemas.microsoft.com/office/drawing/2014/main" id="{D49BAAE3-E369-4D20-81BE-201ED124BC38}"/>
              </a:ext>
            </a:extLst>
          </p:cNvPr>
          <p:cNvSpPr txBox="1"/>
          <p:nvPr/>
        </p:nvSpPr>
        <p:spPr>
          <a:xfrm>
            <a:off x="5206647" y="4628100"/>
            <a:ext cx="2992473" cy="646331"/>
          </a:xfrm>
          <a:prstGeom prst="rect">
            <a:avLst/>
          </a:prstGeom>
          <a:solidFill>
            <a:srgbClr val="FFFFCC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২০ </a:t>
            </a:r>
            <a:r>
              <a:rPr lang="en-US" sz="3600" spc="-15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মিনিটের</a:t>
            </a:r>
            <a:r>
              <a:rPr lang="en-US" sz="3600" spc="-1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endParaRPr lang="en-US" sz="3600" spc="-15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hlinkClick r:id="rId4" action="ppaction://hlinksldjump"/>
            <a:extLst>
              <a:ext uri="{FF2B5EF4-FFF2-40B4-BE49-F238E27FC236}">
                <a16:creationId xmlns:a16="http://schemas.microsoft.com/office/drawing/2014/main" id="{62E897A4-C03A-4036-98FA-055A1E4A51DB}"/>
              </a:ext>
            </a:extLst>
          </p:cNvPr>
          <p:cNvSpPr txBox="1"/>
          <p:nvPr/>
        </p:nvSpPr>
        <p:spPr>
          <a:xfrm>
            <a:off x="5206647" y="5544844"/>
            <a:ext cx="2992473" cy="646331"/>
          </a:xfrm>
          <a:prstGeom prst="rect">
            <a:avLst/>
          </a:prstGeom>
          <a:solidFill>
            <a:srgbClr val="FFFFCC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ঘ)  ৪০ </a:t>
            </a:r>
            <a:r>
              <a:rPr lang="en-US" sz="3600" spc="-15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মিনিটের</a:t>
            </a:r>
            <a:r>
              <a:rPr lang="en-US" sz="3600" spc="-1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endParaRPr lang="en-US" sz="3600" spc="-15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437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E33196-8D0F-4BD4-9CE3-B1B44FC55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6" y="96160"/>
            <a:ext cx="12032354" cy="6654374"/>
          </a:xfrm>
          <a:prstGeom prst="rect">
            <a:avLst/>
          </a:prstGeom>
          <a:ln w="5715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F38AAC-12C0-4636-9DDE-2CB93BB53E09}"/>
              </a:ext>
            </a:extLst>
          </p:cNvPr>
          <p:cNvSpPr/>
          <p:nvPr/>
        </p:nvSpPr>
        <p:spPr>
          <a:xfrm>
            <a:off x="142875" y="114300"/>
            <a:ext cx="12049125" cy="6615113"/>
          </a:xfrm>
          <a:prstGeom prst="rect">
            <a:avLst/>
          </a:prstGeom>
          <a:solidFill>
            <a:schemeClr val="tx2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Bevel 2">
            <a:extLst>
              <a:ext uri="{FF2B5EF4-FFF2-40B4-BE49-F238E27FC236}">
                <a16:creationId xmlns:a16="http://schemas.microsoft.com/office/drawing/2014/main" id="{E1B50D96-C733-4DEF-8FCA-953FC11DA1FF}"/>
              </a:ext>
            </a:extLst>
          </p:cNvPr>
          <p:cNvSpPr/>
          <p:nvPr/>
        </p:nvSpPr>
        <p:spPr>
          <a:xfrm>
            <a:off x="2543158" y="128586"/>
            <a:ext cx="7529527" cy="1467877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Bevel 4">
            <a:extLst>
              <a:ext uri="{FF2B5EF4-FFF2-40B4-BE49-F238E27FC236}">
                <a16:creationId xmlns:a16="http://schemas.microsoft.com/office/drawing/2014/main" id="{4F9B3498-AFE2-4B7F-BC7F-8AA766E80428}"/>
              </a:ext>
            </a:extLst>
          </p:cNvPr>
          <p:cNvSpPr/>
          <p:nvPr/>
        </p:nvSpPr>
        <p:spPr>
          <a:xfrm>
            <a:off x="2843197" y="1753628"/>
            <a:ext cx="6915165" cy="4818621"/>
          </a:xfrm>
          <a:prstGeom prst="bevel">
            <a:avLst>
              <a:gd name="adj" fmla="val 2766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মুহসিন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সরদার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জাড়িয়া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সিদ্দিকিয়া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ফকিরহাট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বাগেরহাট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০১৭২৭ ২৯৬ ২২৫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০১৯৭৭ ২৯৬ ২২৫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93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D62881-3F97-4526-9539-F849935917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6" t="17655" r="9556" b="46111"/>
          <a:stretch/>
        </p:blipFill>
        <p:spPr>
          <a:xfrm>
            <a:off x="6271432" y="1266825"/>
            <a:ext cx="5193736" cy="2012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7992E02-4969-4E52-A9A7-217828647B8E}"/>
              </a:ext>
            </a:extLst>
          </p:cNvPr>
          <p:cNvSpPr/>
          <p:nvPr/>
        </p:nvSpPr>
        <p:spPr>
          <a:xfrm>
            <a:off x="661182" y="1392702"/>
            <a:ext cx="3151309" cy="203629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76200">
            <a:solidFill>
              <a:srgbClr val="D70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F00A49-E3C7-4A25-8516-730E1EF70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491" y="1266825"/>
            <a:ext cx="2114550" cy="2162175"/>
          </a:xfrm>
          <a:prstGeom prst="rect">
            <a:avLst/>
          </a:prstGeom>
        </p:spPr>
      </p:pic>
      <p:sp>
        <p:nvSpPr>
          <p:cNvPr id="11" name="Rectangle: Rounded Corners 10">
            <a:hlinkClick r:id="rId4" action="ppaction://hlinksldjump"/>
            <a:extLst>
              <a:ext uri="{FF2B5EF4-FFF2-40B4-BE49-F238E27FC236}">
                <a16:creationId xmlns:a16="http://schemas.microsoft.com/office/drawing/2014/main" id="{D86281A3-D1D4-44F1-A08B-EC7C7B47987A}"/>
              </a:ext>
            </a:extLst>
          </p:cNvPr>
          <p:cNvSpPr/>
          <p:nvPr/>
        </p:nvSpPr>
        <p:spPr>
          <a:xfrm>
            <a:off x="2912199" y="4797041"/>
            <a:ext cx="6965852" cy="128880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76200">
            <a:solidFill>
              <a:srgbClr val="D70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পরবর্তি</a:t>
            </a:r>
            <a:r>
              <a:rPr lang="en-US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032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B350CF-FAE8-4700-BA31-9CC4C9E43547}"/>
              </a:ext>
            </a:extLst>
          </p:cNvPr>
          <p:cNvSpPr/>
          <p:nvPr/>
        </p:nvSpPr>
        <p:spPr>
          <a:xfrm>
            <a:off x="661182" y="1392702"/>
            <a:ext cx="3151309" cy="203629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76200">
            <a:solidFill>
              <a:srgbClr val="D70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70187D-1F2A-4358-AC05-9D5AE7375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63" y="1392702"/>
            <a:ext cx="2143125" cy="214312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5E10029-6F82-485E-9135-638EA28E5FE1}"/>
              </a:ext>
            </a:extLst>
          </p:cNvPr>
          <p:cNvSpPr/>
          <p:nvPr/>
        </p:nvSpPr>
        <p:spPr>
          <a:xfrm>
            <a:off x="6046766" y="1376288"/>
            <a:ext cx="5798231" cy="203629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76200">
            <a:solidFill>
              <a:srgbClr val="D70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ভূল</a:t>
            </a:r>
            <a:r>
              <a: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hlinkClick r:id="rId3" action="ppaction://hlinksldjump"/>
            <a:extLst>
              <a:ext uri="{FF2B5EF4-FFF2-40B4-BE49-F238E27FC236}">
                <a16:creationId xmlns:a16="http://schemas.microsoft.com/office/drawing/2014/main" id="{EC5A12D4-5036-45F2-A60B-88834D58412D}"/>
              </a:ext>
            </a:extLst>
          </p:cNvPr>
          <p:cNvSpPr/>
          <p:nvPr/>
        </p:nvSpPr>
        <p:spPr>
          <a:xfrm>
            <a:off x="3028012" y="4631961"/>
            <a:ext cx="6861575" cy="1259172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76200">
            <a:solidFill>
              <a:srgbClr val="D70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48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FEFEA6-B39B-45E9-A51E-65326A8597D5}"/>
              </a:ext>
            </a:extLst>
          </p:cNvPr>
          <p:cNvGrpSpPr/>
          <p:nvPr/>
        </p:nvGrpSpPr>
        <p:grpSpPr>
          <a:xfrm>
            <a:off x="1378633" y="393898"/>
            <a:ext cx="8880999" cy="6063672"/>
            <a:chOff x="3438277" y="1361726"/>
            <a:chExt cx="8520545" cy="5205235"/>
          </a:xfrm>
        </p:grpSpPr>
        <p:sp>
          <p:nvSpPr>
            <p:cNvPr id="3" name="Freeform 12">
              <a:extLst>
                <a:ext uri="{FF2B5EF4-FFF2-40B4-BE49-F238E27FC236}">
                  <a16:creationId xmlns:a16="http://schemas.microsoft.com/office/drawing/2014/main" id="{9EC08AD9-9818-474A-ABB1-C649634D9904}"/>
                </a:ext>
              </a:extLst>
            </p:cNvPr>
            <p:cNvSpPr/>
            <p:nvPr/>
          </p:nvSpPr>
          <p:spPr>
            <a:xfrm>
              <a:off x="9235122" y="5552776"/>
              <a:ext cx="505449" cy="989382"/>
            </a:xfrm>
            <a:custGeom>
              <a:avLst/>
              <a:gdLst>
                <a:gd name="connsiteX0" fmla="*/ 5860 w 505449"/>
                <a:gd name="connsiteY0" fmla="*/ 986569 h 989382"/>
                <a:gd name="connsiteX1" fmla="*/ 116696 w 505449"/>
                <a:gd name="connsiteY1" fmla="*/ 903442 h 989382"/>
                <a:gd name="connsiteX2" fmla="*/ 199823 w 505449"/>
                <a:gd name="connsiteY2" fmla="*/ 875733 h 989382"/>
                <a:gd name="connsiteX3" fmla="*/ 269096 w 505449"/>
                <a:gd name="connsiteY3" fmla="*/ 834169 h 989382"/>
                <a:gd name="connsiteX4" fmla="*/ 352223 w 505449"/>
                <a:gd name="connsiteY4" fmla="*/ 778751 h 989382"/>
                <a:gd name="connsiteX5" fmla="*/ 379933 w 505449"/>
                <a:gd name="connsiteY5" fmla="*/ 751042 h 989382"/>
                <a:gd name="connsiteX6" fmla="*/ 435351 w 505449"/>
                <a:gd name="connsiteY6" fmla="*/ 723333 h 989382"/>
                <a:gd name="connsiteX7" fmla="*/ 504623 w 505449"/>
                <a:gd name="connsiteY7" fmla="*/ 640206 h 989382"/>
                <a:gd name="connsiteX8" fmla="*/ 490769 w 505449"/>
                <a:gd name="connsiteY8" fmla="*/ 418533 h 989382"/>
                <a:gd name="connsiteX9" fmla="*/ 476914 w 505449"/>
                <a:gd name="connsiteY9" fmla="*/ 349260 h 989382"/>
                <a:gd name="connsiteX10" fmla="*/ 463060 w 505449"/>
                <a:gd name="connsiteY10" fmla="*/ 266133 h 989382"/>
                <a:gd name="connsiteX11" fmla="*/ 504623 w 505449"/>
                <a:gd name="connsiteY11" fmla="*/ 2897 h 989382"/>
                <a:gd name="connsiteX12" fmla="*/ 490769 w 505449"/>
                <a:gd name="connsiteY12" fmla="*/ 44460 h 989382"/>
                <a:gd name="connsiteX13" fmla="*/ 449205 w 505449"/>
                <a:gd name="connsiteY13" fmla="*/ 72169 h 989382"/>
                <a:gd name="connsiteX14" fmla="*/ 407642 w 505449"/>
                <a:gd name="connsiteY14" fmla="*/ 58315 h 989382"/>
                <a:gd name="connsiteX15" fmla="*/ 366078 w 505449"/>
                <a:gd name="connsiteY15" fmla="*/ 141442 h 989382"/>
                <a:gd name="connsiteX16" fmla="*/ 282951 w 505449"/>
                <a:gd name="connsiteY16" fmla="*/ 252279 h 989382"/>
                <a:gd name="connsiteX17" fmla="*/ 255242 w 505449"/>
                <a:gd name="connsiteY17" fmla="*/ 293842 h 989382"/>
                <a:gd name="connsiteX18" fmla="*/ 241387 w 505449"/>
                <a:gd name="connsiteY18" fmla="*/ 695624 h 989382"/>
                <a:gd name="connsiteX19" fmla="*/ 199823 w 505449"/>
                <a:gd name="connsiteY19" fmla="*/ 723333 h 989382"/>
                <a:gd name="connsiteX20" fmla="*/ 172114 w 505449"/>
                <a:gd name="connsiteY20" fmla="*/ 806460 h 989382"/>
                <a:gd name="connsiteX21" fmla="*/ 130551 w 505449"/>
                <a:gd name="connsiteY21" fmla="*/ 848024 h 989382"/>
                <a:gd name="connsiteX22" fmla="*/ 75133 w 505449"/>
                <a:gd name="connsiteY22" fmla="*/ 931151 h 989382"/>
                <a:gd name="connsiteX23" fmla="*/ 33569 w 505449"/>
                <a:gd name="connsiteY23" fmla="*/ 945006 h 989382"/>
                <a:gd name="connsiteX24" fmla="*/ 5860 w 505449"/>
                <a:gd name="connsiteY24" fmla="*/ 986569 h 98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5449" h="989382">
                  <a:moveTo>
                    <a:pt x="5860" y="986569"/>
                  </a:moveTo>
                  <a:cubicBezTo>
                    <a:pt x="19714" y="979642"/>
                    <a:pt x="91885" y="914469"/>
                    <a:pt x="116696" y="903442"/>
                  </a:cubicBezTo>
                  <a:cubicBezTo>
                    <a:pt x="143386" y="891580"/>
                    <a:pt x="199823" y="875733"/>
                    <a:pt x="199823" y="875733"/>
                  </a:cubicBezTo>
                  <a:cubicBezTo>
                    <a:pt x="261991" y="813567"/>
                    <a:pt x="188162" y="879133"/>
                    <a:pt x="269096" y="834169"/>
                  </a:cubicBezTo>
                  <a:cubicBezTo>
                    <a:pt x="298207" y="817996"/>
                    <a:pt x="328674" y="802299"/>
                    <a:pt x="352223" y="778751"/>
                  </a:cubicBezTo>
                  <a:cubicBezTo>
                    <a:pt x="361460" y="769515"/>
                    <a:pt x="369064" y="758288"/>
                    <a:pt x="379933" y="751042"/>
                  </a:cubicBezTo>
                  <a:cubicBezTo>
                    <a:pt x="397117" y="739586"/>
                    <a:pt x="416878" y="732569"/>
                    <a:pt x="435351" y="723333"/>
                  </a:cubicBezTo>
                  <a:cubicBezTo>
                    <a:pt x="444554" y="714129"/>
                    <a:pt x="503551" y="660565"/>
                    <a:pt x="504623" y="640206"/>
                  </a:cubicBezTo>
                  <a:cubicBezTo>
                    <a:pt x="508514" y="566273"/>
                    <a:pt x="497788" y="492235"/>
                    <a:pt x="490769" y="418533"/>
                  </a:cubicBezTo>
                  <a:cubicBezTo>
                    <a:pt x="488536" y="395091"/>
                    <a:pt x="481126" y="372428"/>
                    <a:pt x="476914" y="349260"/>
                  </a:cubicBezTo>
                  <a:cubicBezTo>
                    <a:pt x="471889" y="321622"/>
                    <a:pt x="467678" y="293842"/>
                    <a:pt x="463060" y="266133"/>
                  </a:cubicBezTo>
                  <a:cubicBezTo>
                    <a:pt x="502003" y="149303"/>
                    <a:pt x="504623" y="163846"/>
                    <a:pt x="504623" y="2897"/>
                  </a:cubicBezTo>
                  <a:cubicBezTo>
                    <a:pt x="504623" y="-11707"/>
                    <a:pt x="499892" y="33056"/>
                    <a:pt x="490769" y="44460"/>
                  </a:cubicBezTo>
                  <a:cubicBezTo>
                    <a:pt x="480367" y="57462"/>
                    <a:pt x="463060" y="62933"/>
                    <a:pt x="449205" y="72169"/>
                  </a:cubicBezTo>
                  <a:cubicBezTo>
                    <a:pt x="435351" y="67551"/>
                    <a:pt x="421201" y="52891"/>
                    <a:pt x="407642" y="58315"/>
                  </a:cubicBezTo>
                  <a:cubicBezTo>
                    <a:pt x="381284" y="68859"/>
                    <a:pt x="376909" y="121946"/>
                    <a:pt x="366078" y="141442"/>
                  </a:cubicBezTo>
                  <a:cubicBezTo>
                    <a:pt x="278199" y="299623"/>
                    <a:pt x="344098" y="175844"/>
                    <a:pt x="282951" y="252279"/>
                  </a:cubicBezTo>
                  <a:cubicBezTo>
                    <a:pt x="272549" y="265281"/>
                    <a:pt x="264478" y="279988"/>
                    <a:pt x="255242" y="293842"/>
                  </a:cubicBezTo>
                  <a:cubicBezTo>
                    <a:pt x="250624" y="427769"/>
                    <a:pt x="258536" y="562719"/>
                    <a:pt x="241387" y="695624"/>
                  </a:cubicBezTo>
                  <a:cubicBezTo>
                    <a:pt x="239256" y="712138"/>
                    <a:pt x="208648" y="709213"/>
                    <a:pt x="199823" y="723333"/>
                  </a:cubicBezTo>
                  <a:cubicBezTo>
                    <a:pt x="184343" y="748101"/>
                    <a:pt x="192767" y="785807"/>
                    <a:pt x="172114" y="806460"/>
                  </a:cubicBezTo>
                  <a:cubicBezTo>
                    <a:pt x="158260" y="820315"/>
                    <a:pt x="142580" y="832558"/>
                    <a:pt x="130551" y="848024"/>
                  </a:cubicBezTo>
                  <a:cubicBezTo>
                    <a:pt x="110106" y="874311"/>
                    <a:pt x="106726" y="920620"/>
                    <a:pt x="75133" y="931151"/>
                  </a:cubicBezTo>
                  <a:lnTo>
                    <a:pt x="33569" y="945006"/>
                  </a:lnTo>
                  <a:cubicBezTo>
                    <a:pt x="3298" y="990412"/>
                    <a:pt x="-7994" y="993496"/>
                    <a:pt x="5860" y="986569"/>
                  </a:cubicBezTo>
                  <a:close/>
                </a:path>
              </a:pathLst>
            </a:custGeom>
            <a:solidFill>
              <a:srgbClr val="D105B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4908505-5014-4641-8485-5AF6B013AF60}"/>
                </a:ext>
              </a:extLst>
            </p:cNvPr>
            <p:cNvGrpSpPr/>
            <p:nvPr/>
          </p:nvGrpSpPr>
          <p:grpSpPr>
            <a:xfrm>
              <a:off x="3438277" y="1361726"/>
              <a:ext cx="8520545" cy="5205235"/>
              <a:chOff x="3410567" y="1377902"/>
              <a:chExt cx="8520545" cy="520523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70D3E5DA-1F39-460F-8F9E-1850634661E9}"/>
                  </a:ext>
                </a:extLst>
              </p:cNvPr>
              <p:cNvGrpSpPr/>
              <p:nvPr/>
            </p:nvGrpSpPr>
            <p:grpSpPr>
              <a:xfrm>
                <a:off x="3410567" y="1377902"/>
                <a:ext cx="8520545" cy="5205235"/>
                <a:chOff x="4238456" y="1418868"/>
                <a:chExt cx="6060486" cy="5205235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6C01B7A7-E1A3-4113-B09F-E3ED14DE8A8D}"/>
                    </a:ext>
                  </a:extLst>
                </p:cNvPr>
                <p:cNvGrpSpPr/>
                <p:nvPr/>
              </p:nvGrpSpPr>
              <p:grpSpPr>
                <a:xfrm>
                  <a:off x="4238456" y="1418868"/>
                  <a:ext cx="6060486" cy="5205234"/>
                  <a:chOff x="4315953" y="1496358"/>
                  <a:chExt cx="6060486" cy="5205234"/>
                </a:xfrm>
              </p:grpSpPr>
              <p:cxnSp>
                <p:nvCxnSpPr>
                  <p:cNvPr id="10" name="Straight Connector 9">
                    <a:extLst>
                      <a:ext uri="{FF2B5EF4-FFF2-40B4-BE49-F238E27FC236}">
                        <a16:creationId xmlns:a16="http://schemas.microsoft.com/office/drawing/2014/main" id="{B090A03F-22EA-4E92-8E30-C78EC2BB6790}"/>
                      </a:ext>
                    </a:extLst>
                  </p:cNvPr>
                  <p:cNvCxnSpPr/>
                  <p:nvPr/>
                </p:nvCxnSpPr>
                <p:spPr>
                  <a:xfrm>
                    <a:off x="8818536" y="5561812"/>
                    <a:ext cx="0" cy="75737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1" name="Group 10">
                    <a:extLst>
                      <a:ext uri="{FF2B5EF4-FFF2-40B4-BE49-F238E27FC236}">
                        <a16:creationId xmlns:a16="http://schemas.microsoft.com/office/drawing/2014/main" id="{E669B4A1-A2D8-4898-9DDE-F131CD0FE232}"/>
                      </a:ext>
                    </a:extLst>
                  </p:cNvPr>
                  <p:cNvGrpSpPr/>
                  <p:nvPr/>
                </p:nvGrpSpPr>
                <p:grpSpPr>
                  <a:xfrm>
                    <a:off x="4315953" y="1496358"/>
                    <a:ext cx="6060486" cy="5205234"/>
                    <a:chOff x="4305201" y="1459040"/>
                    <a:chExt cx="6060486" cy="5205234"/>
                  </a:xfrm>
                </p:grpSpPr>
                <p:grpSp>
                  <p:nvGrpSpPr>
                    <p:cNvPr id="12" name="Group 11">
                      <a:extLst>
                        <a:ext uri="{FF2B5EF4-FFF2-40B4-BE49-F238E27FC236}">
                          <a16:creationId xmlns:a16="http://schemas.microsoft.com/office/drawing/2014/main" id="{CAA4FE24-6251-4C7F-A23E-4A5CCE66628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305201" y="1459040"/>
                      <a:ext cx="6060486" cy="5205234"/>
                      <a:chOff x="4834822" y="2741895"/>
                      <a:chExt cx="6060486" cy="3132215"/>
                    </a:xfrm>
                  </p:grpSpPr>
                  <p:sp>
                    <p:nvSpPr>
                      <p:cNvPr id="19" name="Frame 18">
                        <a:extLst>
                          <a:ext uri="{FF2B5EF4-FFF2-40B4-BE49-F238E27FC236}">
                            <a16:creationId xmlns:a16="http://schemas.microsoft.com/office/drawing/2014/main" id="{15327B32-6329-44DC-9519-DEA94D5FDD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91724" y="3673098"/>
                        <a:ext cx="5779598" cy="1518834"/>
                      </a:xfrm>
                      <a:prstGeom prst="frame">
                        <a:avLst/>
                      </a:prstGeom>
                      <a:pattFill prst="diagBrick">
                        <a:fgClr>
                          <a:schemeClr val="accent6">
                            <a:lumMod val="60000"/>
                            <a:lumOff val="40000"/>
                          </a:schemeClr>
                        </a:fgClr>
                        <a:bgClr>
                          <a:schemeClr val="bg1"/>
                        </a:bgClr>
                      </a:pattFill>
                      <a:ln w="76200">
                        <a:solidFill>
                          <a:srgbClr val="92D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endParaRPr>
                      </a:p>
                    </p:txBody>
                  </p:sp>
                  <p:sp>
                    <p:nvSpPr>
                      <p:cNvPr id="20" name="Flowchart: Extract 19">
                        <a:extLst>
                          <a:ext uri="{FF2B5EF4-FFF2-40B4-BE49-F238E27FC236}">
                            <a16:creationId xmlns:a16="http://schemas.microsoft.com/office/drawing/2014/main" id="{601AA01B-D057-4449-990B-1618E9BF28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34822" y="2741895"/>
                        <a:ext cx="6060486" cy="898901"/>
                      </a:xfrm>
                      <a:prstGeom prst="flowChartExtract">
                        <a:avLst/>
                      </a:prstGeom>
                      <a:pattFill prst="wave">
                        <a:fgClr>
                          <a:schemeClr val="accent2">
                            <a:lumMod val="60000"/>
                            <a:lumOff val="40000"/>
                          </a:schemeClr>
                        </a:fgClr>
                        <a:bgClr>
                          <a:schemeClr val="bg1"/>
                        </a:bgClr>
                      </a:pattFill>
                      <a:ln w="762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" name="Parallelogram 20">
                        <a:extLst>
                          <a:ext uri="{FF2B5EF4-FFF2-40B4-BE49-F238E27FC236}">
                            <a16:creationId xmlns:a16="http://schemas.microsoft.com/office/drawing/2014/main" id="{C9C5CE31-7948-4D4E-B49E-D2089CB89F0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69803" y="5210711"/>
                        <a:ext cx="2978354" cy="166966"/>
                      </a:xfrm>
                      <a:prstGeom prst="parallelogram">
                        <a:avLst>
                          <a:gd name="adj" fmla="val 77500"/>
                        </a:avLst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28575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" name="Rectangle 21">
                        <a:extLst>
                          <a:ext uri="{FF2B5EF4-FFF2-40B4-BE49-F238E27FC236}">
                            <a16:creationId xmlns:a16="http://schemas.microsoft.com/office/drawing/2014/main" id="{6A26F6CD-B944-41BD-A99B-C8D888E3EF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79660" y="5387489"/>
                        <a:ext cx="2783277" cy="278969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75000"/>
                        </a:schemeClr>
                      </a:solidFill>
                      <a:ln w="57150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" name="Parallelogram 22">
                        <a:extLst>
                          <a:ext uri="{FF2B5EF4-FFF2-40B4-BE49-F238E27FC236}">
                            <a16:creationId xmlns:a16="http://schemas.microsoft.com/office/drawing/2014/main" id="{84927715-E31D-4BF2-86F1-EFAA1616935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12493" y="5675785"/>
                        <a:ext cx="2960172" cy="198325"/>
                      </a:xfrm>
                      <a:prstGeom prst="parallelogram">
                        <a:avLst>
                          <a:gd name="adj" fmla="val 77500"/>
                        </a:avLst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28575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3" name="4-Point Star 22">
                      <a:extLst>
                        <a:ext uri="{FF2B5EF4-FFF2-40B4-BE49-F238E27FC236}">
                          <a16:creationId xmlns:a16="http://schemas.microsoft.com/office/drawing/2014/main" id="{04DE7A0A-FE8B-4CFF-9999-68869E06F4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07416" y="6028760"/>
                      <a:ext cx="202748" cy="231801"/>
                    </a:xfrm>
                    <a:prstGeom prst="star4">
                      <a:avLst/>
                    </a:prstGeom>
                    <a:blipFill>
                      <a:blip r:embed="rId2"/>
                      <a:tile tx="0" ty="0" sx="100000" sy="100000" flip="none" algn="tl"/>
                    </a:blip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4-Point Star 23">
                      <a:extLst>
                        <a:ext uri="{FF2B5EF4-FFF2-40B4-BE49-F238E27FC236}">
                          <a16:creationId xmlns:a16="http://schemas.microsoft.com/office/drawing/2014/main" id="{DD55C173-25C8-4BB4-8712-AD38F48E29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50006" y="5930885"/>
                      <a:ext cx="202748" cy="231801"/>
                    </a:xfrm>
                    <a:prstGeom prst="star4">
                      <a:avLst/>
                    </a:prstGeom>
                    <a:blipFill>
                      <a:blip r:embed="rId2"/>
                      <a:tile tx="0" ty="0" sx="100000" sy="100000" flip="none" algn="tl"/>
                    </a:blip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" name="4-Point Star 24">
                      <a:extLst>
                        <a:ext uri="{FF2B5EF4-FFF2-40B4-BE49-F238E27FC236}">
                          <a16:creationId xmlns:a16="http://schemas.microsoft.com/office/drawing/2014/main" id="{F1335B8C-9B74-4D61-AC19-C031AF9037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68227" y="6010435"/>
                      <a:ext cx="202748" cy="231801"/>
                    </a:xfrm>
                    <a:prstGeom prst="star4">
                      <a:avLst/>
                    </a:prstGeom>
                    <a:blipFill>
                      <a:blip r:embed="rId2"/>
                      <a:tile tx="0" ty="0" sx="100000" sy="100000" flip="none" algn="tl"/>
                    </a:blip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" name="4-Point Star 25">
                      <a:extLst>
                        <a:ext uri="{FF2B5EF4-FFF2-40B4-BE49-F238E27FC236}">
                          <a16:creationId xmlns:a16="http://schemas.microsoft.com/office/drawing/2014/main" id="{61DCE911-E8BE-4D24-BCA7-AAC7691F9E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71509" y="5915387"/>
                      <a:ext cx="202748" cy="231801"/>
                    </a:xfrm>
                    <a:prstGeom prst="star4">
                      <a:avLst/>
                    </a:prstGeom>
                    <a:blipFill>
                      <a:blip r:embed="rId2"/>
                      <a:tile tx="0" ty="0" sx="100000" sy="100000" flip="none" algn="tl"/>
                    </a:blip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" name="4-Point Star 26">
                      <a:extLst>
                        <a:ext uri="{FF2B5EF4-FFF2-40B4-BE49-F238E27FC236}">
                          <a16:creationId xmlns:a16="http://schemas.microsoft.com/office/drawing/2014/main" id="{E2FA545A-E193-40A8-AE62-F93098F9DE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82464" y="6011812"/>
                      <a:ext cx="202748" cy="231801"/>
                    </a:xfrm>
                    <a:prstGeom prst="star4">
                      <a:avLst/>
                    </a:prstGeom>
                    <a:blipFill>
                      <a:blip r:embed="rId2"/>
                      <a:tile tx="0" ty="0" sx="100000" sy="100000" flip="none" algn="tl"/>
                    </a:blip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" name="4-Point Star 27">
                      <a:extLst>
                        <a:ext uri="{FF2B5EF4-FFF2-40B4-BE49-F238E27FC236}">
                          <a16:creationId xmlns:a16="http://schemas.microsoft.com/office/drawing/2014/main" id="{0C6D77E8-D537-4713-8B86-5236573D99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45384" y="5930885"/>
                      <a:ext cx="202748" cy="231801"/>
                    </a:xfrm>
                    <a:prstGeom prst="star4">
                      <a:avLst/>
                    </a:prstGeom>
                    <a:blipFill>
                      <a:blip r:embed="rId2"/>
                      <a:tile tx="0" ty="0" sx="100000" sy="100000" flip="none" algn="tl"/>
                    </a:blip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AACB69D1-9D1F-4AEB-A916-185C90B49778}"/>
                    </a:ext>
                  </a:extLst>
                </p:cNvPr>
                <p:cNvCxnSpPr/>
                <p:nvPr/>
              </p:nvCxnSpPr>
              <p:spPr>
                <a:xfrm flipV="1">
                  <a:off x="8375654" y="6241700"/>
                  <a:ext cx="376137" cy="382403"/>
                </a:xfrm>
                <a:prstGeom prst="line">
                  <a:avLst/>
                </a:prstGeom>
                <a:ln w="38100">
                  <a:solidFill>
                    <a:srgbClr val="D105B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B01C5ED-AEFF-45DD-8C76-9055B7E948F5}"/>
                  </a:ext>
                </a:extLst>
              </p:cNvPr>
              <p:cNvCxnSpPr/>
              <p:nvPr/>
            </p:nvCxnSpPr>
            <p:spPr>
              <a:xfrm flipV="1">
                <a:off x="9504219" y="5494529"/>
                <a:ext cx="265581" cy="365944"/>
              </a:xfrm>
              <a:prstGeom prst="line">
                <a:avLst/>
              </a:prstGeom>
              <a:ln w="76200">
                <a:solidFill>
                  <a:srgbClr val="D105B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706776B9-2F41-4ADF-B3E2-7D0E3A108781}"/>
                  </a:ext>
                </a:extLst>
              </p:cNvPr>
              <p:cNvCxnSpPr/>
              <p:nvPr/>
            </p:nvCxnSpPr>
            <p:spPr>
              <a:xfrm flipH="1">
                <a:off x="9712035" y="5552776"/>
                <a:ext cx="16200" cy="640206"/>
              </a:xfrm>
              <a:prstGeom prst="line">
                <a:avLst/>
              </a:prstGeom>
              <a:ln w="76200">
                <a:solidFill>
                  <a:srgbClr val="D105B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A79E356-C431-4D44-AB21-0E4AFB56E0BE}"/>
              </a:ext>
            </a:extLst>
          </p:cNvPr>
          <p:cNvSpPr txBox="1"/>
          <p:nvPr/>
        </p:nvSpPr>
        <p:spPr>
          <a:xfrm>
            <a:off x="2114057" y="2940148"/>
            <a:ext cx="7437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D707C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>
                <a:solidFill>
                  <a:srgbClr val="D707C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D707C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rgbClr val="D707C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দুষন</a:t>
            </a:r>
            <a:r>
              <a:rPr lang="en-US" sz="36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কমানোর</a:t>
            </a:r>
            <a:r>
              <a:rPr lang="en-US" sz="3600" i="1" dirty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6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6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i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22780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73948A2-56A0-4E1E-A6B8-45DF844D164B}"/>
              </a:ext>
            </a:extLst>
          </p:cNvPr>
          <p:cNvSpPr/>
          <p:nvPr/>
        </p:nvSpPr>
        <p:spPr>
          <a:xfrm>
            <a:off x="239151" y="168812"/>
            <a:ext cx="11774658" cy="6513342"/>
          </a:xfrm>
          <a:prstGeom prst="rect">
            <a:avLst/>
          </a:prstGeom>
          <a:solidFill>
            <a:srgbClr val="00206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2983D7-A2AD-46C9-9694-332F9CFEC1E2}"/>
              </a:ext>
            </a:extLst>
          </p:cNvPr>
          <p:cNvSpPr txBox="1"/>
          <p:nvPr/>
        </p:nvSpPr>
        <p:spPr>
          <a:xfrm>
            <a:off x="787791" y="4135902"/>
            <a:ext cx="110402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ln w="28575">
                  <a:solidFill>
                    <a:srgbClr val="D707CD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বিশুদ্ধ</a:t>
            </a:r>
            <a:r>
              <a:rPr lang="en-US" sz="6000" b="1" dirty="0">
                <a:ln w="28575">
                  <a:solidFill>
                    <a:srgbClr val="D707CD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8575">
                  <a:solidFill>
                    <a:srgbClr val="D707CD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6000" b="1" dirty="0">
                <a:ln w="28575">
                  <a:solidFill>
                    <a:srgbClr val="D707CD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8575">
                  <a:solidFill>
                    <a:srgbClr val="D707CD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6000" b="1" dirty="0">
                <a:ln w="28575">
                  <a:solidFill>
                    <a:srgbClr val="D707CD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8575">
                  <a:solidFill>
                    <a:srgbClr val="D707CD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000" b="1" dirty="0">
                <a:ln w="28575">
                  <a:solidFill>
                    <a:srgbClr val="D707CD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8575">
                  <a:solidFill>
                    <a:srgbClr val="D707CD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6000" b="1" dirty="0">
                <a:ln w="28575">
                  <a:solidFill>
                    <a:srgbClr val="D707CD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6000" b="1" dirty="0">
                <a:ln w="28575">
                  <a:solidFill>
                    <a:srgbClr val="D707CD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8575">
                  <a:solidFill>
                    <a:srgbClr val="D707CD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6000" b="1" dirty="0">
                <a:ln w="28575">
                  <a:solidFill>
                    <a:srgbClr val="D707CD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8575">
                  <a:solidFill>
                    <a:srgbClr val="D707CD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000" b="1" dirty="0">
                <a:ln w="28575">
                  <a:solidFill>
                    <a:srgbClr val="D707CD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8575">
                  <a:solidFill>
                    <a:srgbClr val="D707CD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উচি</a:t>
            </a:r>
            <a:r>
              <a:rPr lang="en-US" sz="6000" b="1" dirty="0">
                <a:ln w="28575">
                  <a:solidFill>
                    <a:srgbClr val="D707CD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6000" b="1" dirty="0" err="1">
                <a:ln w="28575">
                  <a:solidFill>
                    <a:srgbClr val="D707CD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000" b="1" dirty="0">
                <a:ln w="28575">
                  <a:solidFill>
                    <a:srgbClr val="D707CD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8575">
                  <a:solidFill>
                    <a:srgbClr val="D707CD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পানিকে</a:t>
            </a:r>
            <a:r>
              <a:rPr lang="en-US" sz="6000" b="1" dirty="0">
                <a:ln w="28575">
                  <a:solidFill>
                    <a:srgbClr val="D707CD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8575">
                  <a:solidFill>
                    <a:srgbClr val="D707CD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বিশুদ্ধ</a:t>
            </a:r>
            <a:r>
              <a:rPr lang="en-US" sz="6000" b="1" dirty="0">
                <a:ln w="28575">
                  <a:solidFill>
                    <a:srgbClr val="D707CD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8575">
                  <a:solidFill>
                    <a:srgbClr val="D707CD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6000" b="1" dirty="0">
                <a:ln w="28575">
                  <a:solidFill>
                    <a:srgbClr val="D707CD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77243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D2F182-ADB5-4ECB-83B6-686DAFA8F927}"/>
              </a:ext>
            </a:extLst>
          </p:cNvPr>
          <p:cNvSpPr/>
          <p:nvPr/>
        </p:nvSpPr>
        <p:spPr>
          <a:xfrm>
            <a:off x="210457" y="185057"/>
            <a:ext cx="11771086" cy="6487886"/>
          </a:xfrm>
          <a:prstGeom prst="rect">
            <a:avLst/>
          </a:prstGeom>
          <a:solidFill>
            <a:srgbClr val="D707CD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69709B-C278-4825-811C-E33C0D0F5063}"/>
              </a:ext>
            </a:extLst>
          </p:cNvPr>
          <p:cNvSpPr/>
          <p:nvPr/>
        </p:nvSpPr>
        <p:spPr>
          <a:xfrm>
            <a:off x="1529940" y="1091696"/>
            <a:ext cx="9242107" cy="37702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3900" b="1" dirty="0">
                <a:ln w="76200">
                  <a:solidFill>
                    <a:schemeClr val="bg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bn-IN" sz="6600" b="1" dirty="0">
              <a:ln w="76200">
                <a:solidFill>
                  <a:schemeClr val="bg1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92877D-E627-43D6-A9AF-9351B1910DC3}"/>
              </a:ext>
            </a:extLst>
          </p:cNvPr>
          <p:cNvSpPr txBox="1"/>
          <p:nvPr/>
        </p:nvSpPr>
        <p:spPr>
          <a:xfrm>
            <a:off x="4152738" y="5854982"/>
            <a:ext cx="1738766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4000" b="1" dirty="0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উজ্জ্বল</a:t>
            </a:r>
            <a:r>
              <a:rPr lang="en-US" sz="4000" b="1" dirty="0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4000" b="1" dirty="0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b="1" dirty="0" err="1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কামনা</a:t>
            </a:r>
            <a:r>
              <a:rPr lang="en-US" sz="4000" b="1" dirty="0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আগামী</a:t>
            </a:r>
            <a:r>
              <a:rPr lang="en-US" sz="4000" b="1" dirty="0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ক্লাসের</a:t>
            </a:r>
            <a:r>
              <a:rPr lang="en-US" sz="4000" b="1" dirty="0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আমন্ত্রন</a:t>
            </a:r>
            <a:r>
              <a:rPr lang="en-US" sz="4000" b="1" dirty="0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জানিয়ে</a:t>
            </a:r>
            <a:r>
              <a:rPr lang="en-US" sz="4000" b="1" dirty="0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4000" b="1" dirty="0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r>
              <a:rPr lang="en-US" sz="4000" b="1" dirty="0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0EB5D1-5678-4F21-8977-B183705CDEC9}"/>
              </a:ext>
            </a:extLst>
          </p:cNvPr>
          <p:cNvSpPr txBox="1"/>
          <p:nvPr/>
        </p:nvSpPr>
        <p:spPr>
          <a:xfrm>
            <a:off x="61967" y="5761599"/>
            <a:ext cx="3540463" cy="80071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prstTxWarp prst="textWave4">
              <a:avLst>
                <a:gd name="adj1" fmla="val 9675"/>
                <a:gd name="adj2" fmla="val 861"/>
              </a:avLst>
            </a:prstTxWarp>
            <a:spAutoFit/>
          </a:bodyPr>
          <a:lstStyle/>
          <a:p>
            <a:r>
              <a:rPr lang="bn-IN" sz="4000" b="1" dirty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পরিশেষে</a:t>
            </a:r>
            <a:endParaRPr lang="en-US" sz="4000" b="1" dirty="0"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93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-3.7037E-6 L -1.25E-6 -0.07222 " pathEditMode="relative" rAng="0" ptsTypes="AA">
                                      <p:cBhvr>
                                        <p:cTn id="9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63971 -0.01435 L -1.47683 0.03658 " pathEditMode="relative" rAng="0" ptsTypes="AA">
                                      <p:cBhvr>
                                        <p:cTn id="15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833" y="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A9F0F1-E28A-4527-8EEA-6BA6F59C917A}"/>
              </a:ext>
            </a:extLst>
          </p:cNvPr>
          <p:cNvSpPr/>
          <p:nvPr/>
        </p:nvSpPr>
        <p:spPr>
          <a:xfrm>
            <a:off x="224589" y="208547"/>
            <a:ext cx="11790948" cy="6497053"/>
          </a:xfrm>
          <a:prstGeom prst="rect">
            <a:avLst/>
          </a:prstGeom>
          <a:solidFill>
            <a:srgbClr val="00206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evel 3">
            <a:extLst>
              <a:ext uri="{FF2B5EF4-FFF2-40B4-BE49-F238E27FC236}">
                <a16:creationId xmlns:a16="http://schemas.microsoft.com/office/drawing/2014/main" id="{D8079CFA-BDD1-41CD-9A96-9372EAB6EA92}"/>
              </a:ext>
            </a:extLst>
          </p:cNvPr>
          <p:cNvSpPr/>
          <p:nvPr/>
        </p:nvSpPr>
        <p:spPr>
          <a:xfrm>
            <a:off x="2543158" y="1636703"/>
            <a:ext cx="7513485" cy="5028656"/>
          </a:xfrm>
          <a:prstGeom prst="bevel">
            <a:avLst>
              <a:gd name="adj" fmla="val 2766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শ্রেণীঃএবতেদায়ি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৫ম</a:t>
            </a:r>
          </a:p>
          <a:p>
            <a:pPr algn="ctr"/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দুষণ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Bevel 2">
            <a:extLst>
              <a:ext uri="{FF2B5EF4-FFF2-40B4-BE49-F238E27FC236}">
                <a16:creationId xmlns:a16="http://schemas.microsoft.com/office/drawing/2014/main" id="{AE4B4040-4D5B-4303-B26B-7BABA1EC4DB7}"/>
              </a:ext>
            </a:extLst>
          </p:cNvPr>
          <p:cNvSpPr/>
          <p:nvPr/>
        </p:nvSpPr>
        <p:spPr>
          <a:xfrm>
            <a:off x="2543158" y="128586"/>
            <a:ext cx="7529527" cy="1467877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27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0902B4-6125-4A90-ACB7-85CAAFAC1602}"/>
              </a:ext>
            </a:extLst>
          </p:cNvPr>
          <p:cNvSpPr/>
          <p:nvPr/>
        </p:nvSpPr>
        <p:spPr>
          <a:xfrm>
            <a:off x="1114927" y="2081460"/>
            <a:ext cx="6781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দুষণের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72AC25-0AD5-4D9D-B3FD-96D24D84C1F5}"/>
              </a:ext>
            </a:extLst>
          </p:cNvPr>
          <p:cNvSpPr/>
          <p:nvPr/>
        </p:nvSpPr>
        <p:spPr>
          <a:xfrm>
            <a:off x="990600" y="3072060"/>
            <a:ext cx="10210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দুষণের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B7BE03-32EA-4612-89F0-4537C85183DC}"/>
              </a:ext>
            </a:extLst>
          </p:cNvPr>
          <p:cNvSpPr/>
          <p:nvPr/>
        </p:nvSpPr>
        <p:spPr>
          <a:xfrm>
            <a:off x="990600" y="4178965"/>
            <a:ext cx="10210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দুষণ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05DB79-E7D3-423C-81C1-591CFACA8FAD}"/>
              </a:ext>
            </a:extLst>
          </p:cNvPr>
          <p:cNvSpPr/>
          <p:nvPr/>
        </p:nvSpPr>
        <p:spPr>
          <a:xfrm>
            <a:off x="2901616" y="697835"/>
            <a:ext cx="3208421" cy="990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bn-IN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383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B07EA3-7700-42F5-8E96-6F6781A0898B}"/>
              </a:ext>
            </a:extLst>
          </p:cNvPr>
          <p:cNvSpPr/>
          <p:nvPr/>
        </p:nvSpPr>
        <p:spPr>
          <a:xfrm>
            <a:off x="201168" y="182880"/>
            <a:ext cx="11759184" cy="6528816"/>
          </a:xfrm>
          <a:prstGeom prst="rect">
            <a:avLst/>
          </a:prstGeom>
          <a:solidFill>
            <a:schemeClr val="tx2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89E282-5E81-418D-9F88-FCB58A177138}"/>
              </a:ext>
            </a:extLst>
          </p:cNvPr>
          <p:cNvSpPr/>
          <p:nvPr/>
        </p:nvSpPr>
        <p:spPr>
          <a:xfrm>
            <a:off x="2020302" y="1692446"/>
            <a:ext cx="8151395" cy="990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bn-IN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D5E04200-78D2-474F-B894-73A9FFCC3D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3" t="19613" r="8957" b="17626"/>
          <a:stretch/>
        </p:blipFill>
        <p:spPr>
          <a:xfrm>
            <a:off x="5181600" y="3561347"/>
            <a:ext cx="2165684" cy="148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49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ater pollution 1">
            <a:hlinkClick r:id="" action="ppaction://media"/>
            <a:extLst>
              <a:ext uri="{FF2B5EF4-FFF2-40B4-BE49-F238E27FC236}">
                <a16:creationId xmlns:a16="http://schemas.microsoft.com/office/drawing/2014/main" id="{479EF919-72E7-4806-A3F5-F51D54896A4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446" y="590238"/>
            <a:ext cx="7924800" cy="4457700"/>
          </a:xfrm>
          <a:prstGeom prst="rect">
            <a:avLst/>
          </a:prstGeom>
        </p:spPr>
      </p:pic>
      <p:pic>
        <p:nvPicPr>
          <p:cNvPr id="2" name="Picture 1" descr="The best laptop in 2021 | Tom's Guide">
            <a:extLst>
              <a:ext uri="{FF2B5EF4-FFF2-40B4-BE49-F238E27FC236}">
                <a16:creationId xmlns:a16="http://schemas.microsoft.com/office/drawing/2014/main" id="{C809A230-9E9D-4267-AA42-6A39B01772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5" t="3434" b="11588"/>
          <a:stretch/>
        </p:blipFill>
        <p:spPr bwMode="auto">
          <a:xfrm>
            <a:off x="214231" y="195512"/>
            <a:ext cx="11889425" cy="6445920"/>
          </a:xfrm>
          <a:custGeom>
            <a:avLst/>
            <a:gdLst>
              <a:gd name="connsiteX0" fmla="*/ 693167 w 11553099"/>
              <a:gd name="connsiteY0" fmla="*/ 517147 h 6263579"/>
              <a:gd name="connsiteX1" fmla="*/ 693167 w 11553099"/>
              <a:gd name="connsiteY1" fmla="*/ 4677667 h 6263579"/>
              <a:gd name="connsiteX2" fmla="*/ 8236967 w 11553099"/>
              <a:gd name="connsiteY2" fmla="*/ 4677667 h 6263579"/>
              <a:gd name="connsiteX3" fmla="*/ 8236967 w 11553099"/>
              <a:gd name="connsiteY3" fmla="*/ 517147 h 6263579"/>
              <a:gd name="connsiteX4" fmla="*/ 0 w 11553099"/>
              <a:gd name="connsiteY4" fmla="*/ 0 h 6263579"/>
              <a:gd name="connsiteX5" fmla="*/ 11553099 w 11553099"/>
              <a:gd name="connsiteY5" fmla="*/ 0 h 6263579"/>
              <a:gd name="connsiteX6" fmla="*/ 11553099 w 11553099"/>
              <a:gd name="connsiteY6" fmla="*/ 6263579 h 6263579"/>
              <a:gd name="connsiteX7" fmla="*/ 0 w 11553099"/>
              <a:gd name="connsiteY7" fmla="*/ 6263579 h 626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53099" h="6263579">
                <a:moveTo>
                  <a:pt x="693167" y="517147"/>
                </a:moveTo>
                <a:lnTo>
                  <a:pt x="693167" y="4677667"/>
                </a:lnTo>
                <a:lnTo>
                  <a:pt x="8236967" y="4677667"/>
                </a:lnTo>
                <a:lnTo>
                  <a:pt x="8236967" y="517147"/>
                </a:lnTo>
                <a:close/>
                <a:moveTo>
                  <a:pt x="0" y="0"/>
                </a:moveTo>
                <a:lnTo>
                  <a:pt x="11553099" y="0"/>
                </a:lnTo>
                <a:lnTo>
                  <a:pt x="11553099" y="6263579"/>
                </a:lnTo>
                <a:lnTo>
                  <a:pt x="0" y="626357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20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734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71143D9-863D-468E-93B3-D89A1A6AB5D6}"/>
              </a:ext>
            </a:extLst>
          </p:cNvPr>
          <p:cNvSpPr/>
          <p:nvPr/>
        </p:nvSpPr>
        <p:spPr>
          <a:xfrm>
            <a:off x="4724397" y="1371592"/>
            <a:ext cx="2768983" cy="410540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1476EA-1E37-4238-9507-0C309B915B81}"/>
              </a:ext>
            </a:extLst>
          </p:cNvPr>
          <p:cNvSpPr txBox="1"/>
          <p:nvPr/>
        </p:nvSpPr>
        <p:spPr>
          <a:xfrm>
            <a:off x="4765423" y="1322015"/>
            <a:ext cx="26025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দুষণের</a:t>
            </a:r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bn-IN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4" descr="Cows Bathing In River High Resolution Stock Photography and Images - Alamy">
            <a:extLst>
              <a:ext uri="{FF2B5EF4-FFF2-40B4-BE49-F238E27FC236}">
                <a16:creationId xmlns:a16="http://schemas.microsoft.com/office/drawing/2014/main" id="{F878DAA0-21E7-49A8-881B-B27816728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701" y="3477762"/>
            <a:ext cx="4275419" cy="320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D2D5AB-4494-41E3-AF76-AB688AB81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701" y="272161"/>
            <a:ext cx="4222826" cy="32025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A58A0A-D180-4AAF-B8F3-59A469DBF1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08" y="3399507"/>
            <a:ext cx="4145277" cy="3202559"/>
          </a:xfrm>
          <a:prstGeom prst="rect">
            <a:avLst/>
          </a:prstGeom>
        </p:spPr>
      </p:pic>
      <p:pic>
        <p:nvPicPr>
          <p:cNvPr id="15" name="Picture 2" descr="কীটনাশকের কারণে ঝুঁকির মুখে কৃষি">
            <a:extLst>
              <a:ext uri="{FF2B5EF4-FFF2-40B4-BE49-F238E27FC236}">
                <a16:creationId xmlns:a16="http://schemas.microsoft.com/office/drawing/2014/main" id="{67156F7C-30B5-4F92-A358-D8E191580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45" y="196948"/>
            <a:ext cx="4210340" cy="320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3AC21E4-416B-4433-A66A-4560D7CC48F5}"/>
              </a:ext>
            </a:extLst>
          </p:cNvPr>
          <p:cNvSpPr/>
          <p:nvPr/>
        </p:nvSpPr>
        <p:spPr>
          <a:xfrm>
            <a:off x="215705" y="156502"/>
            <a:ext cx="11760590" cy="6544994"/>
          </a:xfrm>
          <a:custGeom>
            <a:avLst/>
            <a:gdLst>
              <a:gd name="connsiteX0" fmla="*/ 7476975 w 11760590"/>
              <a:gd name="connsiteY0" fmla="*/ 449365 h 6544994"/>
              <a:gd name="connsiteX1" fmla="*/ 7192823 w 11760590"/>
              <a:gd name="connsiteY1" fmla="*/ 465390 h 6544994"/>
              <a:gd name="connsiteX2" fmla="*/ 4433713 w 11760590"/>
              <a:gd name="connsiteY2" fmla="*/ 496107 h 6544994"/>
              <a:gd name="connsiteX3" fmla="*/ 4384435 w 11760590"/>
              <a:gd name="connsiteY3" fmla="*/ 494234 h 6544994"/>
              <a:gd name="connsiteX4" fmla="*/ 4384435 w 11760590"/>
              <a:gd name="connsiteY4" fmla="*/ 6161699 h 6544994"/>
              <a:gd name="connsiteX5" fmla="*/ 4390438 w 11760590"/>
              <a:gd name="connsiteY5" fmla="*/ 6161403 h 6544994"/>
              <a:gd name="connsiteX6" fmla="*/ 7146517 w 11760590"/>
              <a:gd name="connsiteY6" fmla="*/ 6120888 h 6544994"/>
              <a:gd name="connsiteX7" fmla="*/ 7476975 w 11760590"/>
              <a:gd name="connsiteY7" fmla="*/ 6130122 h 6544994"/>
              <a:gd name="connsiteX8" fmla="*/ 0 w 11760590"/>
              <a:gd name="connsiteY8" fmla="*/ 50996 h 6544994"/>
              <a:gd name="connsiteX9" fmla="*/ 0 w 11760590"/>
              <a:gd name="connsiteY9" fmla="*/ 6493999 h 6544994"/>
              <a:gd name="connsiteX10" fmla="*/ 0 w 11760590"/>
              <a:gd name="connsiteY10" fmla="*/ 0 h 6544994"/>
              <a:gd name="connsiteX11" fmla="*/ 11760590 w 11760590"/>
              <a:gd name="connsiteY11" fmla="*/ 0 h 6544994"/>
              <a:gd name="connsiteX12" fmla="*/ 11760590 w 11760590"/>
              <a:gd name="connsiteY12" fmla="*/ 50996 h 6544994"/>
              <a:gd name="connsiteX13" fmla="*/ 8109773 w 11760590"/>
              <a:gd name="connsiteY13" fmla="*/ 413679 h 6544994"/>
              <a:gd name="connsiteX14" fmla="*/ 7631719 w 11760590"/>
              <a:gd name="connsiteY14" fmla="*/ 440638 h 6544994"/>
              <a:gd name="connsiteX15" fmla="*/ 7631719 w 11760590"/>
              <a:gd name="connsiteY15" fmla="*/ 3130062 h 6544994"/>
              <a:gd name="connsiteX16" fmla="*/ 11618774 w 11760590"/>
              <a:gd name="connsiteY16" fmla="*/ 3130062 h 6544994"/>
              <a:gd name="connsiteX17" fmla="*/ 11620875 w 11760590"/>
              <a:gd name="connsiteY17" fmla="*/ 2504215 h 6544994"/>
              <a:gd name="connsiteX18" fmla="*/ 11760590 w 11760590"/>
              <a:gd name="connsiteY18" fmla="*/ 50996 h 6544994"/>
              <a:gd name="connsiteX19" fmla="*/ 11760590 w 11760590"/>
              <a:gd name="connsiteY19" fmla="*/ 6493999 h 6544994"/>
              <a:gd name="connsiteX20" fmla="*/ 11618154 w 11760590"/>
              <a:gd name="connsiteY20" fmla="*/ 3314701 h 6544994"/>
              <a:gd name="connsiteX21" fmla="*/ 11618349 w 11760590"/>
              <a:gd name="connsiteY21" fmla="*/ 3256671 h 6544994"/>
              <a:gd name="connsiteX22" fmla="*/ 7631719 w 11760590"/>
              <a:gd name="connsiteY22" fmla="*/ 3256671 h 6544994"/>
              <a:gd name="connsiteX23" fmla="*/ 7631719 w 11760590"/>
              <a:gd name="connsiteY23" fmla="*/ 6134446 h 6544994"/>
              <a:gd name="connsiteX24" fmla="*/ 8067271 w 11760590"/>
              <a:gd name="connsiteY24" fmla="*/ 6146617 h 6544994"/>
              <a:gd name="connsiteX25" fmla="*/ 11760590 w 11760590"/>
              <a:gd name="connsiteY25" fmla="*/ 6493999 h 6544994"/>
              <a:gd name="connsiteX26" fmla="*/ 11760590 w 11760590"/>
              <a:gd name="connsiteY26" fmla="*/ 6544994 h 6544994"/>
              <a:gd name="connsiteX27" fmla="*/ 0 w 11760590"/>
              <a:gd name="connsiteY27" fmla="*/ 6544994 h 6544994"/>
              <a:gd name="connsiteX28" fmla="*/ 0 w 11760590"/>
              <a:gd name="connsiteY28" fmla="*/ 6493999 h 6544994"/>
              <a:gd name="connsiteX29" fmla="*/ 3657050 w 11760590"/>
              <a:gd name="connsiteY29" fmla="*/ 6197620 h 6544994"/>
              <a:gd name="connsiteX30" fmla="*/ 4229691 w 11760590"/>
              <a:gd name="connsiteY30" fmla="*/ 6169341 h 6544994"/>
              <a:gd name="connsiteX31" fmla="*/ 4229691 w 11760590"/>
              <a:gd name="connsiteY31" fmla="*/ 3233814 h 6544994"/>
              <a:gd name="connsiteX32" fmla="*/ 220393 w 11760590"/>
              <a:gd name="connsiteY32" fmla="*/ 3233814 h 6544994"/>
              <a:gd name="connsiteX33" fmla="*/ 220393 w 11760590"/>
              <a:gd name="connsiteY33" fmla="*/ 3107205 h 6544994"/>
              <a:gd name="connsiteX34" fmla="*/ 4229691 w 11760590"/>
              <a:gd name="connsiteY34" fmla="*/ 3107205 h 6544994"/>
              <a:gd name="connsiteX35" fmla="*/ 4229691 w 11760590"/>
              <a:gd name="connsiteY35" fmla="*/ 488355 h 6544994"/>
              <a:gd name="connsiteX36" fmla="*/ 3696152 w 11760590"/>
              <a:gd name="connsiteY36" fmla="*/ 468081 h 6544994"/>
              <a:gd name="connsiteX37" fmla="*/ 0 w 11760590"/>
              <a:gd name="connsiteY37" fmla="*/ 50996 h 6544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760590" h="6544994">
                <a:moveTo>
                  <a:pt x="7476975" y="449365"/>
                </a:moveTo>
                <a:lnTo>
                  <a:pt x="7192823" y="465390"/>
                </a:lnTo>
                <a:cubicBezTo>
                  <a:pt x="6275124" y="507698"/>
                  <a:pt x="5355239" y="520835"/>
                  <a:pt x="4433713" y="496107"/>
                </a:cubicBezTo>
                <a:lnTo>
                  <a:pt x="4384435" y="494234"/>
                </a:lnTo>
                <a:lnTo>
                  <a:pt x="4384435" y="6161699"/>
                </a:lnTo>
                <a:lnTo>
                  <a:pt x="4390438" y="6161403"/>
                </a:lnTo>
                <a:cubicBezTo>
                  <a:pt x="5307586" y="6122095"/>
                  <a:pt x="6226279" y="6105873"/>
                  <a:pt x="7146517" y="6120888"/>
                </a:cubicBezTo>
                <a:lnTo>
                  <a:pt x="7476975" y="6130122"/>
                </a:lnTo>
                <a:close/>
                <a:moveTo>
                  <a:pt x="0" y="50996"/>
                </a:moveTo>
                <a:cubicBezTo>
                  <a:pt x="351692" y="2198664"/>
                  <a:pt x="140677" y="4346331"/>
                  <a:pt x="0" y="6493999"/>
                </a:cubicBezTo>
                <a:close/>
                <a:moveTo>
                  <a:pt x="0" y="0"/>
                </a:moveTo>
                <a:lnTo>
                  <a:pt x="11760590" y="0"/>
                </a:lnTo>
                <a:lnTo>
                  <a:pt x="11760590" y="50996"/>
                </a:lnTo>
                <a:cubicBezTo>
                  <a:pt x="10548717" y="204862"/>
                  <a:pt x="9331349" y="332625"/>
                  <a:pt x="8109773" y="413679"/>
                </a:cubicBezTo>
                <a:lnTo>
                  <a:pt x="7631719" y="440638"/>
                </a:lnTo>
                <a:lnTo>
                  <a:pt x="7631719" y="3130062"/>
                </a:lnTo>
                <a:lnTo>
                  <a:pt x="11618774" y="3130062"/>
                </a:lnTo>
                <a:lnTo>
                  <a:pt x="11620875" y="2504215"/>
                </a:lnTo>
                <a:cubicBezTo>
                  <a:pt x="11633321" y="1691421"/>
                  <a:pt x="11676184" y="872198"/>
                  <a:pt x="11760590" y="50996"/>
                </a:cubicBezTo>
                <a:lnTo>
                  <a:pt x="11760590" y="6493999"/>
                </a:lnTo>
                <a:cubicBezTo>
                  <a:pt x="11683217" y="5455334"/>
                  <a:pt x="11626947" y="4392051"/>
                  <a:pt x="11618154" y="3314701"/>
                </a:cubicBezTo>
                <a:lnTo>
                  <a:pt x="11618349" y="3256671"/>
                </a:lnTo>
                <a:lnTo>
                  <a:pt x="7631719" y="3256671"/>
                </a:lnTo>
                <a:lnTo>
                  <a:pt x="7631719" y="6134446"/>
                </a:lnTo>
                <a:lnTo>
                  <a:pt x="8067271" y="6146617"/>
                </a:lnTo>
                <a:cubicBezTo>
                  <a:pt x="9295630" y="6195610"/>
                  <a:pt x="10526736" y="6304964"/>
                  <a:pt x="11760590" y="6493999"/>
                </a:cubicBezTo>
                <a:lnTo>
                  <a:pt x="11760590" y="6544994"/>
                </a:lnTo>
                <a:lnTo>
                  <a:pt x="0" y="6544994"/>
                </a:lnTo>
                <a:lnTo>
                  <a:pt x="0" y="6493999"/>
                </a:lnTo>
                <a:cubicBezTo>
                  <a:pt x="1216269" y="6370907"/>
                  <a:pt x="2435286" y="6265674"/>
                  <a:pt x="3657050" y="6197620"/>
                </a:cubicBezTo>
                <a:lnTo>
                  <a:pt x="4229691" y="6169341"/>
                </a:lnTo>
                <a:lnTo>
                  <a:pt x="4229691" y="3233814"/>
                </a:lnTo>
                <a:lnTo>
                  <a:pt x="220393" y="3233814"/>
                </a:lnTo>
                <a:lnTo>
                  <a:pt x="220393" y="3107205"/>
                </a:lnTo>
                <a:lnTo>
                  <a:pt x="4229691" y="3107205"/>
                </a:lnTo>
                <a:lnTo>
                  <a:pt x="4229691" y="488355"/>
                </a:lnTo>
                <a:lnTo>
                  <a:pt x="3696152" y="468081"/>
                </a:lnTo>
                <a:cubicBezTo>
                  <a:pt x="2466334" y="407359"/>
                  <a:pt x="1233854" y="275200"/>
                  <a:pt x="0" y="50996"/>
                </a:cubicBezTo>
                <a:close/>
              </a:path>
            </a:pathLst>
          </a:custGeom>
          <a:solidFill>
            <a:srgbClr val="D707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5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EECF0B9-0A5D-4E69-8E6E-DF57045E2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28" y="1242424"/>
            <a:ext cx="3719452" cy="54111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6F1E0A-7012-49C9-825F-04B0C39639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2" t="10665" r="18971" b="8939"/>
          <a:stretch/>
        </p:blipFill>
        <p:spPr>
          <a:xfrm>
            <a:off x="4271441" y="1242425"/>
            <a:ext cx="3856560" cy="54111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5CDBB4-EEDE-40E8-9A04-35FEBB3833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1" t="12256" r="3458" b="18848"/>
          <a:stretch/>
        </p:blipFill>
        <p:spPr>
          <a:xfrm>
            <a:off x="344546" y="1256939"/>
            <a:ext cx="3835568" cy="5367266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BC4788A-1592-4A3D-9C85-CE2B8A06C1CC}"/>
              </a:ext>
            </a:extLst>
          </p:cNvPr>
          <p:cNvSpPr/>
          <p:nvPr/>
        </p:nvSpPr>
        <p:spPr>
          <a:xfrm>
            <a:off x="253220" y="239150"/>
            <a:ext cx="11718387" cy="6428936"/>
          </a:xfrm>
          <a:custGeom>
            <a:avLst/>
            <a:gdLst>
              <a:gd name="connsiteX0" fmla="*/ 755780 w 11718387"/>
              <a:gd name="connsiteY0" fmla="*/ 1053292 h 6428936"/>
              <a:gd name="connsiteX1" fmla="*/ 121698 w 11718387"/>
              <a:gd name="connsiteY1" fmla="*/ 1687374 h 6428936"/>
              <a:gd name="connsiteX2" fmla="*/ 121698 w 11718387"/>
              <a:gd name="connsiteY2" fmla="*/ 5736798 h 6428936"/>
              <a:gd name="connsiteX3" fmla="*/ 755780 w 11718387"/>
              <a:gd name="connsiteY3" fmla="*/ 6370880 h 6428936"/>
              <a:gd name="connsiteX4" fmla="*/ 3292031 w 11718387"/>
              <a:gd name="connsiteY4" fmla="*/ 6370880 h 6428936"/>
              <a:gd name="connsiteX5" fmla="*/ 3926113 w 11718387"/>
              <a:gd name="connsiteY5" fmla="*/ 5736798 h 6428936"/>
              <a:gd name="connsiteX6" fmla="*/ 3926113 w 11718387"/>
              <a:gd name="connsiteY6" fmla="*/ 1687374 h 6428936"/>
              <a:gd name="connsiteX7" fmla="*/ 3292031 w 11718387"/>
              <a:gd name="connsiteY7" fmla="*/ 1053292 h 6428936"/>
              <a:gd name="connsiteX8" fmla="*/ 8581880 w 11718387"/>
              <a:gd name="connsiteY8" fmla="*/ 1053292 h 6428936"/>
              <a:gd name="connsiteX9" fmla="*/ 7972695 w 11718387"/>
              <a:gd name="connsiteY9" fmla="*/ 1662477 h 6428936"/>
              <a:gd name="connsiteX10" fmla="*/ 7972695 w 11718387"/>
              <a:gd name="connsiteY10" fmla="*/ 5761695 h 6428936"/>
              <a:gd name="connsiteX11" fmla="*/ 8581880 w 11718387"/>
              <a:gd name="connsiteY11" fmla="*/ 6370880 h 6428936"/>
              <a:gd name="connsiteX12" fmla="*/ 11018546 w 11718387"/>
              <a:gd name="connsiteY12" fmla="*/ 6370880 h 6428936"/>
              <a:gd name="connsiteX13" fmla="*/ 11627731 w 11718387"/>
              <a:gd name="connsiteY13" fmla="*/ 5761695 h 6428936"/>
              <a:gd name="connsiteX14" fmla="*/ 11627731 w 11718387"/>
              <a:gd name="connsiteY14" fmla="*/ 1662477 h 6428936"/>
              <a:gd name="connsiteX15" fmla="*/ 11018546 w 11718387"/>
              <a:gd name="connsiteY15" fmla="*/ 1053292 h 6428936"/>
              <a:gd name="connsiteX16" fmla="*/ 4686250 w 11718387"/>
              <a:gd name="connsiteY16" fmla="*/ 1046033 h 6428936"/>
              <a:gd name="connsiteX17" fmla="*/ 4052168 w 11718387"/>
              <a:gd name="connsiteY17" fmla="*/ 1680115 h 6428936"/>
              <a:gd name="connsiteX18" fmla="*/ 4052168 w 11718387"/>
              <a:gd name="connsiteY18" fmla="*/ 5729539 h 6428936"/>
              <a:gd name="connsiteX19" fmla="*/ 4686250 w 11718387"/>
              <a:gd name="connsiteY19" fmla="*/ 6363621 h 6428936"/>
              <a:gd name="connsiteX20" fmla="*/ 7222501 w 11718387"/>
              <a:gd name="connsiteY20" fmla="*/ 6363621 h 6428936"/>
              <a:gd name="connsiteX21" fmla="*/ 7856583 w 11718387"/>
              <a:gd name="connsiteY21" fmla="*/ 5729539 h 6428936"/>
              <a:gd name="connsiteX22" fmla="*/ 7856583 w 11718387"/>
              <a:gd name="connsiteY22" fmla="*/ 1680115 h 6428936"/>
              <a:gd name="connsiteX23" fmla="*/ 7222501 w 11718387"/>
              <a:gd name="connsiteY23" fmla="*/ 1046033 h 6428936"/>
              <a:gd name="connsiteX24" fmla="*/ 0 w 11718387"/>
              <a:gd name="connsiteY24" fmla="*/ 0 h 6428936"/>
              <a:gd name="connsiteX25" fmla="*/ 2982351 w 11718387"/>
              <a:gd name="connsiteY25" fmla="*/ 0 h 6428936"/>
              <a:gd name="connsiteX26" fmla="*/ 2982351 w 11718387"/>
              <a:gd name="connsiteY26" fmla="*/ 923331 h 6428936"/>
              <a:gd name="connsiteX27" fmla="*/ 8257735 w 11718387"/>
              <a:gd name="connsiteY27" fmla="*/ 923331 h 6428936"/>
              <a:gd name="connsiteX28" fmla="*/ 8257735 w 11718387"/>
              <a:gd name="connsiteY28" fmla="*/ 0 h 6428936"/>
              <a:gd name="connsiteX29" fmla="*/ 11718387 w 11718387"/>
              <a:gd name="connsiteY29" fmla="*/ 0 h 6428936"/>
              <a:gd name="connsiteX30" fmla="*/ 11718387 w 11718387"/>
              <a:gd name="connsiteY30" fmla="*/ 6428936 h 6428936"/>
              <a:gd name="connsiteX31" fmla="*/ 0 w 11718387"/>
              <a:gd name="connsiteY31" fmla="*/ 6428936 h 642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1718387" h="6428936">
                <a:moveTo>
                  <a:pt x="755780" y="1053292"/>
                </a:moveTo>
                <a:cubicBezTo>
                  <a:pt x="405586" y="1053292"/>
                  <a:pt x="121698" y="1337180"/>
                  <a:pt x="121698" y="1687374"/>
                </a:cubicBezTo>
                <a:lnTo>
                  <a:pt x="121698" y="5736798"/>
                </a:lnTo>
                <a:cubicBezTo>
                  <a:pt x="121698" y="6086992"/>
                  <a:pt x="405586" y="6370880"/>
                  <a:pt x="755780" y="6370880"/>
                </a:cubicBezTo>
                <a:lnTo>
                  <a:pt x="3292031" y="6370880"/>
                </a:lnTo>
                <a:cubicBezTo>
                  <a:pt x="3642225" y="6370880"/>
                  <a:pt x="3926113" y="6086992"/>
                  <a:pt x="3926113" y="5736798"/>
                </a:cubicBezTo>
                <a:lnTo>
                  <a:pt x="3926113" y="1687374"/>
                </a:lnTo>
                <a:cubicBezTo>
                  <a:pt x="3926113" y="1337180"/>
                  <a:pt x="3642225" y="1053292"/>
                  <a:pt x="3292031" y="1053292"/>
                </a:cubicBezTo>
                <a:close/>
                <a:moveTo>
                  <a:pt x="8581880" y="1053292"/>
                </a:moveTo>
                <a:cubicBezTo>
                  <a:pt x="8245436" y="1053292"/>
                  <a:pt x="7972695" y="1326033"/>
                  <a:pt x="7972695" y="1662477"/>
                </a:cubicBezTo>
                <a:lnTo>
                  <a:pt x="7972695" y="5761695"/>
                </a:lnTo>
                <a:cubicBezTo>
                  <a:pt x="7972695" y="6098139"/>
                  <a:pt x="8245436" y="6370880"/>
                  <a:pt x="8581880" y="6370880"/>
                </a:cubicBezTo>
                <a:lnTo>
                  <a:pt x="11018546" y="6370880"/>
                </a:lnTo>
                <a:cubicBezTo>
                  <a:pt x="11354990" y="6370880"/>
                  <a:pt x="11627731" y="6098139"/>
                  <a:pt x="11627731" y="5761695"/>
                </a:cubicBezTo>
                <a:lnTo>
                  <a:pt x="11627731" y="1662477"/>
                </a:lnTo>
                <a:cubicBezTo>
                  <a:pt x="11627731" y="1326033"/>
                  <a:pt x="11354990" y="1053292"/>
                  <a:pt x="11018546" y="1053292"/>
                </a:cubicBezTo>
                <a:close/>
                <a:moveTo>
                  <a:pt x="4686250" y="1046033"/>
                </a:moveTo>
                <a:cubicBezTo>
                  <a:pt x="4336056" y="1046033"/>
                  <a:pt x="4052168" y="1329921"/>
                  <a:pt x="4052168" y="1680115"/>
                </a:cubicBezTo>
                <a:lnTo>
                  <a:pt x="4052168" y="5729539"/>
                </a:lnTo>
                <a:cubicBezTo>
                  <a:pt x="4052168" y="6079733"/>
                  <a:pt x="4336056" y="6363621"/>
                  <a:pt x="4686250" y="6363621"/>
                </a:cubicBezTo>
                <a:lnTo>
                  <a:pt x="7222501" y="6363621"/>
                </a:lnTo>
                <a:cubicBezTo>
                  <a:pt x="7572695" y="6363621"/>
                  <a:pt x="7856583" y="6079733"/>
                  <a:pt x="7856583" y="5729539"/>
                </a:cubicBezTo>
                <a:lnTo>
                  <a:pt x="7856583" y="1680115"/>
                </a:lnTo>
                <a:cubicBezTo>
                  <a:pt x="7856583" y="1329921"/>
                  <a:pt x="7572695" y="1046033"/>
                  <a:pt x="7222501" y="1046033"/>
                </a:cubicBezTo>
                <a:close/>
                <a:moveTo>
                  <a:pt x="0" y="0"/>
                </a:moveTo>
                <a:lnTo>
                  <a:pt x="2982351" y="0"/>
                </a:lnTo>
                <a:lnTo>
                  <a:pt x="2982351" y="923331"/>
                </a:lnTo>
                <a:lnTo>
                  <a:pt x="8257735" y="923331"/>
                </a:lnTo>
                <a:lnTo>
                  <a:pt x="8257735" y="0"/>
                </a:lnTo>
                <a:lnTo>
                  <a:pt x="11718387" y="0"/>
                </a:lnTo>
                <a:lnTo>
                  <a:pt x="11718387" y="6428936"/>
                </a:lnTo>
                <a:lnTo>
                  <a:pt x="0" y="642893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868436-4AAC-4130-BC14-E5D2BD38C1DF}"/>
              </a:ext>
            </a:extLst>
          </p:cNvPr>
          <p:cNvSpPr txBox="1"/>
          <p:nvPr/>
        </p:nvSpPr>
        <p:spPr>
          <a:xfrm>
            <a:off x="3395895" y="148943"/>
            <a:ext cx="5036956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6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6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দুষণের</a:t>
            </a:r>
            <a:r>
              <a:rPr lang="en-US" sz="6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6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95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2155</TotalTime>
  <Words>337</Words>
  <Application>Microsoft Office PowerPoint</Application>
  <PresentationFormat>Widescreen</PresentationFormat>
  <Paragraphs>77</Paragraphs>
  <Slides>24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muhasin</dc:creator>
  <cp:lastModifiedBy>muhasin</cp:lastModifiedBy>
  <cp:revision>67</cp:revision>
  <dcterms:created xsi:type="dcterms:W3CDTF">2021-06-16T17:56:47Z</dcterms:created>
  <dcterms:modified xsi:type="dcterms:W3CDTF">2021-07-09T23:22:20Z</dcterms:modified>
</cp:coreProperties>
</file>