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6" r:id="rId2"/>
  </p:sldMasterIdLst>
  <p:notesMasterIdLst>
    <p:notesMasterId r:id="rId24"/>
  </p:notesMasterIdLst>
  <p:sldIdLst>
    <p:sldId id="326" r:id="rId3"/>
    <p:sldId id="330" r:id="rId4"/>
    <p:sldId id="327" r:id="rId5"/>
    <p:sldId id="331" r:id="rId6"/>
    <p:sldId id="271" r:id="rId7"/>
    <p:sldId id="303" r:id="rId8"/>
    <p:sldId id="262" r:id="rId9"/>
    <p:sldId id="334" r:id="rId10"/>
    <p:sldId id="311" r:id="rId11"/>
    <p:sldId id="332" r:id="rId12"/>
    <p:sldId id="313" r:id="rId13"/>
    <p:sldId id="314" r:id="rId14"/>
    <p:sldId id="336" r:id="rId15"/>
    <p:sldId id="337" r:id="rId16"/>
    <p:sldId id="323" r:id="rId17"/>
    <p:sldId id="333" r:id="rId18"/>
    <p:sldId id="335" r:id="rId19"/>
    <p:sldId id="322" r:id="rId20"/>
    <p:sldId id="329" r:id="rId21"/>
    <p:sldId id="325" r:id="rId22"/>
    <p:sldId id="32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205A-7CD7-4FA8-A7D0-3A6AB1D4C35B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4495-7401-4D1A-9DE3-60C1C2ABC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1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3C6A-4CC6-481A-9141-C33B6D7CE607}" type="datetime9">
              <a:rPr lang="en-US" smtClean="0"/>
              <a:pPr/>
              <a:t>7/11/2021 7:13:09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7122-B7B3-487C-B1C3-F9F9844A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9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F9D69-765C-441E-B0CA-19A3E554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E97-4588-42D4-992C-020328A57419}" type="datetimeFigureOut">
              <a:rPr lang="en-US"/>
              <a:pPr>
                <a:defRPr/>
              </a:pPr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4A48-8AE6-4621-AB01-C6707A1E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6719F-B756-4A71-9EE5-786C4BA9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841EF-EAC9-421F-A44E-2D02F0E7B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32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ACD51-BB1B-4075-A911-56DB3D0D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2246-05DB-477A-A5D1-78AA2E092922}" type="datetimeFigureOut">
              <a:rPr lang="en-US"/>
              <a:pPr>
                <a:defRPr/>
              </a:pPr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5947-CCB6-45FE-87C5-D5972FD6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E5518-11CC-489D-943F-4005C21A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2530D0-9DE1-4FE3-B7C4-339F2F23E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1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629A0-356C-45E5-9BD5-FF78727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8635-B514-42C0-B768-309EC146B352}" type="datetimeFigureOut">
              <a:rPr lang="en-US"/>
              <a:pPr>
                <a:defRPr/>
              </a:pPr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A402D-9E35-4A36-A039-1E0B2F9D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B65B-33DB-4328-A751-7EB2E1BD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E163200-B2ED-4BFD-AF03-B4B72FDDB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38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F6547-8D2D-4421-97FD-2EB7804B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2067-6922-4E09-8721-78744DB5E9EE}" type="datetimeFigureOut">
              <a:rPr lang="en-US"/>
              <a:pPr>
                <a:defRPr/>
              </a:pPr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F162-9461-4B80-A2CD-43317A5A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B651-3175-4D7E-AE9E-9999D245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B13CD9-F588-4CE2-B6F7-CDE5F3EB1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56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12053" cy="11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2700" y="0"/>
            <a:ext cx="9131300" cy="6858000"/>
          </a:xfrm>
          <a:prstGeom prst="rect">
            <a:avLst/>
          </a:prstGeom>
          <a:noFill/>
          <a:ln w="762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" y="5433916"/>
            <a:ext cx="1612053" cy="1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421880" y="5433916"/>
            <a:ext cx="1645920" cy="14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0"/>
            <a:ext cx="1556565" cy="11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7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1A4E7-4368-4CBC-94DB-DC132D4D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0601B-C079-414B-91A9-107152C3C3A2}" type="datetimeFigureOut">
              <a:rPr lang="en-US"/>
              <a:pPr>
                <a:defRPr/>
              </a:pPr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9F92-09FD-48A3-BB23-7E28F6C6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E162-EA7F-4CED-AC0E-24D2CCA0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657652-7AE6-48F1-9AB7-E8282DF6B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2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A1EC-5C5A-440D-99FF-92A5B7CE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B035-73C6-4632-867A-61F502B32F3B}" type="datetimeFigureOut">
              <a:rPr lang="en-US"/>
              <a:pPr>
                <a:defRPr/>
              </a:pPr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DBD4A-C218-4568-812E-3303287A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9B6B3-27C7-4F93-A34E-D8072F15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77CEC4-F5D1-407C-BDCA-4D23E7E5E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1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5590B-68C1-4C22-BAD9-60E2BFB5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268D-3FAC-45CE-B162-9D76ED480F87}" type="datetimeFigureOut">
              <a:rPr lang="en-US"/>
              <a:pPr>
                <a:defRPr/>
              </a:pPr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FCFC6-8B86-46C4-A030-3679E5AD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3CDF9-567F-459E-AA0B-E93277C6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928CE71-EA8B-4223-B8A2-6E9055514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3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1E0B3-FEC4-418E-8AB5-75EAA910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63AB-8DF9-4B44-AEF7-4AB91FE533D5}" type="datetimeFigureOut">
              <a:rPr lang="en-US"/>
              <a:pPr>
                <a:defRPr/>
              </a:pPr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7C2F5-C87E-47A7-B8CB-E9E34DD4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A5CCF-51E7-4483-992A-6C64DF05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7A48301-065A-4CD4-B559-FF8BD6B7A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26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AB7EE-1807-420E-B28D-DE738AA0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34CE7-D83A-411C-BC3B-DDF7E6C34D7A}" type="datetimeFigureOut">
              <a:rPr lang="en-US"/>
              <a:pPr>
                <a:defRPr/>
              </a:pPr>
              <a:t>7/11/2021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DBC48-8F13-4133-AFAB-148DAF4C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DA003-8E70-4EA1-BBEC-771D1082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EB33B0A-C56F-414F-8D43-9C465892C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33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F350E-A5ED-40EB-BA50-7F5EE4EE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8400-9C4E-491A-90A8-218B882A5AE6}" type="datetimeFigureOut">
              <a:rPr lang="en-US"/>
              <a:pPr>
                <a:defRPr/>
              </a:pPr>
              <a:t>7/11/2021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A341D-E6D5-4F48-B767-B3F3B31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09529-2B19-42F6-8A8D-29F20CF8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73D59F5-D80B-43A5-AD00-6E534FFBE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2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CBE3C-4071-4B77-AAD2-C16F40B8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660B-F488-4E33-A2A7-1AB32748F776}" type="datetimeFigureOut">
              <a:rPr lang="en-US"/>
              <a:pPr>
                <a:defRPr/>
              </a:pPr>
              <a:t>7/11/2021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B80C3-A72E-475F-848B-D7B24E60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B0C3F-EFCD-42BC-AA55-11FB2352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E318D2-933C-44A9-B19A-DFBCC79A2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50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44000">
              <a:schemeClr val="accent3">
                <a:lumMod val="40000"/>
                <a:lumOff val="6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19593-975C-4A5B-9300-4BEC4357332F}" type="datetime9">
              <a:rPr lang="en-US" smtClean="0"/>
              <a:pPr/>
              <a:t>7/11/2021 7:13:04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07122-B7B3-487C-B1C3-F9F9844A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76C32D98-2726-4C4A-B487-6D53CC7C5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38152083-2717-482B-82DD-DE9156175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"/>
            <a:ext cx="1744266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>
            <a:extLst>
              <a:ext uri="{FF2B5EF4-FFF2-40B4-BE49-F238E27FC236}">
                <a16:creationId xmlns:a16="http://schemas.microsoft.com/office/drawing/2014/main" id="{C716ECE6-AD81-4FB7-A5B6-595CDA0C36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23" y="1"/>
            <a:ext cx="131087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5">
            <a:extLst>
              <a:ext uri="{FF2B5EF4-FFF2-40B4-BE49-F238E27FC236}">
                <a16:creationId xmlns:a16="http://schemas.microsoft.com/office/drawing/2014/main" id="{EDF875D9-7F07-42EF-B55A-5768FD445C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12069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1">
            <a:extLst>
              <a:ext uri="{FF2B5EF4-FFF2-40B4-BE49-F238E27FC236}">
                <a16:creationId xmlns:a16="http://schemas.microsoft.com/office/drawing/2014/main" id="{BAE4B2AD-B73F-45FF-B939-4BB8CEE782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1" y="-30163"/>
            <a:ext cx="3013472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3">
            <a:extLst>
              <a:ext uri="{FF2B5EF4-FFF2-40B4-BE49-F238E27FC236}">
                <a16:creationId xmlns:a16="http://schemas.microsoft.com/office/drawing/2014/main" id="{8DB65146-832B-404F-AA39-8B094B7E5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79" y="1"/>
            <a:ext cx="2135981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5">
            <a:extLst>
              <a:ext uri="{FF2B5EF4-FFF2-40B4-BE49-F238E27FC236}">
                <a16:creationId xmlns:a16="http://schemas.microsoft.com/office/drawing/2014/main" id="{36C28205-4359-49B1-93A3-E212733F94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" y="1312863"/>
            <a:ext cx="9132094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1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\Desktop\Billal101(24)\03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71600"/>
            <a:ext cx="8153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1527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6BF9B6-DBF2-4E7B-BD6B-D9BC447D1397}"/>
                  </a:ext>
                </a:extLst>
              </p:cNvPr>
              <p:cNvSpPr txBox="1"/>
              <p:nvPr/>
            </p:nvSpPr>
            <p:spPr>
              <a:xfrm>
                <a:off x="366932" y="1287901"/>
                <a:ext cx="8763000" cy="4282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9x  = 2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x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ক্ষুদ্রতম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কোণটি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বৃহত্তম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কোণটি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/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itchFamily="2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9</m:t>
                            </m:r>
                          </m:den>
                        </m:f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কোণগুলোর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রেডিয়ান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পরিমাপ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Ans.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6BF9B6-DBF2-4E7B-BD6B-D9BC447D1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2" y="1287901"/>
                <a:ext cx="8763000" cy="4282198"/>
              </a:xfrm>
              <a:prstGeom prst="rect">
                <a:avLst/>
              </a:prstGeom>
              <a:blipFill>
                <a:blip r:embed="rId2"/>
                <a:stretch>
                  <a:fillRect t="-2560" b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1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A1A10A-BF49-4C72-880C-0E61244C74AE}"/>
                  </a:ext>
                </a:extLst>
              </p:cNvPr>
              <p:cNvSpPr txBox="1"/>
              <p:nvPr/>
            </p:nvSpPr>
            <p:spPr>
              <a:xfrm>
                <a:off x="528431" y="427972"/>
                <a:ext cx="8463169" cy="1462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প্রশ্নঃ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6400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কি.মি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টেকনাফ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তেতুলিয়া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"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টেকনাফ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তেতুলিয়ার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A1A10A-BF49-4C72-880C-0E61244C7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31" y="427972"/>
                <a:ext cx="8463169" cy="1462644"/>
              </a:xfrm>
              <a:prstGeom prst="rect">
                <a:avLst/>
              </a:prstGeom>
              <a:blipFill>
                <a:blip r:embed="rId2"/>
                <a:stretch>
                  <a:fillRect l="-1873" t="-6667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85262E-2D7B-4B6B-B4C1-DF63F4332EE4}"/>
                  </a:ext>
                </a:extLst>
              </p:cNvPr>
              <p:cNvSpPr txBox="1"/>
              <p:nvPr/>
            </p:nvSpPr>
            <p:spPr>
              <a:xfrm>
                <a:off x="762000" y="1890616"/>
                <a:ext cx="4957969" cy="4694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6400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কি.মি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দূরত্ব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s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=? 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"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363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363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363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3600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85262E-2D7B-4B6B-B4C1-DF63F4332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90616"/>
                <a:ext cx="4957969" cy="4694619"/>
              </a:xfrm>
              <a:prstGeom prst="rect">
                <a:avLst/>
              </a:prstGeom>
              <a:blipFill>
                <a:blip r:embed="rId3"/>
                <a:stretch>
                  <a:fillRect l="-2460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27C4965-BE62-457E-9D41-56948E95B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90616"/>
            <a:ext cx="2819400" cy="2300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B26502-D3D0-4FB9-BE8C-FA6DAE10D814}"/>
                  </a:ext>
                </a:extLst>
              </p:cNvPr>
              <p:cNvSpPr txBox="1"/>
              <p:nvPr/>
            </p:nvSpPr>
            <p:spPr>
              <a:xfrm>
                <a:off x="1562100" y="914400"/>
                <a:ext cx="6019800" cy="4203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       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36363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3600</m:t>
                            </m:r>
                          </m:den>
                        </m:f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36363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3600</m:t>
                            </m:r>
                          </m:den>
                        </m:f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180</m:t>
                            </m:r>
                          </m:den>
                        </m:f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∁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17629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3600" dirty="0"/>
                  <a:t> (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s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= 6400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17629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= 1135.3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)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1135.3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কি.মি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 (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)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Ans.  </a:t>
                </a:r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B26502-D3D0-4FB9-BE8C-FA6DAE10D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914400"/>
                <a:ext cx="6019800" cy="4203267"/>
              </a:xfrm>
              <a:prstGeom prst="rect">
                <a:avLst/>
              </a:prstGeom>
              <a:blipFill>
                <a:blip r:embed="rId2"/>
                <a:stretch>
                  <a:fillRect l="-303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19BFC6E4-4AD8-49FA-8117-98DE983B903F}"/>
              </a:ext>
            </a:extLst>
          </p:cNvPr>
          <p:cNvSpPr/>
          <p:nvPr/>
        </p:nvSpPr>
        <p:spPr>
          <a:xfrm>
            <a:off x="7221278" y="-914400"/>
            <a:ext cx="1604880" cy="14478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2C9D06-F685-4AD1-AB6C-8DABF5DABEC5}"/>
                  </a:ext>
                </a:extLst>
              </p:cNvPr>
              <p:cNvSpPr txBox="1"/>
              <p:nvPr/>
            </p:nvSpPr>
            <p:spPr>
              <a:xfrm>
                <a:off x="528431" y="427972"/>
                <a:ext cx="8463169" cy="1456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প্রশ্নঃ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শাহেদ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সাইকেলে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চড়ে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পথে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সেকেন্ডে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চাপটি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শাহেদের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গতিবেগ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2C9D06-F685-4AD1-AB6C-8DABF5DAB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31" y="427972"/>
                <a:ext cx="8463169" cy="1456296"/>
              </a:xfrm>
              <a:prstGeom prst="rect">
                <a:avLst/>
              </a:prstGeom>
              <a:blipFill>
                <a:blip r:embed="rId2"/>
                <a:stretch>
                  <a:fillRect l="-1873" t="-6695" r="-720" b="-1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B464DB-28D4-4A97-8531-6935A10FB3C1}"/>
                  </a:ext>
                </a:extLst>
              </p:cNvPr>
              <p:cNvSpPr txBox="1"/>
              <p:nvPr/>
            </p:nvSpPr>
            <p:spPr>
              <a:xfrm>
                <a:off x="1524000" y="1901853"/>
                <a:ext cx="6652846" cy="4838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সমাধানঃ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মনে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অতিক্রান্ত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বৃত্ত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চাপের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s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বৃত্তের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ব্যাস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=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মিটার </a:t>
                </a:r>
              </a:p>
              <a:p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বৃত্তের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ব্যসার্ধ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r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100.5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কেন্দ্রে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[ ⸪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den>
                        </m:f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:endParaRPr lang="en-US" sz="2800" dirty="0"/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5236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B464DB-28D4-4A97-8531-6935A10FB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901853"/>
                <a:ext cx="6652846" cy="4838761"/>
              </a:xfrm>
              <a:prstGeom prst="rect">
                <a:avLst/>
              </a:prstGeom>
              <a:blipFill>
                <a:blip r:embed="rId3"/>
                <a:stretch>
                  <a:fillRect l="-1833" t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4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6A7283-C54F-4827-8411-8C597A990B8C}"/>
                  </a:ext>
                </a:extLst>
              </p:cNvPr>
              <p:cNvSpPr txBox="1"/>
              <p:nvPr/>
            </p:nvSpPr>
            <p:spPr>
              <a:xfrm>
                <a:off x="690489" y="838200"/>
                <a:ext cx="8382000" cy="5201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r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en-US" sz="3200" dirty="0">
                  <a:latin typeface="NikoshBAN" pitchFamily="2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s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100.5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5236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=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6218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52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6218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শাহেদ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সেকেন্ডে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52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6218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”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”         ”       ”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52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6218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4.78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শাহেদের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গতিবেগ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4.78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/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Ans.  </a:t>
                </a:r>
                <a:endParaRPr lang="en-US" sz="2800" dirty="0"/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6A7283-C54F-4827-8411-8C597A990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89" y="838200"/>
                <a:ext cx="8382000" cy="5201296"/>
              </a:xfrm>
              <a:prstGeom prst="rect">
                <a:avLst/>
              </a:prstGeom>
              <a:blipFill>
                <a:blip r:embed="rId2"/>
                <a:stretch>
                  <a:fillRect l="-1818" t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3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496512"/>
            <a:ext cx="2667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1E27A-80D9-4F4D-9051-FB90553666B3}"/>
                  </a:ext>
                </a:extLst>
              </p:cNvPr>
              <p:cNvSpPr txBox="1"/>
              <p:nvPr/>
            </p:nvSpPr>
            <p:spPr>
              <a:xfrm>
                <a:off x="152400" y="4129124"/>
                <a:ext cx="8991600" cy="219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ব্যক্তি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পথে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ঘন্টায়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কি.মি.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বেগে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দৌড়ে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1E27A-80D9-4F4D-9051-FB9055366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29124"/>
                <a:ext cx="8991600" cy="2196370"/>
              </a:xfrm>
              <a:prstGeom prst="rect">
                <a:avLst/>
              </a:prstGeom>
              <a:blipFill>
                <a:blip r:embed="rId2"/>
                <a:stretch>
                  <a:fillRect l="-2034" t="-4155" r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CC51032-A670-4672-8A81-98DFB0AD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61578"/>
            <a:ext cx="4724400" cy="2577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F24D7B-4E30-41B0-B386-A3B6DA237D1C}"/>
                  </a:ext>
                </a:extLst>
              </p:cNvPr>
              <p:cNvSpPr txBox="1"/>
              <p:nvPr/>
            </p:nvSpPr>
            <p:spPr>
              <a:xfrm>
                <a:off x="533400" y="762000"/>
                <a:ext cx="8382000" cy="5703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সমাধানঃ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মনে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বৃত্তের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ব্যসার্ধ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r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বৃত্তচাপের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কেন্দ্রে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কোণ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[ ⸪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den>
                        </m:f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:endParaRPr lang="en-US" sz="2800" dirty="0"/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0472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এবং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কি.মি.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6000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মিটার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ঐ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ব্যক্তি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ঘন্টায়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60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60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সেকেন্ডে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অতিক্রম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6000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     ,,          ,,    ,,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”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= 60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 = 60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F24D7B-4E30-41B0-B386-A3B6DA237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62000"/>
                <a:ext cx="8382000" cy="5703228"/>
              </a:xfrm>
              <a:prstGeom prst="rect">
                <a:avLst/>
              </a:prstGeom>
              <a:blipFill>
                <a:blip r:embed="rId2"/>
                <a:stretch>
                  <a:fillRect l="-1527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8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1CBEAD-713B-463E-B521-C1CE5E56C1D4}"/>
                  </a:ext>
                </a:extLst>
              </p:cNvPr>
              <p:cNvSpPr txBox="1"/>
              <p:nvPr/>
            </p:nvSpPr>
            <p:spPr>
              <a:xfrm>
                <a:off x="690489" y="838200"/>
                <a:ext cx="8382000" cy="555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r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=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60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0472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    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57.2956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57.2956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(57.2956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114.59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114.59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Ans.  </a:t>
                </a:r>
                <a:endParaRPr lang="en-US" sz="2800" dirty="0"/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1CBEAD-713B-463E-B521-C1CE5E56C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89" y="838200"/>
                <a:ext cx="8382000" cy="5554213"/>
              </a:xfrm>
              <a:prstGeom prst="rect">
                <a:avLst/>
              </a:prstGeom>
              <a:blipFill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6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422934-DF6A-442C-9CFA-755E5D9DA02F}"/>
              </a:ext>
            </a:extLst>
          </p:cNvPr>
          <p:cNvSpPr/>
          <p:nvPr/>
        </p:nvSpPr>
        <p:spPr>
          <a:xfrm>
            <a:off x="2971800" y="479162"/>
            <a:ext cx="2590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87DA1-9A32-4584-AE5B-EB432452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49446"/>
            <a:ext cx="3733800" cy="2534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B0AB2B-F808-482C-86E0-BDC3DC21929D}"/>
                  </a:ext>
                </a:extLst>
              </p:cNvPr>
              <p:cNvSpPr txBox="1"/>
              <p:nvPr/>
            </p:nvSpPr>
            <p:spPr>
              <a:xfrm>
                <a:off x="152400" y="4129124"/>
                <a:ext cx="8991600" cy="1711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6400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কি.মি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ঢাকা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চট্টগ্রাম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ঢাকা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চট্টগ্রাম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3200" dirty="0"/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B0AB2B-F808-482C-86E0-BDC3DC2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29124"/>
                <a:ext cx="8991600" cy="1711238"/>
              </a:xfrm>
              <a:prstGeom prst="rect">
                <a:avLst/>
              </a:prstGeom>
              <a:blipFill>
                <a:blip r:embed="rId3"/>
                <a:stretch>
                  <a:fillRect l="-2034" t="-5338" r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52931" y="696858"/>
            <a:ext cx="2757269" cy="76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072187-3EAB-48D7-92F4-BE20E69B1329}"/>
                  </a:ext>
                </a:extLst>
              </p:cNvPr>
              <p:cNvSpPr txBox="1"/>
              <p:nvPr/>
            </p:nvSpPr>
            <p:spPr>
              <a:xfrm>
                <a:off x="228600" y="2090172"/>
                <a:ext cx="8686800" cy="2441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3:4:5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বৃহত্তম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বৃত্তীয়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খ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গ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ঘ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রেডিয়ান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3।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রেডিয়ান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072187-3EAB-48D7-92F4-BE20E69B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90172"/>
                <a:ext cx="8686800" cy="2441053"/>
              </a:xfrm>
              <a:prstGeom prst="rect">
                <a:avLst/>
              </a:prstGeom>
              <a:blipFill>
                <a:blip r:embed="rId2"/>
                <a:stretch>
                  <a:fillRect l="-1474" t="-3500" b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80D01322-7458-4256-AFA5-1E23B187B46B}"/>
              </a:ext>
            </a:extLst>
          </p:cNvPr>
          <p:cNvSpPr/>
          <p:nvPr/>
        </p:nvSpPr>
        <p:spPr>
          <a:xfrm>
            <a:off x="3581399" y="3124200"/>
            <a:ext cx="354037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6C8D4-1A86-49F9-A91D-5B044A2FD30D}"/>
              </a:ext>
            </a:extLst>
          </p:cNvPr>
          <p:cNvSpPr/>
          <p:nvPr/>
        </p:nvSpPr>
        <p:spPr>
          <a:xfrm>
            <a:off x="2099475" y="1676400"/>
            <a:ext cx="7018734" cy="607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white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3D3FB5-6050-4687-9974-548D0E0F12AF}"/>
              </a:ext>
            </a:extLst>
          </p:cNvPr>
          <p:cNvSpPr/>
          <p:nvPr/>
        </p:nvSpPr>
        <p:spPr>
          <a:xfrm>
            <a:off x="6705601" y="4038600"/>
            <a:ext cx="2438399" cy="2819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white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169085-931A-45A1-989E-165609969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29" y="806384"/>
            <a:ext cx="3733804" cy="236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457200"/>
            <a:ext cx="3429000" cy="1198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C2AB6D-8617-4347-A8AA-0265D371C852}"/>
                  </a:ext>
                </a:extLst>
              </p:cNvPr>
              <p:cNvSpPr txBox="1"/>
              <p:nvPr/>
            </p:nvSpPr>
            <p:spPr>
              <a:xfrm>
                <a:off x="226115" y="3488624"/>
                <a:ext cx="8691770" cy="124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6440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কি.মি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? 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C2AB6D-8617-4347-A8AA-0265D371C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15" y="3488624"/>
                <a:ext cx="8691770" cy="1247777"/>
              </a:xfrm>
              <a:prstGeom prst="rect">
                <a:avLst/>
              </a:prstGeom>
              <a:blipFill>
                <a:blip r:embed="rId3"/>
                <a:stretch>
                  <a:fillRect l="-2104" t="-9756" r="-2314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1651378" y="1252182"/>
            <a:ext cx="5841242" cy="4353636"/>
          </a:xfrm>
          <a:prstGeom prst="roundRect">
            <a:avLst>
              <a:gd name="adj" fmla="val 3147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SolaimanLipi" pitchFamily="2" charset="0"/>
                <a:cs typeface="SolaimanLipi" pitchFamily="2" charset="0"/>
              </a:rPr>
              <a:t>ধন্যবাদ সবাইকে</a:t>
            </a:r>
            <a:endParaRPr lang="en-US" sz="8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SolaimanLipi" pitchFamily="2" charset="0"/>
              <a:cs typeface="SolaimanLip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6BF8A8-C6C5-423B-B398-495CBF2B0DA6}"/>
              </a:ext>
            </a:extLst>
          </p:cNvPr>
          <p:cNvSpPr txBox="1"/>
          <p:nvPr/>
        </p:nvSpPr>
        <p:spPr>
          <a:xfrm>
            <a:off x="685800" y="1524000"/>
            <a:ext cx="7165298" cy="32377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 </a:t>
            </a:r>
            <a:r>
              <a:rPr kumimoji="0" lang="bn-BD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শ্রেণিঃ</a:t>
            </a:r>
            <a:r>
              <a:rPr kumimoji="0" lang="bn-BD" sz="3600" b="1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নবম</a:t>
            </a:r>
            <a:r>
              <a:rPr lang="en-US" sz="3600" b="1" i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/ </a:t>
            </a:r>
            <a:r>
              <a:rPr lang="en-US" sz="3600" b="1" i="1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দশম</a:t>
            </a:r>
            <a:r>
              <a:rPr lang="en-US" sz="3600" b="1" i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 </a:t>
            </a:r>
            <a:endParaRPr kumimoji="0" lang="bn-BD" sz="3600" b="0" i="1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বিষয়ঃ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উচ্চতর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গণিত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bn-IN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অধ্যায়ঃ 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অষ্টম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 (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ত্রিকোণমিতি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)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সময়ঃ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৪৫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মিনিট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তারি</a:t>
            </a:r>
            <a:r>
              <a:rPr lang="en-US" sz="3600" i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খঃ</a:t>
            </a:r>
            <a:r>
              <a:rPr lang="en-US" sz="36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11 /০৭ /২১ইং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bn-I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627F7B-F2AE-4748-B652-3565024F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487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1D0AB7-16A5-42AE-8E84-32CF5D3D5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8800"/>
            <a:ext cx="41909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A49B61E-A72B-4431-B1D4-E3809CED2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9" y="429237"/>
            <a:ext cx="548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EEA1D-21B2-4316-9C3C-41602158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38163"/>
            <a:ext cx="693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নিশ্চয়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35D972-D207-4A12-9A7F-5C8CE5B05658}"/>
              </a:ext>
            </a:extLst>
          </p:cNvPr>
          <p:cNvGrpSpPr/>
          <p:nvPr/>
        </p:nvGrpSpPr>
        <p:grpSpPr>
          <a:xfrm>
            <a:off x="2667000" y="1790700"/>
            <a:ext cx="4190999" cy="3276600"/>
            <a:chOff x="2895600" y="2209800"/>
            <a:chExt cx="4190999" cy="3276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7EE2A6-31AA-433B-AB71-2E40F823C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2209800"/>
              <a:ext cx="4190999" cy="3276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49E924-98B8-40EA-8622-D87E563036AE}"/>
                </a:ext>
              </a:extLst>
            </p:cNvPr>
            <p:cNvSpPr txBox="1"/>
            <p:nvPr/>
          </p:nvSpPr>
          <p:spPr>
            <a:xfrm>
              <a:off x="5410200" y="251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971900-CA71-422A-8FB4-1980B9FE22F7}"/>
                </a:ext>
              </a:extLst>
            </p:cNvPr>
            <p:cNvSpPr txBox="1"/>
            <p:nvPr/>
          </p:nvSpPr>
          <p:spPr>
            <a:xfrm>
              <a:off x="6324600" y="4038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1BDE3F-AAB4-4D3A-8B29-92E8DD78DCF6}"/>
                </a:ext>
              </a:extLst>
            </p:cNvPr>
            <p:cNvSpPr txBox="1"/>
            <p:nvPr/>
          </p:nvSpPr>
          <p:spPr>
            <a:xfrm>
              <a:off x="4343400" y="399288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F986EC5-4107-45F5-8D5A-AD89A9DDC559}"/>
              </a:ext>
            </a:extLst>
          </p:cNvPr>
          <p:cNvSpPr txBox="1"/>
          <p:nvPr/>
        </p:nvSpPr>
        <p:spPr>
          <a:xfrm>
            <a:off x="5905499" y="4175029"/>
            <a:ext cx="144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&lt;AOB = 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81568-CEAE-49BD-BCB2-6360BCC0FC6C}"/>
              </a:ext>
            </a:extLst>
          </p:cNvPr>
          <p:cNvSpPr txBox="1"/>
          <p:nvPr/>
        </p:nvSpPr>
        <p:spPr>
          <a:xfrm>
            <a:off x="7162800" y="4038014"/>
            <a:ext cx="14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রেডিয়ান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42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A2738-86F7-4336-A94F-30E78B88E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43000"/>
            <a:ext cx="426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F6CDD-A4BC-41D5-920D-43FBBEE5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723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রেডিয়ান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B04F2633-A9B8-4C02-89E2-7C1D477E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43000"/>
            <a:ext cx="2624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আচরনিক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DC0B09C-B3AF-4559-A906-1F0183BA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34" y="2921168"/>
            <a:ext cx="889220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১।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রেডিয়ান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রেডিয়ানে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বৃত্তীয়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A463AA-9EE4-4D99-AAF2-D281AE83A2D7}"/>
                  </a:ext>
                </a:extLst>
              </p:cNvPr>
              <p:cNvSpPr txBox="1"/>
              <p:nvPr/>
            </p:nvSpPr>
            <p:spPr>
              <a:xfrm>
                <a:off x="1600200" y="1905000"/>
                <a:ext cx="6477001" cy="5368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রেডিয়ান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সমকোণ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                                 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সমকোণ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[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রেডিয়ান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] 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সমকোণ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A463AA-9EE4-4D99-AAF2-D281AE83A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05000"/>
                <a:ext cx="6477001" cy="5368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B155FD-479C-4244-B432-ADEA7E41E5B9}"/>
              </a:ext>
            </a:extLst>
          </p:cNvPr>
          <p:cNvSpPr txBox="1"/>
          <p:nvPr/>
        </p:nvSpPr>
        <p:spPr>
          <a:xfrm>
            <a:off x="372793" y="914400"/>
            <a:ext cx="8059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রেডিয়ান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90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E5AC284-FF78-48DF-A8D4-900782C99ED1}"/>
              </a:ext>
            </a:extLst>
          </p:cNvPr>
          <p:cNvSpPr txBox="1"/>
          <p:nvPr/>
        </p:nvSpPr>
        <p:spPr>
          <a:xfrm>
            <a:off x="457200" y="533400"/>
            <a:ext cx="84404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শ্রেণিভুক্ত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দ্বিগুন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রেডিয়ান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369E5C-ECF5-49D9-A003-1C3261E943B1}"/>
                  </a:ext>
                </a:extLst>
              </p:cNvPr>
              <p:cNvSpPr txBox="1"/>
              <p:nvPr/>
            </p:nvSpPr>
            <p:spPr>
              <a:xfrm>
                <a:off x="380999" y="1980334"/>
                <a:ext cx="8592837" cy="4953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সমাধানঃ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ধরি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ত্রিভুজের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ক্ষুদ্রতম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কোণটি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বৃহত্তম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কোণটি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কোণটি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শ্রেণিভুক্ত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সেহেতু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ত্রিভুজের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তিন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সমষ্টি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∁</m:t>
                        </m:r>
                      </m:sup>
                    </m:sSup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                                 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প্রশ্নমতে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aseline="-250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/>
                  <a:t>   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dirty="0"/>
                  <a:t>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369E5C-ECF5-49D9-A003-1C3261E94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1980334"/>
                <a:ext cx="8592837" cy="4953536"/>
              </a:xfrm>
              <a:prstGeom prst="rect">
                <a:avLst/>
              </a:prstGeom>
              <a:blipFill>
                <a:blip r:embed="rId2"/>
                <a:stretch>
                  <a:fillRect l="-1418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4023</TotalTime>
  <Words>770</Words>
  <Application>Microsoft Office PowerPoint</Application>
  <PresentationFormat>On-screen Show (4:3)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SolaimanLipi</vt:lpstr>
      <vt:lpstr>Times New Roman</vt:lpstr>
      <vt:lpstr>2_Office Theme</vt:lpstr>
      <vt:lpstr>40_Office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Tuhin</dc:creator>
  <cp:lastModifiedBy>Molina</cp:lastModifiedBy>
  <cp:revision>666</cp:revision>
  <dcterms:created xsi:type="dcterms:W3CDTF">2006-08-16T00:00:00Z</dcterms:created>
  <dcterms:modified xsi:type="dcterms:W3CDTF">2021-07-11T13:58:14Z</dcterms:modified>
</cp:coreProperties>
</file>